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9"/>
  </p:notesMasterIdLst>
  <p:sldIdLst>
    <p:sldId id="256" r:id="rId2"/>
    <p:sldId id="257" r:id="rId3"/>
    <p:sldId id="258" r:id="rId4"/>
    <p:sldId id="259" r:id="rId5"/>
    <p:sldId id="270" r:id="rId6"/>
    <p:sldId id="271" r:id="rId7"/>
    <p:sldId id="268" r:id="rId8"/>
    <p:sldId id="269" r:id="rId9"/>
    <p:sldId id="273" r:id="rId10"/>
    <p:sldId id="272" r:id="rId11"/>
    <p:sldId id="260" r:id="rId12"/>
    <p:sldId id="261" r:id="rId13"/>
    <p:sldId id="278" r:id="rId14"/>
    <p:sldId id="277" r:id="rId15"/>
    <p:sldId id="274" r:id="rId16"/>
    <p:sldId id="280" r:id="rId17"/>
    <p:sldId id="275" r:id="rId18"/>
    <p:sldId id="281" r:id="rId19"/>
    <p:sldId id="282" r:id="rId20"/>
    <p:sldId id="283" r:id="rId21"/>
    <p:sldId id="284" r:id="rId22"/>
    <p:sldId id="285" r:id="rId23"/>
    <p:sldId id="287" r:id="rId24"/>
    <p:sldId id="288" r:id="rId25"/>
    <p:sldId id="290" r:id="rId26"/>
    <p:sldId id="291" r:id="rId27"/>
    <p:sldId id="294" r:id="rId28"/>
    <p:sldId id="295" r:id="rId29"/>
    <p:sldId id="296" r:id="rId30"/>
    <p:sldId id="297" r:id="rId31"/>
    <p:sldId id="298" r:id="rId32"/>
    <p:sldId id="299" r:id="rId33"/>
    <p:sldId id="300" r:id="rId34"/>
    <p:sldId id="301" r:id="rId35"/>
    <p:sldId id="302" r:id="rId36"/>
    <p:sldId id="303" r:id="rId37"/>
    <p:sldId id="305" r:id="rId38"/>
    <p:sldId id="306" r:id="rId39"/>
    <p:sldId id="307" r:id="rId40"/>
    <p:sldId id="308" r:id="rId41"/>
    <p:sldId id="262" r:id="rId42"/>
    <p:sldId id="311" r:id="rId43"/>
    <p:sldId id="313" r:id="rId44"/>
    <p:sldId id="314" r:id="rId45"/>
    <p:sldId id="316" r:id="rId46"/>
    <p:sldId id="317" r:id="rId47"/>
    <p:sldId id="265" r:id="rId48"/>
    <p:sldId id="318" r:id="rId49"/>
    <p:sldId id="319" r:id="rId50"/>
    <p:sldId id="320" r:id="rId51"/>
    <p:sldId id="321" r:id="rId52"/>
    <p:sldId id="322" r:id="rId53"/>
    <p:sldId id="323" r:id="rId54"/>
    <p:sldId id="324" r:id="rId55"/>
    <p:sldId id="325" r:id="rId56"/>
    <p:sldId id="326" r:id="rId57"/>
    <p:sldId id="327" r:id="rId58"/>
    <p:sldId id="276" r:id="rId59"/>
    <p:sldId id="328" r:id="rId60"/>
    <p:sldId id="329" r:id="rId61"/>
    <p:sldId id="279" r:id="rId62"/>
    <p:sldId id="330" r:id="rId63"/>
    <p:sldId id="331" r:id="rId64"/>
    <p:sldId id="334" r:id="rId65"/>
    <p:sldId id="335" r:id="rId66"/>
    <p:sldId id="286" r:id="rId67"/>
    <p:sldId id="263" r:id="rId68"/>
    <p:sldId id="264" r:id="rId69"/>
    <p:sldId id="267" r:id="rId70"/>
    <p:sldId id="309" r:id="rId71"/>
    <p:sldId id="266" r:id="rId72"/>
    <p:sldId id="337" r:id="rId73"/>
    <p:sldId id="338" r:id="rId74"/>
    <p:sldId id="339" r:id="rId75"/>
    <p:sldId id="340" r:id="rId76"/>
    <p:sldId id="336" r:id="rId77"/>
    <p:sldId id="341" r:id="rId78"/>
    <p:sldId id="342" r:id="rId79"/>
    <p:sldId id="343" r:id="rId80"/>
    <p:sldId id="344" r:id="rId81"/>
    <p:sldId id="345" r:id="rId82"/>
    <p:sldId id="353" r:id="rId83"/>
    <p:sldId id="304" r:id="rId84"/>
    <p:sldId id="346" r:id="rId85"/>
    <p:sldId id="347" r:id="rId86"/>
    <p:sldId id="348" r:id="rId87"/>
    <p:sldId id="349" r:id="rId88"/>
    <p:sldId id="350" r:id="rId89"/>
    <p:sldId id="351" r:id="rId90"/>
    <p:sldId id="352" r:id="rId91"/>
    <p:sldId id="354" r:id="rId92"/>
    <p:sldId id="355" r:id="rId93"/>
    <p:sldId id="356" r:id="rId94"/>
    <p:sldId id="357" r:id="rId95"/>
    <p:sldId id="358" r:id="rId96"/>
    <p:sldId id="359" r:id="rId97"/>
    <p:sldId id="360" r:id="rId98"/>
    <p:sldId id="361" r:id="rId99"/>
    <p:sldId id="362" r:id="rId100"/>
    <p:sldId id="363" r:id="rId101"/>
    <p:sldId id="364" r:id="rId102"/>
    <p:sldId id="365" r:id="rId103"/>
    <p:sldId id="366" r:id="rId104"/>
    <p:sldId id="367" r:id="rId105"/>
    <p:sldId id="368" r:id="rId106"/>
    <p:sldId id="369" r:id="rId107"/>
    <p:sldId id="370"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10"/>
  </p:normalViewPr>
  <p:slideViewPr>
    <p:cSldViewPr snapToGrid="0" showGuides="1">
      <p:cViewPr varScale="1">
        <p:scale>
          <a:sx n="111" d="100"/>
          <a:sy n="111" d="100"/>
        </p:scale>
        <p:origin x="536"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ata1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ata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diagrams/_rels/data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_rels/data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17.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4.svg"/><Relationship Id="rId5" Type="http://schemas.openxmlformats.org/officeDocument/2006/relationships/image" Target="../media/image21.png"/><Relationship Id="rId4" Type="http://schemas.openxmlformats.org/officeDocument/2006/relationships/image" Target="../media/image63.svg"/></Relationships>
</file>

<file path=ppt/diagrams/_rels/data20.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10" Type="http://schemas.openxmlformats.org/officeDocument/2006/relationships/image" Target="../media/image76.svg"/><Relationship Id="rId4" Type="http://schemas.openxmlformats.org/officeDocument/2006/relationships/image" Target="../media/image70.svg"/><Relationship Id="rId9" Type="http://schemas.openxmlformats.org/officeDocument/2006/relationships/image" Target="../media/image75.png"/></Relationships>
</file>

<file path=ppt/diagrams/_rels/data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4" Type="http://schemas.openxmlformats.org/officeDocument/2006/relationships/image" Target="../media/image82.svg"/></Relationships>
</file>

<file path=ppt/diagrams/_rels/data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svg"/><Relationship Id="rId1" Type="http://schemas.openxmlformats.org/officeDocument/2006/relationships/image" Target="../media/image89.png"/><Relationship Id="rId4" Type="http://schemas.openxmlformats.org/officeDocument/2006/relationships/image" Target="../media/image92.svg"/></Relationships>
</file>

<file path=ppt/diagrams/_rels/data2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00.svg"/><Relationship Id="rId1" Type="http://schemas.openxmlformats.org/officeDocument/2006/relationships/image" Target="../media/image99.png"/><Relationship Id="rId4" Type="http://schemas.openxmlformats.org/officeDocument/2006/relationships/image" Target="../media/image101.svg"/></Relationships>
</file>

<file path=ppt/diagrams/_rels/data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ata28.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114.png"/><Relationship Id="rId7" Type="http://schemas.openxmlformats.org/officeDocument/2006/relationships/image" Target="../media/image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6.svg"/><Relationship Id="rId5" Type="http://schemas.openxmlformats.org/officeDocument/2006/relationships/image" Target="../media/image14.png"/><Relationship Id="rId10" Type="http://schemas.openxmlformats.org/officeDocument/2006/relationships/image" Target="../media/image119.svg"/><Relationship Id="rId4" Type="http://schemas.openxmlformats.org/officeDocument/2006/relationships/image" Target="../media/image115.svg"/><Relationship Id="rId9" Type="http://schemas.openxmlformats.org/officeDocument/2006/relationships/image" Target="../media/image118.png"/></Relationships>
</file>

<file path=ppt/diagrams/_rels/data29.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91.png"/><Relationship Id="rId7" Type="http://schemas.openxmlformats.org/officeDocument/2006/relationships/image" Target="../media/image125.png"/><Relationship Id="rId2" Type="http://schemas.openxmlformats.org/officeDocument/2006/relationships/image" Target="../media/image121.svg"/><Relationship Id="rId1" Type="http://schemas.openxmlformats.org/officeDocument/2006/relationships/image" Target="../media/image120.png"/><Relationship Id="rId6" Type="http://schemas.openxmlformats.org/officeDocument/2006/relationships/image" Target="../media/image124.svg"/><Relationship Id="rId5" Type="http://schemas.openxmlformats.org/officeDocument/2006/relationships/image" Target="../media/image123.png"/><Relationship Id="rId10" Type="http://schemas.openxmlformats.org/officeDocument/2006/relationships/image" Target="../media/image128.svg"/><Relationship Id="rId4" Type="http://schemas.openxmlformats.org/officeDocument/2006/relationships/image" Target="../media/image122.svg"/><Relationship Id="rId9" Type="http://schemas.openxmlformats.org/officeDocument/2006/relationships/image" Target="../media/image127.png"/></Relationships>
</file>

<file path=ppt/diagrams/_rels/data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30.svg"/><Relationship Id="rId1" Type="http://schemas.openxmlformats.org/officeDocument/2006/relationships/image" Target="../media/image129.png"/><Relationship Id="rId6" Type="http://schemas.openxmlformats.org/officeDocument/2006/relationships/image" Target="../media/image132.svg"/><Relationship Id="rId5" Type="http://schemas.openxmlformats.org/officeDocument/2006/relationships/image" Target="../media/image131.png"/><Relationship Id="rId4" Type="http://schemas.openxmlformats.org/officeDocument/2006/relationships/image" Target="../media/image122.svg"/></Relationships>
</file>

<file path=ppt/diagrams/_rels/data3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svg"/><Relationship Id="rId1" Type="http://schemas.openxmlformats.org/officeDocument/2006/relationships/image" Target="../media/image133.png"/><Relationship Id="rId4" Type="http://schemas.openxmlformats.org/officeDocument/2006/relationships/image" Target="../media/image136.svg"/></Relationships>
</file>

<file path=ppt/diagrams/_rels/data39.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image" Target="../media/image11.svg"/><Relationship Id="rId1" Type="http://schemas.openxmlformats.org/officeDocument/2006/relationships/image" Target="../media/image2.png"/><Relationship Id="rId6" Type="http://schemas.openxmlformats.org/officeDocument/2006/relationships/image" Target="../media/image141.svg"/><Relationship Id="rId5" Type="http://schemas.openxmlformats.org/officeDocument/2006/relationships/image" Target="../media/image140.png"/><Relationship Id="rId10" Type="http://schemas.openxmlformats.org/officeDocument/2006/relationships/image" Target="../media/image145.svg"/><Relationship Id="rId4" Type="http://schemas.openxmlformats.org/officeDocument/2006/relationships/image" Target="../media/image139.svg"/><Relationship Id="rId9" Type="http://schemas.openxmlformats.org/officeDocument/2006/relationships/image" Target="../media/image144.png"/></Relationships>
</file>

<file path=ppt/diagrams/_rels/data4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6" Type="http://schemas.openxmlformats.org/officeDocument/2006/relationships/image" Target="../media/image151.svg"/><Relationship Id="rId5" Type="http://schemas.openxmlformats.org/officeDocument/2006/relationships/image" Target="../media/image150.png"/><Relationship Id="rId4" Type="http://schemas.openxmlformats.org/officeDocument/2006/relationships/image" Target="../media/image149.svg"/></Relationships>
</file>

<file path=ppt/diagrams/_rels/data41.xml.rels><?xml version="1.0" encoding="UTF-8" standalone="yes"?>
<Relationships xmlns="http://schemas.openxmlformats.org/package/2006/relationships"><Relationship Id="rId8" Type="http://schemas.openxmlformats.org/officeDocument/2006/relationships/image" Target="../media/image159.sv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svg"/><Relationship Id="rId1" Type="http://schemas.openxmlformats.org/officeDocument/2006/relationships/image" Target="../media/image152.png"/><Relationship Id="rId6" Type="http://schemas.openxmlformats.org/officeDocument/2006/relationships/image" Target="../media/image157.svg"/><Relationship Id="rId5" Type="http://schemas.openxmlformats.org/officeDocument/2006/relationships/image" Target="../media/image156.png"/><Relationship Id="rId4" Type="http://schemas.openxmlformats.org/officeDocument/2006/relationships/image" Target="../media/image155.svg"/></Relationships>
</file>

<file path=ppt/diagrams/_rels/data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0.svg"/><Relationship Id="rId1" Type="http://schemas.openxmlformats.org/officeDocument/2006/relationships/image" Target="../media/image43.png"/><Relationship Id="rId4" Type="http://schemas.openxmlformats.org/officeDocument/2006/relationships/image" Target="../media/image161.svg"/></Relationships>
</file>

<file path=ppt/diagrams/_rels/data4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svg"/><Relationship Id="rId1" Type="http://schemas.openxmlformats.org/officeDocument/2006/relationships/image" Target="../media/image162.png"/><Relationship Id="rId6" Type="http://schemas.openxmlformats.org/officeDocument/2006/relationships/image" Target="../media/image167.svg"/><Relationship Id="rId5" Type="http://schemas.openxmlformats.org/officeDocument/2006/relationships/image" Target="../media/image166.png"/><Relationship Id="rId4" Type="http://schemas.openxmlformats.org/officeDocument/2006/relationships/image" Target="../media/image165.svg"/></Relationships>
</file>

<file path=ppt/diagrams/_rels/data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2.png"/><Relationship Id="rId7" Type="http://schemas.openxmlformats.org/officeDocument/2006/relationships/image" Target="../media/image8.png"/><Relationship Id="rId2" Type="http://schemas.openxmlformats.org/officeDocument/2006/relationships/image" Target="../media/image11.svg"/><Relationship Id="rId1" Type="http://schemas.openxmlformats.org/officeDocument/2006/relationships/image" Target="../media/image2.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17.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4.svg"/><Relationship Id="rId5" Type="http://schemas.openxmlformats.org/officeDocument/2006/relationships/image" Target="../media/image21.png"/><Relationship Id="rId4" Type="http://schemas.openxmlformats.org/officeDocument/2006/relationships/image" Target="../media/image63.svg"/></Relationships>
</file>

<file path=ppt/diagrams/_rels/drawing20.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10" Type="http://schemas.openxmlformats.org/officeDocument/2006/relationships/image" Target="../media/image76.svg"/><Relationship Id="rId4" Type="http://schemas.openxmlformats.org/officeDocument/2006/relationships/image" Target="../media/image70.svg"/><Relationship Id="rId9" Type="http://schemas.openxmlformats.org/officeDocument/2006/relationships/image" Target="../media/image75.png"/></Relationships>
</file>

<file path=ppt/diagrams/_rels/drawing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4" Type="http://schemas.openxmlformats.org/officeDocument/2006/relationships/image" Target="../media/image82.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svg"/><Relationship Id="rId1" Type="http://schemas.openxmlformats.org/officeDocument/2006/relationships/image" Target="../media/image89.png"/><Relationship Id="rId4" Type="http://schemas.openxmlformats.org/officeDocument/2006/relationships/image" Target="../media/image92.svg"/></Relationships>
</file>

<file path=ppt/diagrams/_rels/drawing2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00.svg"/><Relationship Id="rId1" Type="http://schemas.openxmlformats.org/officeDocument/2006/relationships/image" Target="../media/image99.png"/><Relationship Id="rId4" Type="http://schemas.openxmlformats.org/officeDocument/2006/relationships/image" Target="../media/image101.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rawing28.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114.png"/><Relationship Id="rId7" Type="http://schemas.openxmlformats.org/officeDocument/2006/relationships/image" Target="../media/image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6.svg"/><Relationship Id="rId5" Type="http://schemas.openxmlformats.org/officeDocument/2006/relationships/image" Target="../media/image14.png"/><Relationship Id="rId10" Type="http://schemas.openxmlformats.org/officeDocument/2006/relationships/image" Target="../media/image119.svg"/><Relationship Id="rId4" Type="http://schemas.openxmlformats.org/officeDocument/2006/relationships/image" Target="../media/image115.svg"/><Relationship Id="rId9" Type="http://schemas.openxmlformats.org/officeDocument/2006/relationships/image" Target="../media/image118.png"/></Relationships>
</file>

<file path=ppt/diagrams/_rels/drawing29.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91.png"/><Relationship Id="rId7" Type="http://schemas.openxmlformats.org/officeDocument/2006/relationships/image" Target="../media/image125.png"/><Relationship Id="rId2" Type="http://schemas.openxmlformats.org/officeDocument/2006/relationships/image" Target="../media/image121.svg"/><Relationship Id="rId1" Type="http://schemas.openxmlformats.org/officeDocument/2006/relationships/image" Target="../media/image120.png"/><Relationship Id="rId6" Type="http://schemas.openxmlformats.org/officeDocument/2006/relationships/image" Target="../media/image124.svg"/><Relationship Id="rId5" Type="http://schemas.openxmlformats.org/officeDocument/2006/relationships/image" Target="../media/image123.png"/><Relationship Id="rId10" Type="http://schemas.openxmlformats.org/officeDocument/2006/relationships/image" Target="../media/image128.svg"/><Relationship Id="rId4" Type="http://schemas.openxmlformats.org/officeDocument/2006/relationships/image" Target="../media/image122.svg"/><Relationship Id="rId9" Type="http://schemas.openxmlformats.org/officeDocument/2006/relationships/image" Target="../media/image127.png"/></Relationships>
</file>

<file path=ppt/diagrams/_rels/drawing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30.svg"/><Relationship Id="rId1" Type="http://schemas.openxmlformats.org/officeDocument/2006/relationships/image" Target="../media/image129.png"/><Relationship Id="rId6" Type="http://schemas.openxmlformats.org/officeDocument/2006/relationships/image" Target="../media/image132.svg"/><Relationship Id="rId5" Type="http://schemas.openxmlformats.org/officeDocument/2006/relationships/image" Target="../media/image131.png"/><Relationship Id="rId4" Type="http://schemas.openxmlformats.org/officeDocument/2006/relationships/image" Target="../media/image122.svg"/></Relationships>
</file>

<file path=ppt/diagrams/_rels/drawing3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svg"/><Relationship Id="rId1" Type="http://schemas.openxmlformats.org/officeDocument/2006/relationships/image" Target="../media/image133.png"/><Relationship Id="rId4" Type="http://schemas.openxmlformats.org/officeDocument/2006/relationships/image" Target="../media/image136.svg"/></Relationships>
</file>

<file path=ppt/diagrams/_rels/drawing39.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image" Target="../media/image11.svg"/><Relationship Id="rId1" Type="http://schemas.openxmlformats.org/officeDocument/2006/relationships/image" Target="../media/image2.png"/><Relationship Id="rId6" Type="http://schemas.openxmlformats.org/officeDocument/2006/relationships/image" Target="../media/image141.svg"/><Relationship Id="rId5" Type="http://schemas.openxmlformats.org/officeDocument/2006/relationships/image" Target="../media/image140.png"/><Relationship Id="rId10" Type="http://schemas.openxmlformats.org/officeDocument/2006/relationships/image" Target="../media/image145.svg"/><Relationship Id="rId4" Type="http://schemas.openxmlformats.org/officeDocument/2006/relationships/image" Target="../media/image139.svg"/><Relationship Id="rId9" Type="http://schemas.openxmlformats.org/officeDocument/2006/relationships/image" Target="../media/image144.png"/></Relationships>
</file>

<file path=ppt/diagrams/_rels/drawing4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6" Type="http://schemas.openxmlformats.org/officeDocument/2006/relationships/image" Target="../media/image151.svg"/><Relationship Id="rId5" Type="http://schemas.openxmlformats.org/officeDocument/2006/relationships/image" Target="../media/image150.png"/><Relationship Id="rId4" Type="http://schemas.openxmlformats.org/officeDocument/2006/relationships/image" Target="../media/image149.svg"/></Relationships>
</file>

<file path=ppt/diagrams/_rels/drawing41.xml.rels><?xml version="1.0" encoding="UTF-8" standalone="yes"?>
<Relationships xmlns="http://schemas.openxmlformats.org/package/2006/relationships"><Relationship Id="rId8" Type="http://schemas.openxmlformats.org/officeDocument/2006/relationships/image" Target="../media/image159.sv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svg"/><Relationship Id="rId1" Type="http://schemas.openxmlformats.org/officeDocument/2006/relationships/image" Target="../media/image152.png"/><Relationship Id="rId6" Type="http://schemas.openxmlformats.org/officeDocument/2006/relationships/image" Target="../media/image157.svg"/><Relationship Id="rId5" Type="http://schemas.openxmlformats.org/officeDocument/2006/relationships/image" Target="../media/image156.png"/><Relationship Id="rId4" Type="http://schemas.openxmlformats.org/officeDocument/2006/relationships/image" Target="../media/image155.svg"/></Relationships>
</file>

<file path=ppt/diagrams/_rels/drawing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0.svg"/><Relationship Id="rId1" Type="http://schemas.openxmlformats.org/officeDocument/2006/relationships/image" Target="../media/image43.png"/><Relationship Id="rId4" Type="http://schemas.openxmlformats.org/officeDocument/2006/relationships/image" Target="../media/image161.svg"/></Relationships>
</file>

<file path=ppt/diagrams/_rels/drawing4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svg"/><Relationship Id="rId1" Type="http://schemas.openxmlformats.org/officeDocument/2006/relationships/image" Target="../media/image162.png"/><Relationship Id="rId6" Type="http://schemas.openxmlformats.org/officeDocument/2006/relationships/image" Target="../media/image167.svg"/><Relationship Id="rId5" Type="http://schemas.openxmlformats.org/officeDocument/2006/relationships/image" Target="../media/image166.png"/><Relationship Id="rId4" Type="http://schemas.openxmlformats.org/officeDocument/2006/relationships/image" Target="../media/image16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2.png"/><Relationship Id="rId7" Type="http://schemas.openxmlformats.org/officeDocument/2006/relationships/image" Target="../media/image8.png"/><Relationship Id="rId2" Type="http://schemas.openxmlformats.org/officeDocument/2006/relationships/image" Target="../media/image11.svg"/><Relationship Id="rId1" Type="http://schemas.openxmlformats.org/officeDocument/2006/relationships/image" Target="../media/image2.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CEE2DC-EA44-4C75-BC17-CA5BFAE2934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2345FEC-9427-4A3C-9911-9CCB16808C52}">
      <dgm:prSet/>
      <dgm:spPr/>
      <dgm:t>
        <a:bodyPr/>
        <a:lstStyle/>
        <a:p>
          <a:pPr>
            <a:lnSpc>
              <a:spcPct val="100000"/>
            </a:lnSpc>
          </a:pPr>
          <a:r>
            <a:rPr lang="en-IN"/>
            <a:t>Map Reduce programming model for distributed data processing</a:t>
          </a:r>
          <a:endParaRPr lang="en-US"/>
        </a:p>
      </dgm:t>
    </dgm:pt>
    <dgm:pt modelId="{8F9D81F3-CBC3-4DC2-AFCA-A897E240499F}" type="parTrans" cxnId="{8EF8C0A1-2E41-4421-B19B-D8B5927D5292}">
      <dgm:prSet/>
      <dgm:spPr/>
      <dgm:t>
        <a:bodyPr/>
        <a:lstStyle/>
        <a:p>
          <a:endParaRPr lang="en-US"/>
        </a:p>
      </dgm:t>
    </dgm:pt>
    <dgm:pt modelId="{51CB1C24-BD29-4313-A8A5-E0D0FBF2FA9F}" type="sibTrans" cxnId="{8EF8C0A1-2E41-4421-B19B-D8B5927D5292}">
      <dgm:prSet/>
      <dgm:spPr/>
      <dgm:t>
        <a:bodyPr/>
        <a:lstStyle/>
        <a:p>
          <a:endParaRPr lang="en-US"/>
        </a:p>
      </dgm:t>
    </dgm:pt>
    <dgm:pt modelId="{3D66DDD0-A990-471E-A1C5-9557130BC903}">
      <dgm:prSet/>
      <dgm:spPr/>
      <dgm:t>
        <a:bodyPr/>
        <a:lstStyle/>
        <a:p>
          <a:pPr>
            <a:lnSpc>
              <a:spcPct val="100000"/>
            </a:lnSpc>
          </a:pPr>
          <a:r>
            <a:rPr lang="en-IN"/>
            <a:t>Introduction to Apache Spark: </a:t>
          </a:r>
          <a:endParaRPr lang="en-US"/>
        </a:p>
      </dgm:t>
    </dgm:pt>
    <dgm:pt modelId="{F7E59BA2-3DE5-4840-BF72-537F67689A8A}" type="parTrans" cxnId="{4D290BEC-91E7-4EC6-90A3-E212C9342F1E}">
      <dgm:prSet/>
      <dgm:spPr/>
      <dgm:t>
        <a:bodyPr/>
        <a:lstStyle/>
        <a:p>
          <a:endParaRPr lang="en-US"/>
        </a:p>
      </dgm:t>
    </dgm:pt>
    <dgm:pt modelId="{6ABD5755-9402-449E-91DD-93A015EEC961}" type="sibTrans" cxnId="{4D290BEC-91E7-4EC6-90A3-E212C9342F1E}">
      <dgm:prSet/>
      <dgm:spPr/>
      <dgm:t>
        <a:bodyPr/>
        <a:lstStyle/>
        <a:p>
          <a:endParaRPr lang="en-US"/>
        </a:p>
      </dgm:t>
    </dgm:pt>
    <dgm:pt modelId="{59F58FD0-675F-4053-A505-060632213C0D}">
      <dgm:prSet/>
      <dgm:spPr/>
      <dgm:t>
        <a:bodyPr/>
        <a:lstStyle/>
        <a:p>
          <a:pPr>
            <a:lnSpc>
              <a:spcPct val="100000"/>
            </a:lnSpc>
          </a:pPr>
          <a:r>
            <a:rPr lang="en-IN"/>
            <a:t>RDDs</a:t>
          </a:r>
          <a:endParaRPr lang="en-US"/>
        </a:p>
      </dgm:t>
    </dgm:pt>
    <dgm:pt modelId="{D0D32EDB-A5A6-4FD0-AEE2-203E2D71CD09}" type="parTrans" cxnId="{09F03E5E-C0A6-42FD-852B-2E90ABE6C33A}">
      <dgm:prSet/>
      <dgm:spPr/>
      <dgm:t>
        <a:bodyPr/>
        <a:lstStyle/>
        <a:p>
          <a:endParaRPr lang="en-US"/>
        </a:p>
      </dgm:t>
    </dgm:pt>
    <dgm:pt modelId="{20475C42-B238-4462-9C33-DE3FDE03574E}" type="sibTrans" cxnId="{09F03E5E-C0A6-42FD-852B-2E90ABE6C33A}">
      <dgm:prSet/>
      <dgm:spPr/>
      <dgm:t>
        <a:bodyPr/>
        <a:lstStyle/>
        <a:p>
          <a:endParaRPr lang="en-US"/>
        </a:p>
      </dgm:t>
    </dgm:pt>
    <dgm:pt modelId="{9297B20E-E34E-4D41-9E06-DB55EDBD5CAA}">
      <dgm:prSet/>
      <dgm:spPr/>
      <dgm:t>
        <a:bodyPr/>
        <a:lstStyle/>
        <a:p>
          <a:pPr>
            <a:lnSpc>
              <a:spcPct val="100000"/>
            </a:lnSpc>
          </a:pPr>
          <a:r>
            <a:rPr lang="en-IN"/>
            <a:t>Data Frames</a:t>
          </a:r>
          <a:endParaRPr lang="en-US"/>
        </a:p>
      </dgm:t>
    </dgm:pt>
    <dgm:pt modelId="{B58DB21A-61E8-4880-8DDB-54C6BB2EC32F}" type="parTrans" cxnId="{84FCF154-552D-480F-9053-ED194736F178}">
      <dgm:prSet/>
      <dgm:spPr/>
      <dgm:t>
        <a:bodyPr/>
        <a:lstStyle/>
        <a:p>
          <a:endParaRPr lang="en-US"/>
        </a:p>
      </dgm:t>
    </dgm:pt>
    <dgm:pt modelId="{E721CB10-BB73-47D8-91A3-26B88FEB0851}" type="sibTrans" cxnId="{84FCF154-552D-480F-9053-ED194736F178}">
      <dgm:prSet/>
      <dgm:spPr/>
      <dgm:t>
        <a:bodyPr/>
        <a:lstStyle/>
        <a:p>
          <a:endParaRPr lang="en-US"/>
        </a:p>
      </dgm:t>
    </dgm:pt>
    <dgm:pt modelId="{E80D08B9-A141-406D-9D7C-5C10AC7E645C}">
      <dgm:prSet/>
      <dgm:spPr/>
      <dgm:t>
        <a:bodyPr/>
        <a:lstStyle/>
        <a:p>
          <a:pPr>
            <a:lnSpc>
              <a:spcPct val="100000"/>
            </a:lnSpc>
          </a:pPr>
          <a:r>
            <a:rPr lang="en-IN"/>
            <a:t>Spark SQL, </a:t>
          </a:r>
          <a:endParaRPr lang="en-US"/>
        </a:p>
      </dgm:t>
    </dgm:pt>
    <dgm:pt modelId="{58DEE9C4-FE5F-48C1-93EB-6E4D5C762A89}" type="parTrans" cxnId="{BB97273D-21C9-47E8-9C0D-A63DE695906E}">
      <dgm:prSet/>
      <dgm:spPr/>
      <dgm:t>
        <a:bodyPr/>
        <a:lstStyle/>
        <a:p>
          <a:endParaRPr lang="en-US"/>
        </a:p>
      </dgm:t>
    </dgm:pt>
    <dgm:pt modelId="{8AC18376-6B4A-474A-AB19-7F591EE0B5DB}" type="sibTrans" cxnId="{BB97273D-21C9-47E8-9C0D-A63DE695906E}">
      <dgm:prSet/>
      <dgm:spPr/>
      <dgm:t>
        <a:bodyPr/>
        <a:lstStyle/>
        <a:p>
          <a:endParaRPr lang="en-US"/>
        </a:p>
      </dgm:t>
    </dgm:pt>
    <dgm:pt modelId="{0EA6E1F8-922C-4B9F-ACE6-BF941F98D1B0}">
      <dgm:prSet/>
      <dgm:spPr/>
      <dgm:t>
        <a:bodyPr/>
        <a:lstStyle/>
        <a:p>
          <a:pPr>
            <a:lnSpc>
              <a:spcPct val="100000"/>
            </a:lnSpc>
          </a:pPr>
          <a:r>
            <a:rPr lang="en-IN"/>
            <a:t>Machine learning algorithms for big data analytics:</a:t>
          </a:r>
          <a:endParaRPr lang="en-US"/>
        </a:p>
      </dgm:t>
    </dgm:pt>
    <dgm:pt modelId="{665F498C-39E9-4051-A518-C2ECF7665233}" type="parTrans" cxnId="{22DD8C3F-BBF4-4E2E-AC1E-5B8BE9398A0B}">
      <dgm:prSet/>
      <dgm:spPr/>
      <dgm:t>
        <a:bodyPr/>
        <a:lstStyle/>
        <a:p>
          <a:endParaRPr lang="en-US"/>
        </a:p>
      </dgm:t>
    </dgm:pt>
    <dgm:pt modelId="{37EB93E6-A40B-4EDF-B1C4-46C7D9821928}" type="sibTrans" cxnId="{22DD8C3F-BBF4-4E2E-AC1E-5B8BE9398A0B}">
      <dgm:prSet/>
      <dgm:spPr/>
      <dgm:t>
        <a:bodyPr/>
        <a:lstStyle/>
        <a:p>
          <a:endParaRPr lang="en-US"/>
        </a:p>
      </dgm:t>
    </dgm:pt>
    <dgm:pt modelId="{6EC71ED9-FE7F-4860-B65C-46A58A5C8740}">
      <dgm:prSet/>
      <dgm:spPr/>
      <dgm:t>
        <a:bodyPr/>
        <a:lstStyle/>
        <a:p>
          <a:pPr>
            <a:lnSpc>
              <a:spcPct val="100000"/>
            </a:lnSpc>
          </a:pPr>
          <a:r>
            <a:rPr lang="en-IN"/>
            <a:t>Classification</a:t>
          </a:r>
          <a:endParaRPr lang="en-US"/>
        </a:p>
      </dgm:t>
    </dgm:pt>
    <dgm:pt modelId="{9D180960-B4F6-4952-A91A-7C313845EF5C}" type="parTrans" cxnId="{4375FB6C-F37E-458B-A072-06C2FCF75105}">
      <dgm:prSet/>
      <dgm:spPr/>
      <dgm:t>
        <a:bodyPr/>
        <a:lstStyle/>
        <a:p>
          <a:endParaRPr lang="en-US"/>
        </a:p>
      </dgm:t>
    </dgm:pt>
    <dgm:pt modelId="{62469BB4-0180-4DEB-91C6-8235CE18B958}" type="sibTrans" cxnId="{4375FB6C-F37E-458B-A072-06C2FCF75105}">
      <dgm:prSet/>
      <dgm:spPr/>
      <dgm:t>
        <a:bodyPr/>
        <a:lstStyle/>
        <a:p>
          <a:endParaRPr lang="en-US"/>
        </a:p>
      </dgm:t>
    </dgm:pt>
    <dgm:pt modelId="{A4DE783C-2C36-4756-B71C-818943E3C090}">
      <dgm:prSet/>
      <dgm:spPr/>
      <dgm:t>
        <a:bodyPr/>
        <a:lstStyle/>
        <a:p>
          <a:pPr>
            <a:lnSpc>
              <a:spcPct val="100000"/>
            </a:lnSpc>
          </a:pPr>
          <a:r>
            <a:rPr lang="en-IN"/>
            <a:t>Regression</a:t>
          </a:r>
          <a:endParaRPr lang="en-US"/>
        </a:p>
      </dgm:t>
    </dgm:pt>
    <dgm:pt modelId="{2C0D6779-25DD-4A9C-B342-EBB719FBBC38}" type="parTrans" cxnId="{39992E35-7029-4CFD-8708-3F787AEA7545}">
      <dgm:prSet/>
      <dgm:spPr/>
      <dgm:t>
        <a:bodyPr/>
        <a:lstStyle/>
        <a:p>
          <a:endParaRPr lang="en-US"/>
        </a:p>
      </dgm:t>
    </dgm:pt>
    <dgm:pt modelId="{5049D7FD-0975-42E4-9765-E91934F66FC7}" type="sibTrans" cxnId="{39992E35-7029-4CFD-8708-3F787AEA7545}">
      <dgm:prSet/>
      <dgm:spPr/>
      <dgm:t>
        <a:bodyPr/>
        <a:lstStyle/>
        <a:p>
          <a:endParaRPr lang="en-US"/>
        </a:p>
      </dgm:t>
    </dgm:pt>
    <dgm:pt modelId="{258C155E-1680-45FE-8C38-0FA5A166256D}">
      <dgm:prSet/>
      <dgm:spPr/>
      <dgm:t>
        <a:bodyPr/>
        <a:lstStyle/>
        <a:p>
          <a:pPr>
            <a:lnSpc>
              <a:spcPct val="100000"/>
            </a:lnSpc>
          </a:pPr>
          <a:r>
            <a:rPr lang="en-IN"/>
            <a:t>Clustering </a:t>
          </a:r>
          <a:endParaRPr lang="en-US"/>
        </a:p>
      </dgm:t>
    </dgm:pt>
    <dgm:pt modelId="{9179F010-1C01-48EF-AE2F-081C35C22CC0}" type="parTrans" cxnId="{AD92F691-B48E-49DD-A3F6-805C0A6F1A78}">
      <dgm:prSet/>
      <dgm:spPr/>
      <dgm:t>
        <a:bodyPr/>
        <a:lstStyle/>
        <a:p>
          <a:endParaRPr lang="en-US"/>
        </a:p>
      </dgm:t>
    </dgm:pt>
    <dgm:pt modelId="{5D913ED7-D644-47B5-B28E-0BCC7D99D1E5}" type="sibTrans" cxnId="{AD92F691-B48E-49DD-A3F6-805C0A6F1A78}">
      <dgm:prSet/>
      <dgm:spPr/>
      <dgm:t>
        <a:bodyPr/>
        <a:lstStyle/>
        <a:p>
          <a:endParaRPr lang="en-US"/>
        </a:p>
      </dgm:t>
    </dgm:pt>
    <dgm:pt modelId="{C837AD3D-BEB6-49C8-A6E5-4CB1EE68F040}">
      <dgm:prSet/>
      <dgm:spPr/>
      <dgm:t>
        <a:bodyPr/>
        <a:lstStyle/>
        <a:p>
          <a:pPr>
            <a:lnSpc>
              <a:spcPct val="100000"/>
            </a:lnSpc>
          </a:pPr>
          <a:r>
            <a:rPr lang="en-IN"/>
            <a:t>Real-time analytics and stream processing with Apache Flink.</a:t>
          </a:r>
          <a:endParaRPr lang="en-US"/>
        </a:p>
      </dgm:t>
    </dgm:pt>
    <dgm:pt modelId="{80409477-D207-4AF3-93CA-01806251CA36}" type="parTrans" cxnId="{5CF770FD-744B-4B2C-8307-4308F1D458D4}">
      <dgm:prSet/>
      <dgm:spPr/>
      <dgm:t>
        <a:bodyPr/>
        <a:lstStyle/>
        <a:p>
          <a:endParaRPr lang="en-US"/>
        </a:p>
      </dgm:t>
    </dgm:pt>
    <dgm:pt modelId="{D1EA769A-2353-47B0-99B5-C78E5CEF1AAA}" type="sibTrans" cxnId="{5CF770FD-744B-4B2C-8307-4308F1D458D4}">
      <dgm:prSet/>
      <dgm:spPr/>
      <dgm:t>
        <a:bodyPr/>
        <a:lstStyle/>
        <a:p>
          <a:endParaRPr lang="en-US"/>
        </a:p>
      </dgm:t>
    </dgm:pt>
    <dgm:pt modelId="{D4B9C6C1-D5F2-44C6-BB50-A0339595FE47}" type="pres">
      <dgm:prSet presAssocID="{95CEE2DC-EA44-4C75-BC17-CA5BFAE29348}" presName="root" presStyleCnt="0">
        <dgm:presLayoutVars>
          <dgm:dir/>
          <dgm:resizeHandles val="exact"/>
        </dgm:presLayoutVars>
      </dgm:prSet>
      <dgm:spPr/>
    </dgm:pt>
    <dgm:pt modelId="{E87B813C-67CB-47B1-8E5C-5117ACEE0E0F}" type="pres">
      <dgm:prSet presAssocID="{82345FEC-9427-4A3C-9911-9CCB16808C52}" presName="compNode" presStyleCnt="0"/>
      <dgm:spPr/>
    </dgm:pt>
    <dgm:pt modelId="{E598F08D-AC77-4239-BAAB-7ED9A96C944C}" type="pres">
      <dgm:prSet presAssocID="{82345FEC-9427-4A3C-9911-9CCB16808C52}" presName="bgRect" presStyleLbl="bgShp" presStyleIdx="0" presStyleCnt="4"/>
      <dgm:spPr/>
    </dgm:pt>
    <dgm:pt modelId="{18E537DB-3FCF-43B6-BA27-41052E947806}" type="pres">
      <dgm:prSet presAssocID="{82345FEC-9427-4A3C-9911-9CCB16808C5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3F17D48-FD49-47FA-8BC2-503BD38C352B}" type="pres">
      <dgm:prSet presAssocID="{82345FEC-9427-4A3C-9911-9CCB16808C52}" presName="spaceRect" presStyleCnt="0"/>
      <dgm:spPr/>
    </dgm:pt>
    <dgm:pt modelId="{0C28DC75-959B-4F60-AF45-DAE7721BC296}" type="pres">
      <dgm:prSet presAssocID="{82345FEC-9427-4A3C-9911-9CCB16808C52}" presName="parTx" presStyleLbl="revTx" presStyleIdx="0" presStyleCnt="6">
        <dgm:presLayoutVars>
          <dgm:chMax val="0"/>
          <dgm:chPref val="0"/>
        </dgm:presLayoutVars>
      </dgm:prSet>
      <dgm:spPr/>
    </dgm:pt>
    <dgm:pt modelId="{09529378-E36C-4F76-9B06-CBCC0A843E36}" type="pres">
      <dgm:prSet presAssocID="{51CB1C24-BD29-4313-A8A5-E0D0FBF2FA9F}" presName="sibTrans" presStyleCnt="0"/>
      <dgm:spPr/>
    </dgm:pt>
    <dgm:pt modelId="{08CEB4F4-2444-4373-B551-E889569699E3}" type="pres">
      <dgm:prSet presAssocID="{3D66DDD0-A990-471E-A1C5-9557130BC903}" presName="compNode" presStyleCnt="0"/>
      <dgm:spPr/>
    </dgm:pt>
    <dgm:pt modelId="{D32FD484-B625-4F05-91EB-6FA02C046C8F}" type="pres">
      <dgm:prSet presAssocID="{3D66DDD0-A990-471E-A1C5-9557130BC903}" presName="bgRect" presStyleLbl="bgShp" presStyleIdx="1" presStyleCnt="4"/>
      <dgm:spPr/>
    </dgm:pt>
    <dgm:pt modelId="{ED940C71-8D85-49CB-8025-24E45ECBC530}" type="pres">
      <dgm:prSet presAssocID="{3D66DDD0-A990-471E-A1C5-9557130BC90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3D6E973F-DFC8-45AB-A6CF-3CE1CB1A51CC}" type="pres">
      <dgm:prSet presAssocID="{3D66DDD0-A990-471E-A1C5-9557130BC903}" presName="spaceRect" presStyleCnt="0"/>
      <dgm:spPr/>
    </dgm:pt>
    <dgm:pt modelId="{759F9C56-E0A0-4CB6-B6EB-F9045E7C3650}" type="pres">
      <dgm:prSet presAssocID="{3D66DDD0-A990-471E-A1C5-9557130BC903}" presName="parTx" presStyleLbl="revTx" presStyleIdx="1" presStyleCnt="6">
        <dgm:presLayoutVars>
          <dgm:chMax val="0"/>
          <dgm:chPref val="0"/>
        </dgm:presLayoutVars>
      </dgm:prSet>
      <dgm:spPr/>
    </dgm:pt>
    <dgm:pt modelId="{FB89EA12-5296-47CE-B1F7-DF3F52EDEFDB}" type="pres">
      <dgm:prSet presAssocID="{3D66DDD0-A990-471E-A1C5-9557130BC903}" presName="desTx" presStyleLbl="revTx" presStyleIdx="2" presStyleCnt="6">
        <dgm:presLayoutVars/>
      </dgm:prSet>
      <dgm:spPr/>
    </dgm:pt>
    <dgm:pt modelId="{FA19E7B2-8565-44F1-9877-B77866E7E513}" type="pres">
      <dgm:prSet presAssocID="{6ABD5755-9402-449E-91DD-93A015EEC961}" presName="sibTrans" presStyleCnt="0"/>
      <dgm:spPr/>
    </dgm:pt>
    <dgm:pt modelId="{25B586F7-753E-47D7-99F5-40679AB59592}" type="pres">
      <dgm:prSet presAssocID="{0EA6E1F8-922C-4B9F-ACE6-BF941F98D1B0}" presName="compNode" presStyleCnt="0"/>
      <dgm:spPr/>
    </dgm:pt>
    <dgm:pt modelId="{C680EC39-07EA-4805-9A7E-497FF1A1E464}" type="pres">
      <dgm:prSet presAssocID="{0EA6E1F8-922C-4B9F-ACE6-BF941F98D1B0}" presName="bgRect" presStyleLbl="bgShp" presStyleIdx="2" presStyleCnt="4"/>
      <dgm:spPr/>
    </dgm:pt>
    <dgm:pt modelId="{E3E7DE17-5597-4B7A-930A-517B6B816F65}" type="pres">
      <dgm:prSet presAssocID="{0EA6E1F8-922C-4B9F-ACE6-BF941F98D1B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F81EED31-3E79-4535-B68F-218F32F8D44C}" type="pres">
      <dgm:prSet presAssocID="{0EA6E1F8-922C-4B9F-ACE6-BF941F98D1B0}" presName="spaceRect" presStyleCnt="0"/>
      <dgm:spPr/>
    </dgm:pt>
    <dgm:pt modelId="{EC740A59-7883-4945-BABD-720EA01773DA}" type="pres">
      <dgm:prSet presAssocID="{0EA6E1F8-922C-4B9F-ACE6-BF941F98D1B0}" presName="parTx" presStyleLbl="revTx" presStyleIdx="3" presStyleCnt="6">
        <dgm:presLayoutVars>
          <dgm:chMax val="0"/>
          <dgm:chPref val="0"/>
        </dgm:presLayoutVars>
      </dgm:prSet>
      <dgm:spPr/>
    </dgm:pt>
    <dgm:pt modelId="{1DD6EA53-96A1-4BF8-BC9F-B9431541E01A}" type="pres">
      <dgm:prSet presAssocID="{0EA6E1F8-922C-4B9F-ACE6-BF941F98D1B0}" presName="desTx" presStyleLbl="revTx" presStyleIdx="4" presStyleCnt="6">
        <dgm:presLayoutVars/>
      </dgm:prSet>
      <dgm:spPr/>
    </dgm:pt>
    <dgm:pt modelId="{F6335DE1-D5B1-4578-8CBA-020698E4BC41}" type="pres">
      <dgm:prSet presAssocID="{37EB93E6-A40B-4EDF-B1C4-46C7D9821928}" presName="sibTrans" presStyleCnt="0"/>
      <dgm:spPr/>
    </dgm:pt>
    <dgm:pt modelId="{F9AD3107-A39C-4380-A86D-986A5CF8DB62}" type="pres">
      <dgm:prSet presAssocID="{C837AD3D-BEB6-49C8-A6E5-4CB1EE68F040}" presName="compNode" presStyleCnt="0"/>
      <dgm:spPr/>
    </dgm:pt>
    <dgm:pt modelId="{F21BA788-B6C2-4990-B5C2-300BAB03D24C}" type="pres">
      <dgm:prSet presAssocID="{C837AD3D-BEB6-49C8-A6E5-4CB1EE68F040}" presName="bgRect" presStyleLbl="bgShp" presStyleIdx="3" presStyleCnt="4"/>
      <dgm:spPr/>
    </dgm:pt>
    <dgm:pt modelId="{25BB437C-4F8F-4BCE-A705-B92C9A6B5EEA}" type="pres">
      <dgm:prSet presAssocID="{C837AD3D-BEB6-49C8-A6E5-4CB1EE68F04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E27EDD32-DBEC-4BF4-B240-6DF9BB3A4595}" type="pres">
      <dgm:prSet presAssocID="{C837AD3D-BEB6-49C8-A6E5-4CB1EE68F040}" presName="spaceRect" presStyleCnt="0"/>
      <dgm:spPr/>
    </dgm:pt>
    <dgm:pt modelId="{C62985E3-38B5-4B0C-BECC-A85D902C9BC0}" type="pres">
      <dgm:prSet presAssocID="{C837AD3D-BEB6-49C8-A6E5-4CB1EE68F040}" presName="parTx" presStyleLbl="revTx" presStyleIdx="5" presStyleCnt="6">
        <dgm:presLayoutVars>
          <dgm:chMax val="0"/>
          <dgm:chPref val="0"/>
        </dgm:presLayoutVars>
      </dgm:prSet>
      <dgm:spPr/>
    </dgm:pt>
  </dgm:ptLst>
  <dgm:cxnLst>
    <dgm:cxn modelId="{1C03A91E-3626-4D4B-A3C4-3C0E65E94887}" type="presOf" srcId="{3D66DDD0-A990-471E-A1C5-9557130BC903}" destId="{759F9C56-E0A0-4CB6-B6EB-F9045E7C3650}" srcOrd="0" destOrd="0" presId="urn:microsoft.com/office/officeart/2018/2/layout/IconVerticalSolidList"/>
    <dgm:cxn modelId="{39992E35-7029-4CFD-8708-3F787AEA7545}" srcId="{0EA6E1F8-922C-4B9F-ACE6-BF941F98D1B0}" destId="{A4DE783C-2C36-4756-B71C-818943E3C090}" srcOrd="1" destOrd="0" parTransId="{2C0D6779-25DD-4A9C-B342-EBB719FBBC38}" sibTransId="{5049D7FD-0975-42E4-9765-E91934F66FC7}"/>
    <dgm:cxn modelId="{BB97273D-21C9-47E8-9C0D-A63DE695906E}" srcId="{3D66DDD0-A990-471E-A1C5-9557130BC903}" destId="{E80D08B9-A141-406D-9D7C-5C10AC7E645C}" srcOrd="2" destOrd="0" parTransId="{58DEE9C4-FE5F-48C1-93EB-6E4D5C762A89}" sibTransId="{8AC18376-6B4A-474A-AB19-7F591EE0B5DB}"/>
    <dgm:cxn modelId="{22DD8C3F-BBF4-4E2E-AC1E-5B8BE9398A0B}" srcId="{95CEE2DC-EA44-4C75-BC17-CA5BFAE29348}" destId="{0EA6E1F8-922C-4B9F-ACE6-BF941F98D1B0}" srcOrd="2" destOrd="0" parTransId="{665F498C-39E9-4051-A518-C2ECF7665233}" sibTransId="{37EB93E6-A40B-4EDF-B1C4-46C7D9821928}"/>
    <dgm:cxn modelId="{464C8451-4C8D-0946-9ADB-69CC79456F03}" type="presOf" srcId="{59F58FD0-675F-4053-A505-060632213C0D}" destId="{FB89EA12-5296-47CE-B1F7-DF3F52EDEFDB}" srcOrd="0" destOrd="0" presId="urn:microsoft.com/office/officeart/2018/2/layout/IconVerticalSolidList"/>
    <dgm:cxn modelId="{84FCF154-552D-480F-9053-ED194736F178}" srcId="{3D66DDD0-A990-471E-A1C5-9557130BC903}" destId="{9297B20E-E34E-4D41-9E06-DB55EDBD5CAA}" srcOrd="1" destOrd="0" parTransId="{B58DB21A-61E8-4880-8DDB-54C6BB2EC32F}" sibTransId="{E721CB10-BB73-47D8-91A3-26B88FEB0851}"/>
    <dgm:cxn modelId="{09F03E5E-C0A6-42FD-852B-2E90ABE6C33A}" srcId="{3D66DDD0-A990-471E-A1C5-9557130BC903}" destId="{59F58FD0-675F-4053-A505-060632213C0D}" srcOrd="0" destOrd="0" parTransId="{D0D32EDB-A5A6-4FD0-AEE2-203E2D71CD09}" sibTransId="{20475C42-B238-4462-9C33-DE3FDE03574E}"/>
    <dgm:cxn modelId="{4375FB6C-F37E-458B-A072-06C2FCF75105}" srcId="{0EA6E1F8-922C-4B9F-ACE6-BF941F98D1B0}" destId="{6EC71ED9-FE7F-4860-B65C-46A58A5C8740}" srcOrd="0" destOrd="0" parTransId="{9D180960-B4F6-4952-A91A-7C313845EF5C}" sibTransId="{62469BB4-0180-4DEB-91C6-8235CE18B958}"/>
    <dgm:cxn modelId="{9D41657A-66A0-5648-A64E-5286DA25DE73}" type="presOf" srcId="{A4DE783C-2C36-4756-B71C-818943E3C090}" destId="{1DD6EA53-96A1-4BF8-BC9F-B9431541E01A}" srcOrd="0" destOrd="1" presId="urn:microsoft.com/office/officeart/2018/2/layout/IconVerticalSolidList"/>
    <dgm:cxn modelId="{AD92F691-B48E-49DD-A3F6-805C0A6F1A78}" srcId="{0EA6E1F8-922C-4B9F-ACE6-BF941F98D1B0}" destId="{258C155E-1680-45FE-8C38-0FA5A166256D}" srcOrd="2" destOrd="0" parTransId="{9179F010-1C01-48EF-AE2F-081C35C22CC0}" sibTransId="{5D913ED7-D644-47B5-B28E-0BCC7D99D1E5}"/>
    <dgm:cxn modelId="{8EF8C0A1-2E41-4421-B19B-D8B5927D5292}" srcId="{95CEE2DC-EA44-4C75-BC17-CA5BFAE29348}" destId="{82345FEC-9427-4A3C-9911-9CCB16808C52}" srcOrd="0" destOrd="0" parTransId="{8F9D81F3-CBC3-4DC2-AFCA-A897E240499F}" sibTransId="{51CB1C24-BD29-4313-A8A5-E0D0FBF2FA9F}"/>
    <dgm:cxn modelId="{DBF792BA-CB46-3D43-9EE5-35A837016DC2}" type="presOf" srcId="{95CEE2DC-EA44-4C75-BC17-CA5BFAE29348}" destId="{D4B9C6C1-D5F2-44C6-BB50-A0339595FE47}" srcOrd="0" destOrd="0" presId="urn:microsoft.com/office/officeart/2018/2/layout/IconVerticalSolidList"/>
    <dgm:cxn modelId="{C243A7CF-0097-684D-A78C-98B4B84ADB46}" type="presOf" srcId="{82345FEC-9427-4A3C-9911-9CCB16808C52}" destId="{0C28DC75-959B-4F60-AF45-DAE7721BC296}" srcOrd="0" destOrd="0" presId="urn:microsoft.com/office/officeart/2018/2/layout/IconVerticalSolidList"/>
    <dgm:cxn modelId="{098446D1-2C5E-3949-B1A1-E2ADC7471E48}" type="presOf" srcId="{9297B20E-E34E-4D41-9E06-DB55EDBD5CAA}" destId="{FB89EA12-5296-47CE-B1F7-DF3F52EDEFDB}" srcOrd="0" destOrd="1" presId="urn:microsoft.com/office/officeart/2018/2/layout/IconVerticalSolidList"/>
    <dgm:cxn modelId="{90E751D6-A549-3A4B-94C3-62049A8AA3F5}" type="presOf" srcId="{0EA6E1F8-922C-4B9F-ACE6-BF941F98D1B0}" destId="{EC740A59-7883-4945-BABD-720EA01773DA}" srcOrd="0" destOrd="0" presId="urn:microsoft.com/office/officeart/2018/2/layout/IconVerticalSolidList"/>
    <dgm:cxn modelId="{25A6ECDA-CCBE-2548-866B-41E78A1917A0}" type="presOf" srcId="{E80D08B9-A141-406D-9D7C-5C10AC7E645C}" destId="{FB89EA12-5296-47CE-B1F7-DF3F52EDEFDB}" srcOrd="0" destOrd="2" presId="urn:microsoft.com/office/officeart/2018/2/layout/IconVerticalSolidList"/>
    <dgm:cxn modelId="{73D8D4DB-E514-E94F-B3CD-6341A64DD5FF}" type="presOf" srcId="{6EC71ED9-FE7F-4860-B65C-46A58A5C8740}" destId="{1DD6EA53-96A1-4BF8-BC9F-B9431541E01A}" srcOrd="0" destOrd="0" presId="urn:microsoft.com/office/officeart/2018/2/layout/IconVerticalSolidList"/>
    <dgm:cxn modelId="{6F5C56E1-0CB8-AE4A-BAAE-6071C02075F8}" type="presOf" srcId="{258C155E-1680-45FE-8C38-0FA5A166256D}" destId="{1DD6EA53-96A1-4BF8-BC9F-B9431541E01A}" srcOrd="0" destOrd="2" presId="urn:microsoft.com/office/officeart/2018/2/layout/IconVerticalSolidList"/>
    <dgm:cxn modelId="{4D290BEC-91E7-4EC6-90A3-E212C9342F1E}" srcId="{95CEE2DC-EA44-4C75-BC17-CA5BFAE29348}" destId="{3D66DDD0-A990-471E-A1C5-9557130BC903}" srcOrd="1" destOrd="0" parTransId="{F7E59BA2-3DE5-4840-BF72-537F67689A8A}" sibTransId="{6ABD5755-9402-449E-91DD-93A015EEC961}"/>
    <dgm:cxn modelId="{5CF770FD-744B-4B2C-8307-4308F1D458D4}" srcId="{95CEE2DC-EA44-4C75-BC17-CA5BFAE29348}" destId="{C837AD3D-BEB6-49C8-A6E5-4CB1EE68F040}" srcOrd="3" destOrd="0" parTransId="{80409477-D207-4AF3-93CA-01806251CA36}" sibTransId="{D1EA769A-2353-47B0-99B5-C78E5CEF1AAA}"/>
    <dgm:cxn modelId="{D883CFFE-C0D8-A842-A505-5A5F58892462}" type="presOf" srcId="{C837AD3D-BEB6-49C8-A6E5-4CB1EE68F040}" destId="{C62985E3-38B5-4B0C-BECC-A85D902C9BC0}" srcOrd="0" destOrd="0" presId="urn:microsoft.com/office/officeart/2018/2/layout/IconVerticalSolidList"/>
    <dgm:cxn modelId="{758305C6-E1E8-3C42-A7C8-E9883720464F}" type="presParOf" srcId="{D4B9C6C1-D5F2-44C6-BB50-A0339595FE47}" destId="{E87B813C-67CB-47B1-8E5C-5117ACEE0E0F}" srcOrd="0" destOrd="0" presId="urn:microsoft.com/office/officeart/2018/2/layout/IconVerticalSolidList"/>
    <dgm:cxn modelId="{77EC6AC4-7B07-6F4F-AC85-9D8FC787DBA8}" type="presParOf" srcId="{E87B813C-67CB-47B1-8E5C-5117ACEE0E0F}" destId="{E598F08D-AC77-4239-BAAB-7ED9A96C944C}" srcOrd="0" destOrd="0" presId="urn:microsoft.com/office/officeart/2018/2/layout/IconVerticalSolidList"/>
    <dgm:cxn modelId="{8A460955-1040-144A-B704-60EFF3A94C66}" type="presParOf" srcId="{E87B813C-67CB-47B1-8E5C-5117ACEE0E0F}" destId="{18E537DB-3FCF-43B6-BA27-41052E947806}" srcOrd="1" destOrd="0" presId="urn:microsoft.com/office/officeart/2018/2/layout/IconVerticalSolidList"/>
    <dgm:cxn modelId="{2B368A6E-C774-3344-8A78-17558CD99695}" type="presParOf" srcId="{E87B813C-67CB-47B1-8E5C-5117ACEE0E0F}" destId="{33F17D48-FD49-47FA-8BC2-503BD38C352B}" srcOrd="2" destOrd="0" presId="urn:microsoft.com/office/officeart/2018/2/layout/IconVerticalSolidList"/>
    <dgm:cxn modelId="{2AE05297-867F-4C46-8C84-9F8337957BEC}" type="presParOf" srcId="{E87B813C-67CB-47B1-8E5C-5117ACEE0E0F}" destId="{0C28DC75-959B-4F60-AF45-DAE7721BC296}" srcOrd="3" destOrd="0" presId="urn:microsoft.com/office/officeart/2018/2/layout/IconVerticalSolidList"/>
    <dgm:cxn modelId="{FDD0F245-8984-7F4D-A68A-65C429E1A1E2}" type="presParOf" srcId="{D4B9C6C1-D5F2-44C6-BB50-A0339595FE47}" destId="{09529378-E36C-4F76-9B06-CBCC0A843E36}" srcOrd="1" destOrd="0" presId="urn:microsoft.com/office/officeart/2018/2/layout/IconVerticalSolidList"/>
    <dgm:cxn modelId="{EDA82FB5-5BE5-CF4E-A0F4-C3D61EF2B37E}" type="presParOf" srcId="{D4B9C6C1-D5F2-44C6-BB50-A0339595FE47}" destId="{08CEB4F4-2444-4373-B551-E889569699E3}" srcOrd="2" destOrd="0" presId="urn:microsoft.com/office/officeart/2018/2/layout/IconVerticalSolidList"/>
    <dgm:cxn modelId="{15592DD5-3A68-3541-986C-D7B1AD682919}" type="presParOf" srcId="{08CEB4F4-2444-4373-B551-E889569699E3}" destId="{D32FD484-B625-4F05-91EB-6FA02C046C8F}" srcOrd="0" destOrd="0" presId="urn:microsoft.com/office/officeart/2018/2/layout/IconVerticalSolidList"/>
    <dgm:cxn modelId="{74C893A4-BD14-CA4C-9B4A-380C2C0D1B2C}" type="presParOf" srcId="{08CEB4F4-2444-4373-B551-E889569699E3}" destId="{ED940C71-8D85-49CB-8025-24E45ECBC530}" srcOrd="1" destOrd="0" presId="urn:microsoft.com/office/officeart/2018/2/layout/IconVerticalSolidList"/>
    <dgm:cxn modelId="{FB43CE28-CF8A-6249-81B0-CAA9FC8160C6}" type="presParOf" srcId="{08CEB4F4-2444-4373-B551-E889569699E3}" destId="{3D6E973F-DFC8-45AB-A6CF-3CE1CB1A51CC}" srcOrd="2" destOrd="0" presId="urn:microsoft.com/office/officeart/2018/2/layout/IconVerticalSolidList"/>
    <dgm:cxn modelId="{9ADD7BBB-3D44-EF46-859A-2140FB322F2F}" type="presParOf" srcId="{08CEB4F4-2444-4373-B551-E889569699E3}" destId="{759F9C56-E0A0-4CB6-B6EB-F9045E7C3650}" srcOrd="3" destOrd="0" presId="urn:microsoft.com/office/officeart/2018/2/layout/IconVerticalSolidList"/>
    <dgm:cxn modelId="{8589E897-07CA-3241-BA21-EC719771380B}" type="presParOf" srcId="{08CEB4F4-2444-4373-B551-E889569699E3}" destId="{FB89EA12-5296-47CE-B1F7-DF3F52EDEFDB}" srcOrd="4" destOrd="0" presId="urn:microsoft.com/office/officeart/2018/2/layout/IconVerticalSolidList"/>
    <dgm:cxn modelId="{C642B106-F798-0046-AFEE-C792189D49F5}" type="presParOf" srcId="{D4B9C6C1-D5F2-44C6-BB50-A0339595FE47}" destId="{FA19E7B2-8565-44F1-9877-B77866E7E513}" srcOrd="3" destOrd="0" presId="urn:microsoft.com/office/officeart/2018/2/layout/IconVerticalSolidList"/>
    <dgm:cxn modelId="{4E336919-351F-124A-A8D5-4FC78AA3BF71}" type="presParOf" srcId="{D4B9C6C1-D5F2-44C6-BB50-A0339595FE47}" destId="{25B586F7-753E-47D7-99F5-40679AB59592}" srcOrd="4" destOrd="0" presId="urn:microsoft.com/office/officeart/2018/2/layout/IconVerticalSolidList"/>
    <dgm:cxn modelId="{52937F93-DC56-FC4C-8BA8-7D2116DAD66E}" type="presParOf" srcId="{25B586F7-753E-47D7-99F5-40679AB59592}" destId="{C680EC39-07EA-4805-9A7E-497FF1A1E464}" srcOrd="0" destOrd="0" presId="urn:microsoft.com/office/officeart/2018/2/layout/IconVerticalSolidList"/>
    <dgm:cxn modelId="{2A31D293-1DA0-E245-B9BF-FE04FC470448}" type="presParOf" srcId="{25B586F7-753E-47D7-99F5-40679AB59592}" destId="{E3E7DE17-5597-4B7A-930A-517B6B816F65}" srcOrd="1" destOrd="0" presId="urn:microsoft.com/office/officeart/2018/2/layout/IconVerticalSolidList"/>
    <dgm:cxn modelId="{291DD036-8255-1544-8C05-F2B9A689A8F0}" type="presParOf" srcId="{25B586F7-753E-47D7-99F5-40679AB59592}" destId="{F81EED31-3E79-4535-B68F-218F32F8D44C}" srcOrd="2" destOrd="0" presId="urn:microsoft.com/office/officeart/2018/2/layout/IconVerticalSolidList"/>
    <dgm:cxn modelId="{B2A5FC8A-8F02-9242-8A3D-DB3D8AC6F599}" type="presParOf" srcId="{25B586F7-753E-47D7-99F5-40679AB59592}" destId="{EC740A59-7883-4945-BABD-720EA01773DA}" srcOrd="3" destOrd="0" presId="urn:microsoft.com/office/officeart/2018/2/layout/IconVerticalSolidList"/>
    <dgm:cxn modelId="{3B5CDF20-71EB-6D4E-9686-CD5316166665}" type="presParOf" srcId="{25B586F7-753E-47D7-99F5-40679AB59592}" destId="{1DD6EA53-96A1-4BF8-BC9F-B9431541E01A}" srcOrd="4" destOrd="0" presId="urn:microsoft.com/office/officeart/2018/2/layout/IconVerticalSolidList"/>
    <dgm:cxn modelId="{819B3667-204D-C841-8B68-57DB28A10994}" type="presParOf" srcId="{D4B9C6C1-D5F2-44C6-BB50-A0339595FE47}" destId="{F6335DE1-D5B1-4578-8CBA-020698E4BC41}" srcOrd="5" destOrd="0" presId="urn:microsoft.com/office/officeart/2018/2/layout/IconVerticalSolidList"/>
    <dgm:cxn modelId="{8842BFD1-3EDF-8647-9E44-59A878538216}" type="presParOf" srcId="{D4B9C6C1-D5F2-44C6-BB50-A0339595FE47}" destId="{F9AD3107-A39C-4380-A86D-986A5CF8DB62}" srcOrd="6" destOrd="0" presId="urn:microsoft.com/office/officeart/2018/2/layout/IconVerticalSolidList"/>
    <dgm:cxn modelId="{56146B1F-56D0-634E-A0D9-3059C86C4F9F}" type="presParOf" srcId="{F9AD3107-A39C-4380-A86D-986A5CF8DB62}" destId="{F21BA788-B6C2-4990-B5C2-300BAB03D24C}" srcOrd="0" destOrd="0" presId="urn:microsoft.com/office/officeart/2018/2/layout/IconVerticalSolidList"/>
    <dgm:cxn modelId="{2AD91886-7490-0F4E-9455-3D4358A3A17F}" type="presParOf" srcId="{F9AD3107-A39C-4380-A86D-986A5CF8DB62}" destId="{25BB437C-4F8F-4BCE-A705-B92C9A6B5EEA}" srcOrd="1" destOrd="0" presId="urn:microsoft.com/office/officeart/2018/2/layout/IconVerticalSolidList"/>
    <dgm:cxn modelId="{9D90E6B9-9838-5D44-BDCB-BC872692E556}" type="presParOf" srcId="{F9AD3107-A39C-4380-A86D-986A5CF8DB62}" destId="{E27EDD32-DBEC-4BF4-B240-6DF9BB3A4595}" srcOrd="2" destOrd="0" presId="urn:microsoft.com/office/officeart/2018/2/layout/IconVerticalSolidList"/>
    <dgm:cxn modelId="{C6B00AA3-8CCF-D846-91AB-38EF88F8947C}" type="presParOf" srcId="{F9AD3107-A39C-4380-A86D-986A5CF8DB62}" destId="{C62985E3-38B5-4B0C-BECC-A85D902C9B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A0A0CD1-F898-4935-87CF-2E64DADDA5AB}"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2B915C9E-0A5D-4709-89AB-11F434F7A188}">
      <dgm:prSet/>
      <dgm:spPr/>
      <dgm:t>
        <a:bodyPr/>
        <a:lstStyle/>
        <a:p>
          <a:pPr>
            <a:defRPr b="1"/>
          </a:pPr>
          <a:r>
            <a:rPr lang="en-US"/>
            <a:t>At the core of Spark is the idea of a Resilient Distributed Dataset (RDD)</a:t>
          </a:r>
        </a:p>
      </dgm:t>
    </dgm:pt>
    <dgm:pt modelId="{BD3368B8-6A2B-4B43-995F-31F97E707677}" type="parTrans" cxnId="{479C1FC0-B129-432C-82EF-458B02440032}">
      <dgm:prSet/>
      <dgm:spPr/>
      <dgm:t>
        <a:bodyPr/>
        <a:lstStyle/>
        <a:p>
          <a:endParaRPr lang="en-US"/>
        </a:p>
      </dgm:t>
    </dgm:pt>
    <dgm:pt modelId="{5C70D553-66AF-44DB-A171-7D22D02FE4C0}" type="sibTrans" cxnId="{479C1FC0-B129-432C-82EF-458B02440032}">
      <dgm:prSet/>
      <dgm:spPr/>
      <dgm:t>
        <a:bodyPr/>
        <a:lstStyle/>
        <a:p>
          <a:endParaRPr lang="en-US"/>
        </a:p>
      </dgm:t>
    </dgm:pt>
    <dgm:pt modelId="{D390D743-1615-42B8-B171-867AE10336B2}">
      <dgm:prSet/>
      <dgm:spPr/>
      <dgm:t>
        <a:bodyPr/>
        <a:lstStyle/>
        <a:p>
          <a:pPr>
            <a:defRPr b="1"/>
          </a:pPr>
          <a:r>
            <a:rPr lang="en-US"/>
            <a:t>Resilient Distributed Dataset (RDD) has 4 main features:</a:t>
          </a:r>
        </a:p>
      </dgm:t>
    </dgm:pt>
    <dgm:pt modelId="{297246B3-A653-4424-B15D-F89FD49DCBB0}" type="parTrans" cxnId="{20642B7B-4ECD-4F2F-B600-D0C195582210}">
      <dgm:prSet/>
      <dgm:spPr/>
      <dgm:t>
        <a:bodyPr/>
        <a:lstStyle/>
        <a:p>
          <a:endParaRPr lang="en-US"/>
        </a:p>
      </dgm:t>
    </dgm:pt>
    <dgm:pt modelId="{489673CC-D5A2-40EB-B71E-1245A10FF12D}" type="sibTrans" cxnId="{20642B7B-4ECD-4F2F-B600-D0C195582210}">
      <dgm:prSet/>
      <dgm:spPr/>
      <dgm:t>
        <a:bodyPr/>
        <a:lstStyle/>
        <a:p>
          <a:endParaRPr lang="en-US"/>
        </a:p>
      </dgm:t>
    </dgm:pt>
    <dgm:pt modelId="{F3A43E88-E1AD-41BD-AB29-342BFAAA0716}">
      <dgm:prSet/>
      <dgm:spPr/>
      <dgm:t>
        <a:bodyPr/>
        <a:lstStyle/>
        <a:p>
          <a:r>
            <a:rPr lang="en-US"/>
            <a:t>Distributed Collection of Data</a:t>
          </a:r>
        </a:p>
      </dgm:t>
    </dgm:pt>
    <dgm:pt modelId="{35E2185D-1882-44D3-A5A0-3837B3770CB5}" type="parTrans" cxnId="{33C207E1-ADE3-488E-ADD6-67B4750F1D2A}">
      <dgm:prSet/>
      <dgm:spPr/>
      <dgm:t>
        <a:bodyPr/>
        <a:lstStyle/>
        <a:p>
          <a:endParaRPr lang="en-US"/>
        </a:p>
      </dgm:t>
    </dgm:pt>
    <dgm:pt modelId="{9ECA247F-D8B8-49FC-90D0-33714862C5E4}" type="sibTrans" cxnId="{33C207E1-ADE3-488E-ADD6-67B4750F1D2A}">
      <dgm:prSet/>
      <dgm:spPr/>
      <dgm:t>
        <a:bodyPr/>
        <a:lstStyle/>
        <a:p>
          <a:endParaRPr lang="en-US"/>
        </a:p>
      </dgm:t>
    </dgm:pt>
    <dgm:pt modelId="{4D676AEC-5CE9-4201-8DF1-0CDD0B916A28}">
      <dgm:prSet/>
      <dgm:spPr/>
      <dgm:t>
        <a:bodyPr/>
        <a:lstStyle/>
        <a:p>
          <a:r>
            <a:rPr lang="en-US"/>
            <a:t>Fault-tolerant</a:t>
          </a:r>
        </a:p>
      </dgm:t>
    </dgm:pt>
    <dgm:pt modelId="{6D0B6CB4-FAE3-4799-A766-A8F3CEB7E2AA}" type="parTrans" cxnId="{21E2F772-702E-4219-9623-434429594255}">
      <dgm:prSet/>
      <dgm:spPr/>
      <dgm:t>
        <a:bodyPr/>
        <a:lstStyle/>
        <a:p>
          <a:endParaRPr lang="en-US"/>
        </a:p>
      </dgm:t>
    </dgm:pt>
    <dgm:pt modelId="{D0889CAF-9D78-4543-92F7-D61D54C76355}" type="sibTrans" cxnId="{21E2F772-702E-4219-9623-434429594255}">
      <dgm:prSet/>
      <dgm:spPr/>
      <dgm:t>
        <a:bodyPr/>
        <a:lstStyle/>
        <a:p>
          <a:endParaRPr lang="en-US"/>
        </a:p>
      </dgm:t>
    </dgm:pt>
    <dgm:pt modelId="{D1ED14FD-8FA3-4614-B16D-A2C0B84D7F6B}">
      <dgm:prSet/>
      <dgm:spPr/>
      <dgm:t>
        <a:bodyPr/>
        <a:lstStyle/>
        <a:p>
          <a:r>
            <a:rPr lang="en-US"/>
            <a:t>Parallel operation - partioned</a:t>
          </a:r>
        </a:p>
      </dgm:t>
    </dgm:pt>
    <dgm:pt modelId="{CB5A7263-B0CE-450C-AD3C-C5BFFEAE2C7F}" type="parTrans" cxnId="{502D78B4-B32F-4563-AB1E-811CB8909E56}">
      <dgm:prSet/>
      <dgm:spPr/>
      <dgm:t>
        <a:bodyPr/>
        <a:lstStyle/>
        <a:p>
          <a:endParaRPr lang="en-US"/>
        </a:p>
      </dgm:t>
    </dgm:pt>
    <dgm:pt modelId="{A0D4E677-B069-4E81-BD8B-B0AF8BE4843B}" type="sibTrans" cxnId="{502D78B4-B32F-4563-AB1E-811CB8909E56}">
      <dgm:prSet/>
      <dgm:spPr/>
      <dgm:t>
        <a:bodyPr/>
        <a:lstStyle/>
        <a:p>
          <a:endParaRPr lang="en-US"/>
        </a:p>
      </dgm:t>
    </dgm:pt>
    <dgm:pt modelId="{A142C2B7-4509-482B-9661-18075C8ADA4C}">
      <dgm:prSet/>
      <dgm:spPr/>
      <dgm:t>
        <a:bodyPr/>
        <a:lstStyle/>
        <a:p>
          <a:r>
            <a:rPr lang="en-US"/>
            <a:t>Ability to use many data sources</a:t>
          </a:r>
        </a:p>
      </dgm:t>
    </dgm:pt>
    <dgm:pt modelId="{A3DF9BD8-3196-48E0-B1E0-B2A72BADB9C0}" type="parTrans" cxnId="{CE5DD58E-BEBD-4818-B68A-C8C87479BD3A}">
      <dgm:prSet/>
      <dgm:spPr/>
      <dgm:t>
        <a:bodyPr/>
        <a:lstStyle/>
        <a:p>
          <a:endParaRPr lang="en-US"/>
        </a:p>
      </dgm:t>
    </dgm:pt>
    <dgm:pt modelId="{F02E2120-99BE-492F-88FA-942A627CF3BC}" type="sibTrans" cxnId="{CE5DD58E-BEBD-4818-B68A-C8C87479BD3A}">
      <dgm:prSet/>
      <dgm:spPr/>
      <dgm:t>
        <a:bodyPr/>
        <a:lstStyle/>
        <a:p>
          <a:endParaRPr lang="en-US"/>
        </a:p>
      </dgm:t>
    </dgm:pt>
    <dgm:pt modelId="{C7635EA3-3E03-422A-B0EB-FC8788A4497D}" type="pres">
      <dgm:prSet presAssocID="{6A0A0CD1-F898-4935-87CF-2E64DADDA5AB}" presName="root" presStyleCnt="0">
        <dgm:presLayoutVars>
          <dgm:dir/>
          <dgm:resizeHandles val="exact"/>
        </dgm:presLayoutVars>
      </dgm:prSet>
      <dgm:spPr/>
    </dgm:pt>
    <dgm:pt modelId="{6F836D5A-70E7-4035-ABE4-C8F0CFD9535E}" type="pres">
      <dgm:prSet presAssocID="{2B915C9E-0A5D-4709-89AB-11F434F7A188}" presName="compNode" presStyleCnt="0"/>
      <dgm:spPr/>
    </dgm:pt>
    <dgm:pt modelId="{44F4661F-0A94-4FAC-BBA7-9CB4DA22C182}" type="pres">
      <dgm:prSet presAssocID="{2B915C9E-0A5D-4709-89AB-11F434F7A18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E7991A89-D1BB-488F-9494-4B2E2C39A33D}" type="pres">
      <dgm:prSet presAssocID="{2B915C9E-0A5D-4709-89AB-11F434F7A188}" presName="iconSpace" presStyleCnt="0"/>
      <dgm:spPr/>
    </dgm:pt>
    <dgm:pt modelId="{FC20B005-3602-4617-8698-FC6EFC332501}" type="pres">
      <dgm:prSet presAssocID="{2B915C9E-0A5D-4709-89AB-11F434F7A188}" presName="parTx" presStyleLbl="revTx" presStyleIdx="0" presStyleCnt="4">
        <dgm:presLayoutVars>
          <dgm:chMax val="0"/>
          <dgm:chPref val="0"/>
        </dgm:presLayoutVars>
      </dgm:prSet>
      <dgm:spPr/>
    </dgm:pt>
    <dgm:pt modelId="{5FAA855C-31B3-4CB2-AFA1-420CA0B349FB}" type="pres">
      <dgm:prSet presAssocID="{2B915C9E-0A5D-4709-89AB-11F434F7A188}" presName="txSpace" presStyleCnt="0"/>
      <dgm:spPr/>
    </dgm:pt>
    <dgm:pt modelId="{1F59F626-35CA-4AF4-B3D2-D1E196384C74}" type="pres">
      <dgm:prSet presAssocID="{2B915C9E-0A5D-4709-89AB-11F434F7A188}" presName="desTx" presStyleLbl="revTx" presStyleIdx="1" presStyleCnt="4">
        <dgm:presLayoutVars/>
      </dgm:prSet>
      <dgm:spPr/>
    </dgm:pt>
    <dgm:pt modelId="{886B5FA2-F841-42BD-8B11-031090E2E5C8}" type="pres">
      <dgm:prSet presAssocID="{5C70D553-66AF-44DB-A171-7D22D02FE4C0}" presName="sibTrans" presStyleCnt="0"/>
      <dgm:spPr/>
    </dgm:pt>
    <dgm:pt modelId="{5D0C25C9-43E7-497A-B15F-3C7CE2F6D58F}" type="pres">
      <dgm:prSet presAssocID="{D390D743-1615-42B8-B171-867AE10336B2}" presName="compNode" presStyleCnt="0"/>
      <dgm:spPr/>
    </dgm:pt>
    <dgm:pt modelId="{631BD917-F200-44D6-8C32-37C36E9027B4}" type="pres">
      <dgm:prSet presAssocID="{D390D743-1615-42B8-B171-867AE10336B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AAED8F50-57DE-474F-A3FE-BC25DFCB41FB}" type="pres">
      <dgm:prSet presAssocID="{D390D743-1615-42B8-B171-867AE10336B2}" presName="iconSpace" presStyleCnt="0"/>
      <dgm:spPr/>
    </dgm:pt>
    <dgm:pt modelId="{7C576492-1C6F-4609-98F2-89E8405AE653}" type="pres">
      <dgm:prSet presAssocID="{D390D743-1615-42B8-B171-867AE10336B2}" presName="parTx" presStyleLbl="revTx" presStyleIdx="2" presStyleCnt="4">
        <dgm:presLayoutVars>
          <dgm:chMax val="0"/>
          <dgm:chPref val="0"/>
        </dgm:presLayoutVars>
      </dgm:prSet>
      <dgm:spPr/>
    </dgm:pt>
    <dgm:pt modelId="{942E5DBC-DA94-43E7-AE64-AB2F21A59007}" type="pres">
      <dgm:prSet presAssocID="{D390D743-1615-42B8-B171-867AE10336B2}" presName="txSpace" presStyleCnt="0"/>
      <dgm:spPr/>
    </dgm:pt>
    <dgm:pt modelId="{796EEA3A-3A12-45B5-9FF4-4006B412E133}" type="pres">
      <dgm:prSet presAssocID="{D390D743-1615-42B8-B171-867AE10336B2}" presName="desTx" presStyleLbl="revTx" presStyleIdx="3" presStyleCnt="4">
        <dgm:presLayoutVars/>
      </dgm:prSet>
      <dgm:spPr/>
    </dgm:pt>
  </dgm:ptLst>
  <dgm:cxnLst>
    <dgm:cxn modelId="{8470D746-1635-4001-B3C0-DD08C4D61FC5}" type="presOf" srcId="{A142C2B7-4509-482B-9661-18075C8ADA4C}" destId="{796EEA3A-3A12-45B5-9FF4-4006B412E133}" srcOrd="0" destOrd="3" presId="urn:microsoft.com/office/officeart/2018/2/layout/IconLabelDescriptionList"/>
    <dgm:cxn modelId="{21E2F772-702E-4219-9623-434429594255}" srcId="{D390D743-1615-42B8-B171-867AE10336B2}" destId="{4D676AEC-5CE9-4201-8DF1-0CDD0B916A28}" srcOrd="1" destOrd="0" parTransId="{6D0B6CB4-FAE3-4799-A766-A8F3CEB7E2AA}" sibTransId="{D0889CAF-9D78-4543-92F7-D61D54C76355}"/>
    <dgm:cxn modelId="{20642B7B-4ECD-4F2F-B600-D0C195582210}" srcId="{6A0A0CD1-F898-4935-87CF-2E64DADDA5AB}" destId="{D390D743-1615-42B8-B171-867AE10336B2}" srcOrd="1" destOrd="0" parTransId="{297246B3-A653-4424-B15D-F89FD49DCBB0}" sibTransId="{489673CC-D5A2-40EB-B71E-1245A10FF12D}"/>
    <dgm:cxn modelId="{CE5DD58E-BEBD-4818-B68A-C8C87479BD3A}" srcId="{D390D743-1615-42B8-B171-867AE10336B2}" destId="{A142C2B7-4509-482B-9661-18075C8ADA4C}" srcOrd="3" destOrd="0" parTransId="{A3DF9BD8-3196-48E0-B1E0-B2A72BADB9C0}" sibTransId="{F02E2120-99BE-492F-88FA-942A627CF3BC}"/>
    <dgm:cxn modelId="{79A560A5-D340-4DE5-9796-D3F19818B8A5}" type="presOf" srcId="{D390D743-1615-42B8-B171-867AE10336B2}" destId="{7C576492-1C6F-4609-98F2-89E8405AE653}" srcOrd="0" destOrd="0" presId="urn:microsoft.com/office/officeart/2018/2/layout/IconLabelDescriptionList"/>
    <dgm:cxn modelId="{6FF5ACA9-2242-4D04-8F1A-EF1CC5F7A80E}" type="presOf" srcId="{6A0A0CD1-F898-4935-87CF-2E64DADDA5AB}" destId="{C7635EA3-3E03-422A-B0EB-FC8788A4497D}" srcOrd="0" destOrd="0" presId="urn:microsoft.com/office/officeart/2018/2/layout/IconLabelDescriptionList"/>
    <dgm:cxn modelId="{0A7C83B1-211C-424F-B0DA-88C50E4B1F7B}" type="presOf" srcId="{2B915C9E-0A5D-4709-89AB-11F434F7A188}" destId="{FC20B005-3602-4617-8698-FC6EFC332501}" srcOrd="0" destOrd="0" presId="urn:microsoft.com/office/officeart/2018/2/layout/IconLabelDescriptionList"/>
    <dgm:cxn modelId="{502D78B4-B32F-4563-AB1E-811CB8909E56}" srcId="{D390D743-1615-42B8-B171-867AE10336B2}" destId="{D1ED14FD-8FA3-4614-B16D-A2C0B84D7F6B}" srcOrd="2" destOrd="0" parTransId="{CB5A7263-B0CE-450C-AD3C-C5BFFEAE2C7F}" sibTransId="{A0D4E677-B069-4E81-BD8B-B0AF8BE4843B}"/>
    <dgm:cxn modelId="{F340CDB6-54BB-46F0-ADF5-57CF28803673}" type="presOf" srcId="{4D676AEC-5CE9-4201-8DF1-0CDD0B916A28}" destId="{796EEA3A-3A12-45B5-9FF4-4006B412E133}" srcOrd="0" destOrd="1" presId="urn:microsoft.com/office/officeart/2018/2/layout/IconLabelDescriptionList"/>
    <dgm:cxn modelId="{8224B0B8-C4D1-4A20-A4A4-C477EA497FC3}" type="presOf" srcId="{F3A43E88-E1AD-41BD-AB29-342BFAAA0716}" destId="{796EEA3A-3A12-45B5-9FF4-4006B412E133}" srcOrd="0" destOrd="0" presId="urn:microsoft.com/office/officeart/2018/2/layout/IconLabelDescriptionList"/>
    <dgm:cxn modelId="{1A2CE0BC-ED17-461F-A4A9-3032CAE59DCE}" type="presOf" srcId="{D1ED14FD-8FA3-4614-B16D-A2C0B84D7F6B}" destId="{796EEA3A-3A12-45B5-9FF4-4006B412E133}" srcOrd="0" destOrd="2" presId="urn:microsoft.com/office/officeart/2018/2/layout/IconLabelDescriptionList"/>
    <dgm:cxn modelId="{479C1FC0-B129-432C-82EF-458B02440032}" srcId="{6A0A0CD1-F898-4935-87CF-2E64DADDA5AB}" destId="{2B915C9E-0A5D-4709-89AB-11F434F7A188}" srcOrd="0" destOrd="0" parTransId="{BD3368B8-6A2B-4B43-995F-31F97E707677}" sibTransId="{5C70D553-66AF-44DB-A171-7D22D02FE4C0}"/>
    <dgm:cxn modelId="{33C207E1-ADE3-488E-ADD6-67B4750F1D2A}" srcId="{D390D743-1615-42B8-B171-867AE10336B2}" destId="{F3A43E88-E1AD-41BD-AB29-342BFAAA0716}" srcOrd="0" destOrd="0" parTransId="{35E2185D-1882-44D3-A5A0-3837B3770CB5}" sibTransId="{9ECA247F-D8B8-49FC-90D0-33714862C5E4}"/>
    <dgm:cxn modelId="{5646C950-D22C-4A35-8676-3F8E8F6CFEAE}" type="presParOf" srcId="{C7635EA3-3E03-422A-B0EB-FC8788A4497D}" destId="{6F836D5A-70E7-4035-ABE4-C8F0CFD9535E}" srcOrd="0" destOrd="0" presId="urn:microsoft.com/office/officeart/2018/2/layout/IconLabelDescriptionList"/>
    <dgm:cxn modelId="{C0A8B07B-0300-4377-A074-C7EA668082F4}" type="presParOf" srcId="{6F836D5A-70E7-4035-ABE4-C8F0CFD9535E}" destId="{44F4661F-0A94-4FAC-BBA7-9CB4DA22C182}" srcOrd="0" destOrd="0" presId="urn:microsoft.com/office/officeart/2018/2/layout/IconLabelDescriptionList"/>
    <dgm:cxn modelId="{885D1AD8-9703-4D94-84C6-801ED49385BC}" type="presParOf" srcId="{6F836D5A-70E7-4035-ABE4-C8F0CFD9535E}" destId="{E7991A89-D1BB-488F-9494-4B2E2C39A33D}" srcOrd="1" destOrd="0" presId="urn:microsoft.com/office/officeart/2018/2/layout/IconLabelDescriptionList"/>
    <dgm:cxn modelId="{DCCB0AB0-170C-474A-8C32-6F44E6164477}" type="presParOf" srcId="{6F836D5A-70E7-4035-ABE4-C8F0CFD9535E}" destId="{FC20B005-3602-4617-8698-FC6EFC332501}" srcOrd="2" destOrd="0" presId="urn:microsoft.com/office/officeart/2018/2/layout/IconLabelDescriptionList"/>
    <dgm:cxn modelId="{C30D4E69-7488-4D4C-9FF9-509C3875D0AB}" type="presParOf" srcId="{6F836D5A-70E7-4035-ABE4-C8F0CFD9535E}" destId="{5FAA855C-31B3-4CB2-AFA1-420CA0B349FB}" srcOrd="3" destOrd="0" presId="urn:microsoft.com/office/officeart/2018/2/layout/IconLabelDescriptionList"/>
    <dgm:cxn modelId="{F617E852-3018-469F-8FC2-E1CB8FC89E86}" type="presParOf" srcId="{6F836D5A-70E7-4035-ABE4-C8F0CFD9535E}" destId="{1F59F626-35CA-4AF4-B3D2-D1E196384C74}" srcOrd="4" destOrd="0" presId="urn:microsoft.com/office/officeart/2018/2/layout/IconLabelDescriptionList"/>
    <dgm:cxn modelId="{315D853B-5425-4051-B9E2-2931BF26D192}" type="presParOf" srcId="{C7635EA3-3E03-422A-B0EB-FC8788A4497D}" destId="{886B5FA2-F841-42BD-8B11-031090E2E5C8}" srcOrd="1" destOrd="0" presId="urn:microsoft.com/office/officeart/2018/2/layout/IconLabelDescriptionList"/>
    <dgm:cxn modelId="{9F801A8C-D469-4146-A6C1-E7F5AFB8913F}" type="presParOf" srcId="{C7635EA3-3E03-422A-B0EB-FC8788A4497D}" destId="{5D0C25C9-43E7-497A-B15F-3C7CE2F6D58F}" srcOrd="2" destOrd="0" presId="urn:microsoft.com/office/officeart/2018/2/layout/IconLabelDescriptionList"/>
    <dgm:cxn modelId="{E1630DD9-AB60-4A6C-88BF-21B2D00B66D0}" type="presParOf" srcId="{5D0C25C9-43E7-497A-B15F-3C7CE2F6D58F}" destId="{631BD917-F200-44D6-8C32-37C36E9027B4}" srcOrd="0" destOrd="0" presId="urn:microsoft.com/office/officeart/2018/2/layout/IconLabelDescriptionList"/>
    <dgm:cxn modelId="{F40E0F84-F7C5-43C7-AA31-C356E86948A3}" type="presParOf" srcId="{5D0C25C9-43E7-497A-B15F-3C7CE2F6D58F}" destId="{AAED8F50-57DE-474F-A3FE-BC25DFCB41FB}" srcOrd="1" destOrd="0" presId="urn:microsoft.com/office/officeart/2018/2/layout/IconLabelDescriptionList"/>
    <dgm:cxn modelId="{B2E715EF-A95E-45E4-9C76-F877B683ED18}" type="presParOf" srcId="{5D0C25C9-43E7-497A-B15F-3C7CE2F6D58F}" destId="{7C576492-1C6F-4609-98F2-89E8405AE653}" srcOrd="2" destOrd="0" presId="urn:microsoft.com/office/officeart/2018/2/layout/IconLabelDescriptionList"/>
    <dgm:cxn modelId="{07A3554F-CB4D-4AE2-844A-99EEE744F864}" type="presParOf" srcId="{5D0C25C9-43E7-497A-B15F-3C7CE2F6D58F}" destId="{942E5DBC-DA94-43E7-AE64-AB2F21A59007}" srcOrd="3" destOrd="0" presId="urn:microsoft.com/office/officeart/2018/2/layout/IconLabelDescriptionList"/>
    <dgm:cxn modelId="{742889E1-DE5C-456D-A9A1-E31BE320D174}" type="presParOf" srcId="{5D0C25C9-43E7-497A-B15F-3C7CE2F6D58F}" destId="{796EEA3A-3A12-45B5-9FF4-4006B412E133}"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85AEE6-D32B-4CCF-A3B4-E6574A822B3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B3944C2-D612-4B2B-860F-E693F0B925CE}">
      <dgm:prSet custT="1"/>
      <dgm:spPr/>
      <dgm:t>
        <a:bodyPr/>
        <a:lstStyle/>
        <a:p>
          <a:pPr algn="just">
            <a:defRPr b="1"/>
          </a:pPr>
          <a:r>
            <a:rPr lang="en-IN" sz="2000" b="1"/>
            <a:t>Spark Core</a:t>
          </a:r>
          <a:r>
            <a:rPr lang="en-IN" sz="2000"/>
            <a:t>: </a:t>
          </a:r>
          <a:endParaRPr lang="en-US" sz="2000"/>
        </a:p>
      </dgm:t>
    </dgm:pt>
    <dgm:pt modelId="{D16C6E81-2CC0-46DF-9F11-79D70C2C2F41}" type="parTrans" cxnId="{F6F36B59-035A-4CC7-8247-AE5C35872EC9}">
      <dgm:prSet/>
      <dgm:spPr/>
      <dgm:t>
        <a:bodyPr/>
        <a:lstStyle/>
        <a:p>
          <a:pPr algn="just"/>
          <a:endParaRPr lang="en-US" sz="2000"/>
        </a:p>
      </dgm:t>
    </dgm:pt>
    <dgm:pt modelId="{ED204824-6391-41A3-B000-97A68EC88AAB}" type="sibTrans" cxnId="{F6F36B59-035A-4CC7-8247-AE5C35872EC9}">
      <dgm:prSet/>
      <dgm:spPr/>
      <dgm:t>
        <a:bodyPr/>
        <a:lstStyle/>
        <a:p>
          <a:pPr algn="just"/>
          <a:endParaRPr lang="en-US" sz="2000"/>
        </a:p>
      </dgm:t>
    </dgm:pt>
    <dgm:pt modelId="{6A120EAC-D6D1-4CBC-A692-7F99434E7AD9}">
      <dgm:prSet custT="1"/>
      <dgm:spPr/>
      <dgm:t>
        <a:bodyPr/>
        <a:lstStyle/>
        <a:p>
          <a:pPr algn="just"/>
          <a:r>
            <a:rPr lang="en-IN" sz="1600"/>
            <a:t>The foundational engine responsible for scheduling, memory management, fault recovery, and distributed processing.</a:t>
          </a:r>
          <a:endParaRPr lang="en-US" sz="1600"/>
        </a:p>
      </dgm:t>
    </dgm:pt>
    <dgm:pt modelId="{1EC09AD4-87A9-48A6-A7AB-6097B3CC8898}" type="parTrans" cxnId="{0DD1FBB4-7DC2-4BE3-AB21-7F9BB72B93A5}">
      <dgm:prSet/>
      <dgm:spPr/>
      <dgm:t>
        <a:bodyPr/>
        <a:lstStyle/>
        <a:p>
          <a:pPr algn="just"/>
          <a:endParaRPr lang="en-US" sz="2000"/>
        </a:p>
      </dgm:t>
    </dgm:pt>
    <dgm:pt modelId="{A25BD23C-F904-464F-B429-6AB486F9F0CF}" type="sibTrans" cxnId="{0DD1FBB4-7DC2-4BE3-AB21-7F9BB72B93A5}">
      <dgm:prSet/>
      <dgm:spPr/>
      <dgm:t>
        <a:bodyPr/>
        <a:lstStyle/>
        <a:p>
          <a:pPr algn="just"/>
          <a:endParaRPr lang="en-US" sz="2000"/>
        </a:p>
      </dgm:t>
    </dgm:pt>
    <dgm:pt modelId="{F96FDAD0-9F02-404C-9C92-1E22ABA98F0D}">
      <dgm:prSet custT="1"/>
      <dgm:spPr/>
      <dgm:t>
        <a:bodyPr/>
        <a:lstStyle/>
        <a:p>
          <a:pPr algn="just">
            <a:defRPr b="1"/>
          </a:pPr>
          <a:r>
            <a:rPr lang="en-IN" sz="2000" b="1"/>
            <a:t>Spark SQL</a:t>
          </a:r>
          <a:r>
            <a:rPr lang="en-IN" sz="2000"/>
            <a:t>: </a:t>
          </a:r>
          <a:endParaRPr lang="en-US" sz="2000"/>
        </a:p>
      </dgm:t>
    </dgm:pt>
    <dgm:pt modelId="{D08DCFF6-9C85-40C3-917E-6F4AA6A8CE7B}" type="parTrans" cxnId="{DC9F3BE8-BFAA-4FF2-BAE6-2B434A3A96F4}">
      <dgm:prSet/>
      <dgm:spPr/>
      <dgm:t>
        <a:bodyPr/>
        <a:lstStyle/>
        <a:p>
          <a:pPr algn="just"/>
          <a:endParaRPr lang="en-US" sz="2000"/>
        </a:p>
      </dgm:t>
    </dgm:pt>
    <dgm:pt modelId="{A5699462-F213-4108-B006-EC50EE26F001}" type="sibTrans" cxnId="{DC9F3BE8-BFAA-4FF2-BAE6-2B434A3A96F4}">
      <dgm:prSet/>
      <dgm:spPr/>
      <dgm:t>
        <a:bodyPr/>
        <a:lstStyle/>
        <a:p>
          <a:pPr algn="just"/>
          <a:endParaRPr lang="en-US" sz="2000"/>
        </a:p>
      </dgm:t>
    </dgm:pt>
    <dgm:pt modelId="{E53B4E05-7B52-4475-B20F-4DDA9B009656}">
      <dgm:prSet custT="1"/>
      <dgm:spPr/>
      <dgm:t>
        <a:bodyPr/>
        <a:lstStyle/>
        <a:p>
          <a:pPr algn="just"/>
          <a:r>
            <a:rPr lang="en-IN" sz="1600"/>
            <a:t>Used for structured data processing, Spark SQL allows users to run SQL queries, read data from various sources, and join data from different formats.</a:t>
          </a:r>
          <a:endParaRPr lang="en-US" sz="1600"/>
        </a:p>
      </dgm:t>
    </dgm:pt>
    <dgm:pt modelId="{F44CCD61-6FEF-44BE-AED4-1F36A16AE88F}" type="parTrans" cxnId="{F404D41D-A488-41FA-AA57-C1547A681BDD}">
      <dgm:prSet/>
      <dgm:spPr/>
      <dgm:t>
        <a:bodyPr/>
        <a:lstStyle/>
        <a:p>
          <a:pPr algn="just"/>
          <a:endParaRPr lang="en-US" sz="2000"/>
        </a:p>
      </dgm:t>
    </dgm:pt>
    <dgm:pt modelId="{C32DDD10-673B-4CAE-ABCC-7761262D19BE}" type="sibTrans" cxnId="{F404D41D-A488-41FA-AA57-C1547A681BDD}">
      <dgm:prSet/>
      <dgm:spPr/>
      <dgm:t>
        <a:bodyPr/>
        <a:lstStyle/>
        <a:p>
          <a:pPr algn="just"/>
          <a:endParaRPr lang="en-US" sz="2000"/>
        </a:p>
      </dgm:t>
    </dgm:pt>
    <dgm:pt modelId="{527C6E18-E651-48F1-A1E9-A261BCFC082A}">
      <dgm:prSet custT="1"/>
      <dgm:spPr/>
      <dgm:t>
        <a:bodyPr/>
        <a:lstStyle/>
        <a:p>
          <a:pPr algn="just">
            <a:defRPr b="1"/>
          </a:pPr>
          <a:r>
            <a:rPr lang="en-IN" sz="2000" b="1"/>
            <a:t>Spark Streaming</a:t>
          </a:r>
          <a:r>
            <a:rPr lang="en-IN" sz="2000"/>
            <a:t>: </a:t>
          </a:r>
          <a:endParaRPr lang="en-US" sz="2000"/>
        </a:p>
      </dgm:t>
    </dgm:pt>
    <dgm:pt modelId="{C93474ED-F631-4142-9FE0-F3B5AF14B1C6}" type="parTrans" cxnId="{F018B932-6696-4E3C-9331-CECC129FBB1F}">
      <dgm:prSet/>
      <dgm:spPr/>
      <dgm:t>
        <a:bodyPr/>
        <a:lstStyle/>
        <a:p>
          <a:pPr algn="just"/>
          <a:endParaRPr lang="en-US" sz="2000"/>
        </a:p>
      </dgm:t>
    </dgm:pt>
    <dgm:pt modelId="{0AB49E4D-6B85-43CF-82D3-890023C39584}" type="sibTrans" cxnId="{F018B932-6696-4E3C-9331-CECC129FBB1F}">
      <dgm:prSet/>
      <dgm:spPr/>
      <dgm:t>
        <a:bodyPr/>
        <a:lstStyle/>
        <a:p>
          <a:pPr algn="just"/>
          <a:endParaRPr lang="en-US" sz="2000"/>
        </a:p>
      </dgm:t>
    </dgm:pt>
    <dgm:pt modelId="{1F33D946-B480-4D48-B555-BC1BAB1F2D1D}">
      <dgm:prSet custT="1"/>
      <dgm:spPr/>
      <dgm:t>
        <a:bodyPr/>
        <a:lstStyle/>
        <a:p>
          <a:pPr algn="just"/>
          <a:r>
            <a:rPr lang="en-IN" sz="1600"/>
            <a:t>Provides scalable and fault-tolerant stream processing of live data streams.</a:t>
          </a:r>
          <a:endParaRPr lang="en-US" sz="1600"/>
        </a:p>
      </dgm:t>
    </dgm:pt>
    <dgm:pt modelId="{75F35E8D-D05E-46C5-BFFC-3E2BDFF9FAD3}" type="parTrans" cxnId="{DEB37CA5-6D08-4015-B631-05DC5B240238}">
      <dgm:prSet/>
      <dgm:spPr/>
      <dgm:t>
        <a:bodyPr/>
        <a:lstStyle/>
        <a:p>
          <a:pPr algn="just"/>
          <a:endParaRPr lang="en-US" sz="2000"/>
        </a:p>
      </dgm:t>
    </dgm:pt>
    <dgm:pt modelId="{97A60236-E1A2-4150-8971-9432F2F790D5}" type="sibTrans" cxnId="{DEB37CA5-6D08-4015-B631-05DC5B240238}">
      <dgm:prSet/>
      <dgm:spPr/>
      <dgm:t>
        <a:bodyPr/>
        <a:lstStyle/>
        <a:p>
          <a:pPr algn="just"/>
          <a:endParaRPr lang="en-US" sz="2000"/>
        </a:p>
      </dgm:t>
    </dgm:pt>
    <dgm:pt modelId="{0B2E53BC-A7E0-4AAD-8756-CC80D05AC038}">
      <dgm:prSet custT="1"/>
      <dgm:spPr/>
      <dgm:t>
        <a:bodyPr/>
        <a:lstStyle/>
        <a:p>
          <a:pPr algn="just">
            <a:defRPr b="1"/>
          </a:pPr>
          <a:r>
            <a:rPr lang="en-IN" sz="2000" b="1"/>
            <a:t>MLlib</a:t>
          </a:r>
          <a:r>
            <a:rPr lang="en-IN" sz="2000"/>
            <a:t>: </a:t>
          </a:r>
          <a:endParaRPr lang="en-US" sz="2000"/>
        </a:p>
      </dgm:t>
    </dgm:pt>
    <dgm:pt modelId="{1AA9FD82-9B50-4CDA-B87C-80A0D14F59C7}" type="parTrans" cxnId="{A06BE771-7435-43F6-9696-A62E7F1F3C45}">
      <dgm:prSet/>
      <dgm:spPr/>
      <dgm:t>
        <a:bodyPr/>
        <a:lstStyle/>
        <a:p>
          <a:pPr algn="just"/>
          <a:endParaRPr lang="en-US" sz="2000"/>
        </a:p>
      </dgm:t>
    </dgm:pt>
    <dgm:pt modelId="{CEA69C58-5C6B-494D-8CDF-9F8FC0F3BC7F}" type="sibTrans" cxnId="{A06BE771-7435-43F6-9696-A62E7F1F3C45}">
      <dgm:prSet/>
      <dgm:spPr/>
      <dgm:t>
        <a:bodyPr/>
        <a:lstStyle/>
        <a:p>
          <a:pPr algn="just"/>
          <a:endParaRPr lang="en-US" sz="2000"/>
        </a:p>
      </dgm:t>
    </dgm:pt>
    <dgm:pt modelId="{F05E3FA0-0056-40A7-9A5E-11218EBE323A}">
      <dgm:prSet custT="1"/>
      <dgm:spPr/>
      <dgm:t>
        <a:bodyPr/>
        <a:lstStyle/>
        <a:p>
          <a:pPr algn="just"/>
          <a:r>
            <a:rPr lang="en-IN" sz="1600"/>
            <a:t>A machine learning library for scalable and distributed machine learning tasks.</a:t>
          </a:r>
          <a:endParaRPr lang="en-US" sz="1600"/>
        </a:p>
      </dgm:t>
    </dgm:pt>
    <dgm:pt modelId="{76FE3914-9277-437C-9823-53DB8D92C735}" type="parTrans" cxnId="{795B1F60-F219-44A3-8019-6C72A13253B6}">
      <dgm:prSet/>
      <dgm:spPr/>
      <dgm:t>
        <a:bodyPr/>
        <a:lstStyle/>
        <a:p>
          <a:pPr algn="just"/>
          <a:endParaRPr lang="en-US" sz="2000"/>
        </a:p>
      </dgm:t>
    </dgm:pt>
    <dgm:pt modelId="{2E1E5123-802F-4752-974A-464F73AEF0DC}" type="sibTrans" cxnId="{795B1F60-F219-44A3-8019-6C72A13253B6}">
      <dgm:prSet/>
      <dgm:spPr/>
      <dgm:t>
        <a:bodyPr/>
        <a:lstStyle/>
        <a:p>
          <a:pPr algn="just"/>
          <a:endParaRPr lang="en-US" sz="2000"/>
        </a:p>
      </dgm:t>
    </dgm:pt>
    <dgm:pt modelId="{CE2485AB-4D2D-4192-8E7E-39C4830724D4}">
      <dgm:prSet custT="1"/>
      <dgm:spPr/>
      <dgm:t>
        <a:bodyPr/>
        <a:lstStyle/>
        <a:p>
          <a:pPr algn="just">
            <a:defRPr b="1"/>
          </a:pPr>
          <a:r>
            <a:rPr lang="en-IN" sz="2000" b="1"/>
            <a:t>GraphX</a:t>
          </a:r>
          <a:r>
            <a:rPr lang="en-IN" sz="2000"/>
            <a:t>: </a:t>
          </a:r>
          <a:endParaRPr lang="en-US" sz="2000"/>
        </a:p>
      </dgm:t>
    </dgm:pt>
    <dgm:pt modelId="{F8727929-F1BE-49DC-9709-0972BF214BFB}" type="parTrans" cxnId="{94B39DEB-0A62-4A24-A039-B36546081031}">
      <dgm:prSet/>
      <dgm:spPr/>
      <dgm:t>
        <a:bodyPr/>
        <a:lstStyle/>
        <a:p>
          <a:pPr algn="just"/>
          <a:endParaRPr lang="en-US" sz="2000"/>
        </a:p>
      </dgm:t>
    </dgm:pt>
    <dgm:pt modelId="{D781FA97-2A9F-4092-BAB1-91DA5D667F0D}" type="sibTrans" cxnId="{94B39DEB-0A62-4A24-A039-B36546081031}">
      <dgm:prSet/>
      <dgm:spPr/>
      <dgm:t>
        <a:bodyPr/>
        <a:lstStyle/>
        <a:p>
          <a:pPr algn="just"/>
          <a:endParaRPr lang="en-US" sz="2000"/>
        </a:p>
      </dgm:t>
    </dgm:pt>
    <dgm:pt modelId="{374E115C-4EFC-42C2-B69C-C83469C72EE5}">
      <dgm:prSet custT="1"/>
      <dgm:spPr/>
      <dgm:t>
        <a:bodyPr/>
        <a:lstStyle/>
        <a:p>
          <a:pPr algn="just"/>
          <a:r>
            <a:rPr lang="en-IN" sz="1600"/>
            <a:t>For processing and analysing graph data.</a:t>
          </a:r>
          <a:endParaRPr lang="en-US" sz="1600"/>
        </a:p>
      </dgm:t>
    </dgm:pt>
    <dgm:pt modelId="{A41331C3-D399-469D-BF9F-B1F890B22085}" type="parTrans" cxnId="{2FE91C5D-009F-4576-92E2-B2ED3DC78FCC}">
      <dgm:prSet/>
      <dgm:spPr/>
      <dgm:t>
        <a:bodyPr/>
        <a:lstStyle/>
        <a:p>
          <a:pPr algn="just"/>
          <a:endParaRPr lang="en-US" sz="2000"/>
        </a:p>
      </dgm:t>
    </dgm:pt>
    <dgm:pt modelId="{F1282BBC-62FF-4241-B6BC-C5BDE2FF7FFC}" type="sibTrans" cxnId="{2FE91C5D-009F-4576-92E2-B2ED3DC78FCC}">
      <dgm:prSet/>
      <dgm:spPr/>
      <dgm:t>
        <a:bodyPr/>
        <a:lstStyle/>
        <a:p>
          <a:pPr algn="just"/>
          <a:endParaRPr lang="en-US" sz="2000"/>
        </a:p>
      </dgm:t>
    </dgm:pt>
    <dgm:pt modelId="{133E69A4-E98B-4EDF-87EC-4ED180BEBE41}" type="pres">
      <dgm:prSet presAssocID="{7485AEE6-D32B-4CCF-A3B4-E6574A822B36}" presName="root" presStyleCnt="0">
        <dgm:presLayoutVars>
          <dgm:dir/>
          <dgm:resizeHandles val="exact"/>
        </dgm:presLayoutVars>
      </dgm:prSet>
      <dgm:spPr/>
    </dgm:pt>
    <dgm:pt modelId="{B96DA1A9-47DE-4203-9C45-B21F110A0A3E}" type="pres">
      <dgm:prSet presAssocID="{BB3944C2-D612-4B2B-860F-E693F0B925CE}" presName="compNode" presStyleCnt="0"/>
      <dgm:spPr/>
    </dgm:pt>
    <dgm:pt modelId="{30768BF2-58D9-47E3-AE3B-EB7BF1A6ADFF}" type="pres">
      <dgm:prSet presAssocID="{BB3944C2-D612-4B2B-860F-E693F0B925C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5B28F373-1D73-4262-8545-138A3E616D61}" type="pres">
      <dgm:prSet presAssocID="{BB3944C2-D612-4B2B-860F-E693F0B925CE}" presName="iconSpace" presStyleCnt="0"/>
      <dgm:spPr/>
    </dgm:pt>
    <dgm:pt modelId="{9556BC91-BE3E-4DFC-BE2E-752165EB1F74}" type="pres">
      <dgm:prSet presAssocID="{BB3944C2-D612-4B2B-860F-E693F0B925CE}" presName="parTx" presStyleLbl="revTx" presStyleIdx="0" presStyleCnt="10">
        <dgm:presLayoutVars>
          <dgm:chMax val="0"/>
          <dgm:chPref val="0"/>
        </dgm:presLayoutVars>
      </dgm:prSet>
      <dgm:spPr/>
    </dgm:pt>
    <dgm:pt modelId="{CD1A1E61-4176-42B6-A10C-E07FCE8340FA}" type="pres">
      <dgm:prSet presAssocID="{BB3944C2-D612-4B2B-860F-E693F0B925CE}" presName="txSpace" presStyleCnt="0"/>
      <dgm:spPr/>
    </dgm:pt>
    <dgm:pt modelId="{DCFDAC26-44E5-4B67-A8D6-AE5B1BD6D5D8}" type="pres">
      <dgm:prSet presAssocID="{BB3944C2-D612-4B2B-860F-E693F0B925CE}" presName="desTx" presStyleLbl="revTx" presStyleIdx="1" presStyleCnt="10">
        <dgm:presLayoutVars/>
      </dgm:prSet>
      <dgm:spPr/>
    </dgm:pt>
    <dgm:pt modelId="{60E83EA4-D2F9-4981-8A87-07BC762AD369}" type="pres">
      <dgm:prSet presAssocID="{ED204824-6391-41A3-B000-97A68EC88AAB}" presName="sibTrans" presStyleCnt="0"/>
      <dgm:spPr/>
    </dgm:pt>
    <dgm:pt modelId="{E800673D-0712-410E-8B84-CC44E448B23F}" type="pres">
      <dgm:prSet presAssocID="{F96FDAD0-9F02-404C-9C92-1E22ABA98F0D}" presName="compNode" presStyleCnt="0"/>
      <dgm:spPr/>
    </dgm:pt>
    <dgm:pt modelId="{0F69483B-29CD-4AE5-ACEF-5B77C3813154}" type="pres">
      <dgm:prSet presAssocID="{F96FDAD0-9F02-404C-9C92-1E22ABA98F0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BAEB3FFC-E572-4175-A9C8-E69EB1296635}" type="pres">
      <dgm:prSet presAssocID="{F96FDAD0-9F02-404C-9C92-1E22ABA98F0D}" presName="iconSpace" presStyleCnt="0"/>
      <dgm:spPr/>
    </dgm:pt>
    <dgm:pt modelId="{CB33CBB9-5830-4933-A059-95754A0986B0}" type="pres">
      <dgm:prSet presAssocID="{F96FDAD0-9F02-404C-9C92-1E22ABA98F0D}" presName="parTx" presStyleLbl="revTx" presStyleIdx="2" presStyleCnt="10">
        <dgm:presLayoutVars>
          <dgm:chMax val="0"/>
          <dgm:chPref val="0"/>
        </dgm:presLayoutVars>
      </dgm:prSet>
      <dgm:spPr/>
    </dgm:pt>
    <dgm:pt modelId="{86C0064F-7629-4A7F-8417-417381E03C94}" type="pres">
      <dgm:prSet presAssocID="{F96FDAD0-9F02-404C-9C92-1E22ABA98F0D}" presName="txSpace" presStyleCnt="0"/>
      <dgm:spPr/>
    </dgm:pt>
    <dgm:pt modelId="{446BAD6C-BA17-4541-9787-B8153C45F9D2}" type="pres">
      <dgm:prSet presAssocID="{F96FDAD0-9F02-404C-9C92-1E22ABA98F0D}" presName="desTx" presStyleLbl="revTx" presStyleIdx="3" presStyleCnt="10">
        <dgm:presLayoutVars/>
      </dgm:prSet>
      <dgm:spPr/>
    </dgm:pt>
    <dgm:pt modelId="{353A49DB-C350-4D77-816F-3157501833D5}" type="pres">
      <dgm:prSet presAssocID="{A5699462-F213-4108-B006-EC50EE26F001}" presName="sibTrans" presStyleCnt="0"/>
      <dgm:spPr/>
    </dgm:pt>
    <dgm:pt modelId="{B33CC9F9-9FAC-4805-90BB-5CB187C80422}" type="pres">
      <dgm:prSet presAssocID="{527C6E18-E651-48F1-A1E9-A261BCFC082A}" presName="compNode" presStyleCnt="0"/>
      <dgm:spPr/>
    </dgm:pt>
    <dgm:pt modelId="{9F7A88D0-26E7-468D-8A21-311C2F1BD353}" type="pres">
      <dgm:prSet presAssocID="{527C6E18-E651-48F1-A1E9-A261BCFC082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yncing Cloud"/>
        </a:ext>
      </dgm:extLst>
    </dgm:pt>
    <dgm:pt modelId="{C327AE31-B3E0-4D05-960C-678D1C2A3469}" type="pres">
      <dgm:prSet presAssocID="{527C6E18-E651-48F1-A1E9-A261BCFC082A}" presName="iconSpace" presStyleCnt="0"/>
      <dgm:spPr/>
    </dgm:pt>
    <dgm:pt modelId="{693915EC-4DED-4682-9DD3-EBC993EEDDC8}" type="pres">
      <dgm:prSet presAssocID="{527C6E18-E651-48F1-A1E9-A261BCFC082A}" presName="parTx" presStyleLbl="revTx" presStyleIdx="4" presStyleCnt="10">
        <dgm:presLayoutVars>
          <dgm:chMax val="0"/>
          <dgm:chPref val="0"/>
        </dgm:presLayoutVars>
      </dgm:prSet>
      <dgm:spPr/>
    </dgm:pt>
    <dgm:pt modelId="{D56E84D9-4774-4699-B197-15BC1B2BF6FA}" type="pres">
      <dgm:prSet presAssocID="{527C6E18-E651-48F1-A1E9-A261BCFC082A}" presName="txSpace" presStyleCnt="0"/>
      <dgm:spPr/>
    </dgm:pt>
    <dgm:pt modelId="{22A320A9-B7DF-4014-93CD-915F826E656D}" type="pres">
      <dgm:prSet presAssocID="{527C6E18-E651-48F1-A1E9-A261BCFC082A}" presName="desTx" presStyleLbl="revTx" presStyleIdx="5" presStyleCnt="10">
        <dgm:presLayoutVars/>
      </dgm:prSet>
      <dgm:spPr/>
    </dgm:pt>
    <dgm:pt modelId="{CA5F590E-D46C-4AFA-9884-93FAFC0373C9}" type="pres">
      <dgm:prSet presAssocID="{0AB49E4D-6B85-43CF-82D3-890023C39584}" presName="sibTrans" presStyleCnt="0"/>
      <dgm:spPr/>
    </dgm:pt>
    <dgm:pt modelId="{C13C88C0-F40A-4808-AF92-AC8546E14BBE}" type="pres">
      <dgm:prSet presAssocID="{0B2E53BC-A7E0-4AAD-8756-CC80D05AC038}" presName="compNode" presStyleCnt="0"/>
      <dgm:spPr/>
    </dgm:pt>
    <dgm:pt modelId="{F1A2A173-FCFB-4385-9FE0-10FE471554B6}" type="pres">
      <dgm:prSet presAssocID="{0B2E53BC-A7E0-4AAD-8756-CC80D05AC03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grammer"/>
        </a:ext>
      </dgm:extLst>
    </dgm:pt>
    <dgm:pt modelId="{DDF029D4-8267-40F5-82C0-2E9279577925}" type="pres">
      <dgm:prSet presAssocID="{0B2E53BC-A7E0-4AAD-8756-CC80D05AC038}" presName="iconSpace" presStyleCnt="0"/>
      <dgm:spPr/>
    </dgm:pt>
    <dgm:pt modelId="{AB0CC292-4BEB-418D-A872-F1654A0CC303}" type="pres">
      <dgm:prSet presAssocID="{0B2E53BC-A7E0-4AAD-8756-CC80D05AC038}" presName="parTx" presStyleLbl="revTx" presStyleIdx="6" presStyleCnt="10">
        <dgm:presLayoutVars>
          <dgm:chMax val="0"/>
          <dgm:chPref val="0"/>
        </dgm:presLayoutVars>
      </dgm:prSet>
      <dgm:spPr/>
    </dgm:pt>
    <dgm:pt modelId="{23E4D822-2E83-4638-9C4F-D7B0B90B7062}" type="pres">
      <dgm:prSet presAssocID="{0B2E53BC-A7E0-4AAD-8756-CC80D05AC038}" presName="txSpace" presStyleCnt="0"/>
      <dgm:spPr/>
    </dgm:pt>
    <dgm:pt modelId="{91EBC25E-AC26-40B2-BB89-753411CE53A1}" type="pres">
      <dgm:prSet presAssocID="{0B2E53BC-A7E0-4AAD-8756-CC80D05AC038}" presName="desTx" presStyleLbl="revTx" presStyleIdx="7" presStyleCnt="10">
        <dgm:presLayoutVars/>
      </dgm:prSet>
      <dgm:spPr/>
    </dgm:pt>
    <dgm:pt modelId="{C1393076-B295-4802-8A4D-13607655C0E0}" type="pres">
      <dgm:prSet presAssocID="{CEA69C58-5C6B-494D-8CDF-9F8FC0F3BC7F}" presName="sibTrans" presStyleCnt="0"/>
      <dgm:spPr/>
    </dgm:pt>
    <dgm:pt modelId="{05679D7A-6639-4B1F-AA82-B0741A984BF5}" type="pres">
      <dgm:prSet presAssocID="{CE2485AB-4D2D-4192-8E7E-39C4830724D4}" presName="compNode" presStyleCnt="0"/>
      <dgm:spPr/>
    </dgm:pt>
    <dgm:pt modelId="{0EE2609D-2244-431E-A668-EC7577D7CF35}" type="pres">
      <dgm:prSet presAssocID="{CE2485AB-4D2D-4192-8E7E-39C4830724D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atistics"/>
        </a:ext>
      </dgm:extLst>
    </dgm:pt>
    <dgm:pt modelId="{F9D2AD6D-9688-4A36-8D58-57C90087E8B6}" type="pres">
      <dgm:prSet presAssocID="{CE2485AB-4D2D-4192-8E7E-39C4830724D4}" presName="iconSpace" presStyleCnt="0"/>
      <dgm:spPr/>
    </dgm:pt>
    <dgm:pt modelId="{80384C9E-03AD-43C5-B686-AE5F0CD5AC62}" type="pres">
      <dgm:prSet presAssocID="{CE2485AB-4D2D-4192-8E7E-39C4830724D4}" presName="parTx" presStyleLbl="revTx" presStyleIdx="8" presStyleCnt="10">
        <dgm:presLayoutVars>
          <dgm:chMax val="0"/>
          <dgm:chPref val="0"/>
        </dgm:presLayoutVars>
      </dgm:prSet>
      <dgm:spPr/>
    </dgm:pt>
    <dgm:pt modelId="{FDF3D41E-45E5-45EC-93E1-716AC4F55882}" type="pres">
      <dgm:prSet presAssocID="{CE2485AB-4D2D-4192-8E7E-39C4830724D4}" presName="txSpace" presStyleCnt="0"/>
      <dgm:spPr/>
    </dgm:pt>
    <dgm:pt modelId="{B87B2260-FD1C-49A0-90AB-DC825B90513C}" type="pres">
      <dgm:prSet presAssocID="{CE2485AB-4D2D-4192-8E7E-39C4830724D4}" presName="desTx" presStyleLbl="revTx" presStyleIdx="9" presStyleCnt="10">
        <dgm:presLayoutVars/>
      </dgm:prSet>
      <dgm:spPr/>
    </dgm:pt>
  </dgm:ptLst>
  <dgm:cxnLst>
    <dgm:cxn modelId="{832DE40E-ECDC-4FDB-AFE8-1DAF41BA2E00}" type="presOf" srcId="{BB3944C2-D612-4B2B-860F-E693F0B925CE}" destId="{9556BC91-BE3E-4DFC-BE2E-752165EB1F74}" srcOrd="0" destOrd="0" presId="urn:microsoft.com/office/officeart/2018/5/layout/CenteredIconLabelDescriptionList"/>
    <dgm:cxn modelId="{F404D41D-A488-41FA-AA57-C1547A681BDD}" srcId="{F96FDAD0-9F02-404C-9C92-1E22ABA98F0D}" destId="{E53B4E05-7B52-4475-B20F-4DDA9B009656}" srcOrd="0" destOrd="0" parTransId="{F44CCD61-6FEF-44BE-AED4-1F36A16AE88F}" sibTransId="{C32DDD10-673B-4CAE-ABCC-7761262D19BE}"/>
    <dgm:cxn modelId="{F018B932-6696-4E3C-9331-CECC129FBB1F}" srcId="{7485AEE6-D32B-4CCF-A3B4-E6574A822B36}" destId="{527C6E18-E651-48F1-A1E9-A261BCFC082A}" srcOrd="2" destOrd="0" parTransId="{C93474ED-F631-4142-9FE0-F3B5AF14B1C6}" sibTransId="{0AB49E4D-6B85-43CF-82D3-890023C39584}"/>
    <dgm:cxn modelId="{7E40574F-2323-41D0-A7B5-558D9C979C7B}" type="presOf" srcId="{CE2485AB-4D2D-4192-8E7E-39C4830724D4}" destId="{80384C9E-03AD-43C5-B686-AE5F0CD5AC62}" srcOrd="0" destOrd="0" presId="urn:microsoft.com/office/officeart/2018/5/layout/CenteredIconLabelDescriptionList"/>
    <dgm:cxn modelId="{3721A153-F559-44F5-AF75-489F5C4C43E8}" type="presOf" srcId="{6A120EAC-D6D1-4CBC-A692-7F99434E7AD9}" destId="{DCFDAC26-44E5-4B67-A8D6-AE5B1BD6D5D8}" srcOrd="0" destOrd="0" presId="urn:microsoft.com/office/officeart/2018/5/layout/CenteredIconLabelDescriptionList"/>
    <dgm:cxn modelId="{89863857-E780-416C-B3BF-0D1CCD6707C0}" type="presOf" srcId="{E53B4E05-7B52-4475-B20F-4DDA9B009656}" destId="{446BAD6C-BA17-4541-9787-B8153C45F9D2}" srcOrd="0" destOrd="0" presId="urn:microsoft.com/office/officeart/2018/5/layout/CenteredIconLabelDescriptionList"/>
    <dgm:cxn modelId="{F6F36B59-035A-4CC7-8247-AE5C35872EC9}" srcId="{7485AEE6-D32B-4CCF-A3B4-E6574A822B36}" destId="{BB3944C2-D612-4B2B-860F-E693F0B925CE}" srcOrd="0" destOrd="0" parTransId="{D16C6E81-2CC0-46DF-9F11-79D70C2C2F41}" sibTransId="{ED204824-6391-41A3-B000-97A68EC88AAB}"/>
    <dgm:cxn modelId="{2FE91C5D-009F-4576-92E2-B2ED3DC78FCC}" srcId="{CE2485AB-4D2D-4192-8E7E-39C4830724D4}" destId="{374E115C-4EFC-42C2-B69C-C83469C72EE5}" srcOrd="0" destOrd="0" parTransId="{A41331C3-D399-469D-BF9F-B1F890B22085}" sibTransId="{F1282BBC-62FF-4241-B6BC-C5BDE2FF7FFC}"/>
    <dgm:cxn modelId="{795B1F60-F219-44A3-8019-6C72A13253B6}" srcId="{0B2E53BC-A7E0-4AAD-8756-CC80D05AC038}" destId="{F05E3FA0-0056-40A7-9A5E-11218EBE323A}" srcOrd="0" destOrd="0" parTransId="{76FE3914-9277-437C-9823-53DB8D92C735}" sibTransId="{2E1E5123-802F-4752-974A-464F73AEF0DC}"/>
    <dgm:cxn modelId="{A06BE771-7435-43F6-9696-A62E7F1F3C45}" srcId="{7485AEE6-D32B-4CCF-A3B4-E6574A822B36}" destId="{0B2E53BC-A7E0-4AAD-8756-CC80D05AC038}" srcOrd="3" destOrd="0" parTransId="{1AA9FD82-9B50-4CDA-B87C-80A0D14F59C7}" sibTransId="{CEA69C58-5C6B-494D-8CDF-9F8FC0F3BC7F}"/>
    <dgm:cxn modelId="{EFE12272-D791-4674-9141-822D9C22845F}" type="presOf" srcId="{0B2E53BC-A7E0-4AAD-8756-CC80D05AC038}" destId="{AB0CC292-4BEB-418D-A872-F1654A0CC303}" srcOrd="0" destOrd="0" presId="urn:microsoft.com/office/officeart/2018/5/layout/CenteredIconLabelDescriptionList"/>
    <dgm:cxn modelId="{070BD07B-7071-4FF3-8601-50ADE448B603}" type="presOf" srcId="{374E115C-4EFC-42C2-B69C-C83469C72EE5}" destId="{B87B2260-FD1C-49A0-90AB-DC825B90513C}" srcOrd="0" destOrd="0" presId="urn:microsoft.com/office/officeart/2018/5/layout/CenteredIconLabelDescriptionList"/>
    <dgm:cxn modelId="{7148D287-1480-4706-97A3-CFF8D99A565D}" type="presOf" srcId="{F05E3FA0-0056-40A7-9A5E-11218EBE323A}" destId="{91EBC25E-AC26-40B2-BB89-753411CE53A1}" srcOrd="0" destOrd="0" presId="urn:microsoft.com/office/officeart/2018/5/layout/CenteredIconLabelDescriptionList"/>
    <dgm:cxn modelId="{9A28B88F-FFFB-4F71-B5B3-EB072D32A21E}" type="presOf" srcId="{527C6E18-E651-48F1-A1E9-A261BCFC082A}" destId="{693915EC-4DED-4682-9DD3-EBC993EEDDC8}" srcOrd="0" destOrd="0" presId="urn:microsoft.com/office/officeart/2018/5/layout/CenteredIconLabelDescriptionList"/>
    <dgm:cxn modelId="{DEB37CA5-6D08-4015-B631-05DC5B240238}" srcId="{527C6E18-E651-48F1-A1E9-A261BCFC082A}" destId="{1F33D946-B480-4D48-B555-BC1BAB1F2D1D}" srcOrd="0" destOrd="0" parTransId="{75F35E8D-D05E-46C5-BFFC-3E2BDFF9FAD3}" sibTransId="{97A60236-E1A2-4150-8971-9432F2F790D5}"/>
    <dgm:cxn modelId="{38159AB3-8279-42CC-9A40-1AE2750855A4}" type="presOf" srcId="{F96FDAD0-9F02-404C-9C92-1E22ABA98F0D}" destId="{CB33CBB9-5830-4933-A059-95754A0986B0}" srcOrd="0" destOrd="0" presId="urn:microsoft.com/office/officeart/2018/5/layout/CenteredIconLabelDescriptionList"/>
    <dgm:cxn modelId="{0DD1FBB4-7DC2-4BE3-AB21-7F9BB72B93A5}" srcId="{BB3944C2-D612-4B2B-860F-E693F0B925CE}" destId="{6A120EAC-D6D1-4CBC-A692-7F99434E7AD9}" srcOrd="0" destOrd="0" parTransId="{1EC09AD4-87A9-48A6-A7AB-6097B3CC8898}" sibTransId="{A25BD23C-F904-464F-B429-6AB486F9F0CF}"/>
    <dgm:cxn modelId="{976FFFD0-832B-49B1-A6D4-82576D535CCD}" type="presOf" srcId="{1F33D946-B480-4D48-B555-BC1BAB1F2D1D}" destId="{22A320A9-B7DF-4014-93CD-915F826E656D}" srcOrd="0" destOrd="0" presId="urn:microsoft.com/office/officeart/2018/5/layout/CenteredIconLabelDescriptionList"/>
    <dgm:cxn modelId="{DC9F3BE8-BFAA-4FF2-BAE6-2B434A3A96F4}" srcId="{7485AEE6-D32B-4CCF-A3B4-E6574A822B36}" destId="{F96FDAD0-9F02-404C-9C92-1E22ABA98F0D}" srcOrd="1" destOrd="0" parTransId="{D08DCFF6-9C85-40C3-917E-6F4AA6A8CE7B}" sibTransId="{A5699462-F213-4108-B006-EC50EE26F001}"/>
    <dgm:cxn modelId="{94B39DEB-0A62-4A24-A039-B36546081031}" srcId="{7485AEE6-D32B-4CCF-A3B4-E6574A822B36}" destId="{CE2485AB-4D2D-4192-8E7E-39C4830724D4}" srcOrd="4" destOrd="0" parTransId="{F8727929-F1BE-49DC-9709-0972BF214BFB}" sibTransId="{D781FA97-2A9F-4092-BAB1-91DA5D667F0D}"/>
    <dgm:cxn modelId="{534B78ED-EB94-48F3-BEE9-54890E088039}" type="presOf" srcId="{7485AEE6-D32B-4CCF-A3B4-E6574A822B36}" destId="{133E69A4-E98B-4EDF-87EC-4ED180BEBE41}" srcOrd="0" destOrd="0" presId="urn:microsoft.com/office/officeart/2018/5/layout/CenteredIconLabelDescriptionList"/>
    <dgm:cxn modelId="{1C6E797D-4DDD-4641-919E-916CFE00BA23}" type="presParOf" srcId="{133E69A4-E98B-4EDF-87EC-4ED180BEBE41}" destId="{B96DA1A9-47DE-4203-9C45-B21F110A0A3E}" srcOrd="0" destOrd="0" presId="urn:microsoft.com/office/officeart/2018/5/layout/CenteredIconLabelDescriptionList"/>
    <dgm:cxn modelId="{113EB6A6-A9D2-4306-B5F5-904FB6DB6F82}" type="presParOf" srcId="{B96DA1A9-47DE-4203-9C45-B21F110A0A3E}" destId="{30768BF2-58D9-47E3-AE3B-EB7BF1A6ADFF}" srcOrd="0" destOrd="0" presId="urn:microsoft.com/office/officeart/2018/5/layout/CenteredIconLabelDescriptionList"/>
    <dgm:cxn modelId="{F785AA8D-D51A-4ED2-8EDA-837165272A10}" type="presParOf" srcId="{B96DA1A9-47DE-4203-9C45-B21F110A0A3E}" destId="{5B28F373-1D73-4262-8545-138A3E616D61}" srcOrd="1" destOrd="0" presId="urn:microsoft.com/office/officeart/2018/5/layout/CenteredIconLabelDescriptionList"/>
    <dgm:cxn modelId="{9EB35D2D-DB1C-4F08-890F-E17F100B2E4C}" type="presParOf" srcId="{B96DA1A9-47DE-4203-9C45-B21F110A0A3E}" destId="{9556BC91-BE3E-4DFC-BE2E-752165EB1F74}" srcOrd="2" destOrd="0" presId="urn:microsoft.com/office/officeart/2018/5/layout/CenteredIconLabelDescriptionList"/>
    <dgm:cxn modelId="{59AB9256-3011-498B-9FC4-E6058855F323}" type="presParOf" srcId="{B96DA1A9-47DE-4203-9C45-B21F110A0A3E}" destId="{CD1A1E61-4176-42B6-A10C-E07FCE8340FA}" srcOrd="3" destOrd="0" presId="urn:microsoft.com/office/officeart/2018/5/layout/CenteredIconLabelDescriptionList"/>
    <dgm:cxn modelId="{7A18916D-3441-4E42-AA0C-10B215B9B279}" type="presParOf" srcId="{B96DA1A9-47DE-4203-9C45-B21F110A0A3E}" destId="{DCFDAC26-44E5-4B67-A8D6-AE5B1BD6D5D8}" srcOrd="4" destOrd="0" presId="urn:microsoft.com/office/officeart/2018/5/layout/CenteredIconLabelDescriptionList"/>
    <dgm:cxn modelId="{3A489AD1-2D86-45B1-B754-C9D9ADB03FB3}" type="presParOf" srcId="{133E69A4-E98B-4EDF-87EC-4ED180BEBE41}" destId="{60E83EA4-D2F9-4981-8A87-07BC762AD369}" srcOrd="1" destOrd="0" presId="urn:microsoft.com/office/officeart/2018/5/layout/CenteredIconLabelDescriptionList"/>
    <dgm:cxn modelId="{7DA5DAC9-1734-4A56-8E36-969BA3B95B97}" type="presParOf" srcId="{133E69A4-E98B-4EDF-87EC-4ED180BEBE41}" destId="{E800673D-0712-410E-8B84-CC44E448B23F}" srcOrd="2" destOrd="0" presId="urn:microsoft.com/office/officeart/2018/5/layout/CenteredIconLabelDescriptionList"/>
    <dgm:cxn modelId="{4939510A-BE09-4592-8D1B-2CF8DF08F4D0}" type="presParOf" srcId="{E800673D-0712-410E-8B84-CC44E448B23F}" destId="{0F69483B-29CD-4AE5-ACEF-5B77C3813154}" srcOrd="0" destOrd="0" presId="urn:microsoft.com/office/officeart/2018/5/layout/CenteredIconLabelDescriptionList"/>
    <dgm:cxn modelId="{650EC73E-98DE-4AA0-BF95-F48A675875F4}" type="presParOf" srcId="{E800673D-0712-410E-8B84-CC44E448B23F}" destId="{BAEB3FFC-E572-4175-A9C8-E69EB1296635}" srcOrd="1" destOrd="0" presId="urn:microsoft.com/office/officeart/2018/5/layout/CenteredIconLabelDescriptionList"/>
    <dgm:cxn modelId="{98EAD0DF-5837-462F-89DD-F58EC8BDF884}" type="presParOf" srcId="{E800673D-0712-410E-8B84-CC44E448B23F}" destId="{CB33CBB9-5830-4933-A059-95754A0986B0}" srcOrd="2" destOrd="0" presId="urn:microsoft.com/office/officeart/2018/5/layout/CenteredIconLabelDescriptionList"/>
    <dgm:cxn modelId="{035939AB-F468-4D97-8576-08CDD92E31D7}" type="presParOf" srcId="{E800673D-0712-410E-8B84-CC44E448B23F}" destId="{86C0064F-7629-4A7F-8417-417381E03C94}" srcOrd="3" destOrd="0" presId="urn:microsoft.com/office/officeart/2018/5/layout/CenteredIconLabelDescriptionList"/>
    <dgm:cxn modelId="{D545C8F2-2B27-472B-A7DF-BFDA91740506}" type="presParOf" srcId="{E800673D-0712-410E-8B84-CC44E448B23F}" destId="{446BAD6C-BA17-4541-9787-B8153C45F9D2}" srcOrd="4" destOrd="0" presId="urn:microsoft.com/office/officeart/2018/5/layout/CenteredIconLabelDescriptionList"/>
    <dgm:cxn modelId="{47E24C37-0D4E-4BDD-9535-430B7E3A9F9F}" type="presParOf" srcId="{133E69A4-E98B-4EDF-87EC-4ED180BEBE41}" destId="{353A49DB-C350-4D77-816F-3157501833D5}" srcOrd="3" destOrd="0" presId="urn:microsoft.com/office/officeart/2018/5/layout/CenteredIconLabelDescriptionList"/>
    <dgm:cxn modelId="{E5CC3453-6183-4742-BC9E-6E6A56C441E4}" type="presParOf" srcId="{133E69A4-E98B-4EDF-87EC-4ED180BEBE41}" destId="{B33CC9F9-9FAC-4805-90BB-5CB187C80422}" srcOrd="4" destOrd="0" presId="urn:microsoft.com/office/officeart/2018/5/layout/CenteredIconLabelDescriptionList"/>
    <dgm:cxn modelId="{7F84C9FC-8C29-4152-819A-819AFE24E3E3}" type="presParOf" srcId="{B33CC9F9-9FAC-4805-90BB-5CB187C80422}" destId="{9F7A88D0-26E7-468D-8A21-311C2F1BD353}" srcOrd="0" destOrd="0" presId="urn:microsoft.com/office/officeart/2018/5/layout/CenteredIconLabelDescriptionList"/>
    <dgm:cxn modelId="{9DD7C425-4B39-4EAC-A6B1-181434FF1D79}" type="presParOf" srcId="{B33CC9F9-9FAC-4805-90BB-5CB187C80422}" destId="{C327AE31-B3E0-4D05-960C-678D1C2A3469}" srcOrd="1" destOrd="0" presId="urn:microsoft.com/office/officeart/2018/5/layout/CenteredIconLabelDescriptionList"/>
    <dgm:cxn modelId="{C713190B-BE8B-4A10-B211-B30F18DC409F}" type="presParOf" srcId="{B33CC9F9-9FAC-4805-90BB-5CB187C80422}" destId="{693915EC-4DED-4682-9DD3-EBC993EEDDC8}" srcOrd="2" destOrd="0" presId="urn:microsoft.com/office/officeart/2018/5/layout/CenteredIconLabelDescriptionList"/>
    <dgm:cxn modelId="{D7A5CE14-B342-4B02-9C0E-BFDA3A28B595}" type="presParOf" srcId="{B33CC9F9-9FAC-4805-90BB-5CB187C80422}" destId="{D56E84D9-4774-4699-B197-15BC1B2BF6FA}" srcOrd="3" destOrd="0" presId="urn:microsoft.com/office/officeart/2018/5/layout/CenteredIconLabelDescriptionList"/>
    <dgm:cxn modelId="{9546A7E8-7217-4D12-AF0C-DD0B82BC630C}" type="presParOf" srcId="{B33CC9F9-9FAC-4805-90BB-5CB187C80422}" destId="{22A320A9-B7DF-4014-93CD-915F826E656D}" srcOrd="4" destOrd="0" presId="urn:microsoft.com/office/officeart/2018/5/layout/CenteredIconLabelDescriptionList"/>
    <dgm:cxn modelId="{6F62BB3B-4454-499B-A79E-83A4272057D0}" type="presParOf" srcId="{133E69A4-E98B-4EDF-87EC-4ED180BEBE41}" destId="{CA5F590E-D46C-4AFA-9884-93FAFC0373C9}" srcOrd="5" destOrd="0" presId="urn:microsoft.com/office/officeart/2018/5/layout/CenteredIconLabelDescriptionList"/>
    <dgm:cxn modelId="{CD9EB334-7C32-4302-89B9-DBE850D48300}" type="presParOf" srcId="{133E69A4-E98B-4EDF-87EC-4ED180BEBE41}" destId="{C13C88C0-F40A-4808-AF92-AC8546E14BBE}" srcOrd="6" destOrd="0" presId="urn:microsoft.com/office/officeart/2018/5/layout/CenteredIconLabelDescriptionList"/>
    <dgm:cxn modelId="{A9FF145D-15BB-4961-B8D1-304B73DCFBDA}" type="presParOf" srcId="{C13C88C0-F40A-4808-AF92-AC8546E14BBE}" destId="{F1A2A173-FCFB-4385-9FE0-10FE471554B6}" srcOrd="0" destOrd="0" presId="urn:microsoft.com/office/officeart/2018/5/layout/CenteredIconLabelDescriptionList"/>
    <dgm:cxn modelId="{12B2D2DF-BA23-4F2F-AEBD-6E9173BF3B7C}" type="presParOf" srcId="{C13C88C0-F40A-4808-AF92-AC8546E14BBE}" destId="{DDF029D4-8267-40F5-82C0-2E9279577925}" srcOrd="1" destOrd="0" presId="urn:microsoft.com/office/officeart/2018/5/layout/CenteredIconLabelDescriptionList"/>
    <dgm:cxn modelId="{DAF76462-917C-4746-81E1-79E40EF5DD5D}" type="presParOf" srcId="{C13C88C0-F40A-4808-AF92-AC8546E14BBE}" destId="{AB0CC292-4BEB-418D-A872-F1654A0CC303}" srcOrd="2" destOrd="0" presId="urn:microsoft.com/office/officeart/2018/5/layout/CenteredIconLabelDescriptionList"/>
    <dgm:cxn modelId="{82BB9FA8-BF86-483B-B97D-921BA943EB6F}" type="presParOf" srcId="{C13C88C0-F40A-4808-AF92-AC8546E14BBE}" destId="{23E4D822-2E83-4638-9C4F-D7B0B90B7062}" srcOrd="3" destOrd="0" presId="urn:microsoft.com/office/officeart/2018/5/layout/CenteredIconLabelDescriptionList"/>
    <dgm:cxn modelId="{87785717-6805-40C9-8C0D-B7A95E7A10D5}" type="presParOf" srcId="{C13C88C0-F40A-4808-AF92-AC8546E14BBE}" destId="{91EBC25E-AC26-40B2-BB89-753411CE53A1}" srcOrd="4" destOrd="0" presId="urn:microsoft.com/office/officeart/2018/5/layout/CenteredIconLabelDescriptionList"/>
    <dgm:cxn modelId="{2E8DDDED-13B3-45DF-BE9C-586B4AC162F6}" type="presParOf" srcId="{133E69A4-E98B-4EDF-87EC-4ED180BEBE41}" destId="{C1393076-B295-4802-8A4D-13607655C0E0}" srcOrd="7" destOrd="0" presId="urn:microsoft.com/office/officeart/2018/5/layout/CenteredIconLabelDescriptionList"/>
    <dgm:cxn modelId="{33C6D438-4232-4E29-BEDA-A387EA7E559F}" type="presParOf" srcId="{133E69A4-E98B-4EDF-87EC-4ED180BEBE41}" destId="{05679D7A-6639-4B1F-AA82-B0741A984BF5}" srcOrd="8" destOrd="0" presId="urn:microsoft.com/office/officeart/2018/5/layout/CenteredIconLabelDescriptionList"/>
    <dgm:cxn modelId="{614A5E3C-2946-47FA-AEAB-57382D70FE33}" type="presParOf" srcId="{05679D7A-6639-4B1F-AA82-B0741A984BF5}" destId="{0EE2609D-2244-431E-A668-EC7577D7CF35}" srcOrd="0" destOrd="0" presId="urn:microsoft.com/office/officeart/2018/5/layout/CenteredIconLabelDescriptionList"/>
    <dgm:cxn modelId="{6413E80E-85DE-4C30-9905-AE46F898131B}" type="presParOf" srcId="{05679D7A-6639-4B1F-AA82-B0741A984BF5}" destId="{F9D2AD6D-9688-4A36-8D58-57C90087E8B6}" srcOrd="1" destOrd="0" presId="urn:microsoft.com/office/officeart/2018/5/layout/CenteredIconLabelDescriptionList"/>
    <dgm:cxn modelId="{72D0FA24-3E7C-4382-A14F-9B8BC7520029}" type="presParOf" srcId="{05679D7A-6639-4B1F-AA82-B0741A984BF5}" destId="{80384C9E-03AD-43C5-B686-AE5F0CD5AC62}" srcOrd="2" destOrd="0" presId="urn:microsoft.com/office/officeart/2018/5/layout/CenteredIconLabelDescriptionList"/>
    <dgm:cxn modelId="{37C4FDBA-40D3-4589-95BE-8893010DF4BB}" type="presParOf" srcId="{05679D7A-6639-4B1F-AA82-B0741A984BF5}" destId="{FDF3D41E-45E5-45EC-93E1-716AC4F55882}" srcOrd="3" destOrd="0" presId="urn:microsoft.com/office/officeart/2018/5/layout/CenteredIconLabelDescriptionList"/>
    <dgm:cxn modelId="{B966F37C-FF55-4F33-8983-21B2F2AD37B9}" type="presParOf" srcId="{05679D7A-6639-4B1F-AA82-B0741A984BF5}" destId="{B87B2260-FD1C-49A0-90AB-DC825B90513C}"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E012754-994C-4905-9056-03D10970C33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7CBA1D5-4D7E-4A92-829C-1FC49D6A4CD5}">
      <dgm:prSet/>
      <dgm:spPr/>
      <dgm:t>
        <a:bodyPr/>
        <a:lstStyle/>
        <a:p>
          <a:r>
            <a:rPr lang="en-US"/>
            <a:t>RDDs are immutable, lazily evaluated, and cacheable</a:t>
          </a:r>
        </a:p>
      </dgm:t>
    </dgm:pt>
    <dgm:pt modelId="{9BA12CC1-0FEB-465C-92D9-665867F3DB55}" type="parTrans" cxnId="{9E70872D-DF1C-4F33-9A39-B43A1D9457EE}">
      <dgm:prSet/>
      <dgm:spPr/>
      <dgm:t>
        <a:bodyPr/>
        <a:lstStyle/>
        <a:p>
          <a:endParaRPr lang="en-US"/>
        </a:p>
      </dgm:t>
    </dgm:pt>
    <dgm:pt modelId="{817D9085-88AF-4B6C-96D4-F82B43235FB1}" type="sibTrans" cxnId="{9E70872D-DF1C-4F33-9A39-B43A1D9457EE}">
      <dgm:prSet/>
      <dgm:spPr/>
      <dgm:t>
        <a:bodyPr/>
        <a:lstStyle/>
        <a:p>
          <a:endParaRPr lang="en-US"/>
        </a:p>
      </dgm:t>
    </dgm:pt>
    <dgm:pt modelId="{94BEAB1F-74A5-44E4-8D76-6689FFC20945}">
      <dgm:prSet/>
      <dgm:spPr/>
      <dgm:t>
        <a:bodyPr/>
        <a:lstStyle/>
        <a:p>
          <a:r>
            <a:rPr lang="en-US"/>
            <a:t>There are two types of Spark operations:</a:t>
          </a:r>
        </a:p>
      </dgm:t>
    </dgm:pt>
    <dgm:pt modelId="{4FEDA8AE-01CC-4177-B8A2-11DFF57D0A1D}" type="parTrans" cxnId="{15FEA4FA-44A9-4EBF-BA90-4479BE5F90BE}">
      <dgm:prSet/>
      <dgm:spPr/>
      <dgm:t>
        <a:bodyPr/>
        <a:lstStyle/>
        <a:p>
          <a:endParaRPr lang="en-US"/>
        </a:p>
      </dgm:t>
    </dgm:pt>
    <dgm:pt modelId="{2A1A3E89-0341-4427-9832-4E707620A0C9}" type="sibTrans" cxnId="{15FEA4FA-44A9-4EBF-BA90-4479BE5F90BE}">
      <dgm:prSet/>
      <dgm:spPr/>
      <dgm:t>
        <a:bodyPr/>
        <a:lstStyle/>
        <a:p>
          <a:endParaRPr lang="en-US"/>
        </a:p>
      </dgm:t>
    </dgm:pt>
    <dgm:pt modelId="{1C953250-F4ED-4438-8A3E-A20AB4558494}">
      <dgm:prSet/>
      <dgm:spPr/>
      <dgm:t>
        <a:bodyPr/>
        <a:lstStyle/>
        <a:p>
          <a:r>
            <a:rPr lang="en-US"/>
            <a:t>Transformations</a:t>
          </a:r>
        </a:p>
      </dgm:t>
    </dgm:pt>
    <dgm:pt modelId="{283CB307-FC28-4C7D-9505-D281E4B10F71}" type="parTrans" cxnId="{5EC75234-5B53-4211-971C-390D450A424E}">
      <dgm:prSet/>
      <dgm:spPr/>
      <dgm:t>
        <a:bodyPr/>
        <a:lstStyle/>
        <a:p>
          <a:endParaRPr lang="en-US"/>
        </a:p>
      </dgm:t>
    </dgm:pt>
    <dgm:pt modelId="{F85C7C26-C64D-4FDD-A61A-67596C692839}" type="sibTrans" cxnId="{5EC75234-5B53-4211-971C-390D450A424E}">
      <dgm:prSet/>
      <dgm:spPr/>
      <dgm:t>
        <a:bodyPr/>
        <a:lstStyle/>
        <a:p>
          <a:endParaRPr lang="en-US"/>
        </a:p>
      </dgm:t>
    </dgm:pt>
    <dgm:pt modelId="{64822B3B-8837-4F02-9994-486E6625B5DE}">
      <dgm:prSet/>
      <dgm:spPr/>
      <dgm:t>
        <a:bodyPr/>
        <a:lstStyle/>
        <a:p>
          <a:r>
            <a:rPr lang="en-US"/>
            <a:t>Actions</a:t>
          </a:r>
        </a:p>
      </dgm:t>
    </dgm:pt>
    <dgm:pt modelId="{7A781FB3-9C47-44D1-9A5E-6120E798083A}" type="parTrans" cxnId="{5EDBEB15-3F11-42D4-B64C-18AA9CE3C26D}">
      <dgm:prSet/>
      <dgm:spPr/>
      <dgm:t>
        <a:bodyPr/>
        <a:lstStyle/>
        <a:p>
          <a:endParaRPr lang="en-US"/>
        </a:p>
      </dgm:t>
    </dgm:pt>
    <dgm:pt modelId="{75DA8539-6204-43F0-BCDD-765D37E69112}" type="sibTrans" cxnId="{5EDBEB15-3F11-42D4-B64C-18AA9CE3C26D}">
      <dgm:prSet/>
      <dgm:spPr/>
      <dgm:t>
        <a:bodyPr/>
        <a:lstStyle/>
        <a:p>
          <a:endParaRPr lang="en-US"/>
        </a:p>
      </dgm:t>
    </dgm:pt>
    <dgm:pt modelId="{A5D7C188-0D26-4655-8BDE-4AE0C700AA65}">
      <dgm:prSet/>
      <dgm:spPr/>
      <dgm:t>
        <a:bodyPr/>
        <a:lstStyle/>
        <a:p>
          <a:r>
            <a:rPr lang="en-US"/>
            <a:t>Transformations are basically a recipe to follow.</a:t>
          </a:r>
        </a:p>
      </dgm:t>
    </dgm:pt>
    <dgm:pt modelId="{8966177F-200C-4073-A3C4-E3F32D1EE76A}" type="parTrans" cxnId="{427632FD-39CD-4592-B811-09D3A1C9D04C}">
      <dgm:prSet/>
      <dgm:spPr/>
      <dgm:t>
        <a:bodyPr/>
        <a:lstStyle/>
        <a:p>
          <a:endParaRPr lang="en-US"/>
        </a:p>
      </dgm:t>
    </dgm:pt>
    <dgm:pt modelId="{3BB2B88B-6C47-406F-81C0-F4673677ECDA}" type="sibTrans" cxnId="{427632FD-39CD-4592-B811-09D3A1C9D04C}">
      <dgm:prSet/>
      <dgm:spPr/>
      <dgm:t>
        <a:bodyPr/>
        <a:lstStyle/>
        <a:p>
          <a:endParaRPr lang="en-US"/>
        </a:p>
      </dgm:t>
    </dgm:pt>
    <dgm:pt modelId="{DFAB90B2-27AF-4FB6-AA05-C1108F6D519C}">
      <dgm:prSet/>
      <dgm:spPr/>
      <dgm:t>
        <a:bodyPr/>
        <a:lstStyle/>
        <a:p>
          <a:r>
            <a:rPr lang="en-US"/>
            <a:t>Actions actually perform what the recipe says to do and returns something back.</a:t>
          </a:r>
        </a:p>
      </dgm:t>
    </dgm:pt>
    <dgm:pt modelId="{D68A8F4A-9001-4DB0-8BA3-E5B288F39613}" type="parTrans" cxnId="{B88923DC-C7F8-4B10-8EDC-007533AAEBE9}">
      <dgm:prSet/>
      <dgm:spPr/>
      <dgm:t>
        <a:bodyPr/>
        <a:lstStyle/>
        <a:p>
          <a:endParaRPr lang="en-US"/>
        </a:p>
      </dgm:t>
    </dgm:pt>
    <dgm:pt modelId="{F0F0E200-466F-4052-AADE-B8E6DD944001}" type="sibTrans" cxnId="{B88923DC-C7F8-4B10-8EDC-007533AAEBE9}">
      <dgm:prSet/>
      <dgm:spPr/>
      <dgm:t>
        <a:bodyPr/>
        <a:lstStyle/>
        <a:p>
          <a:endParaRPr lang="en-US"/>
        </a:p>
      </dgm:t>
    </dgm:pt>
    <dgm:pt modelId="{3E38A310-8457-0C4E-B732-96C798AB4501}" type="pres">
      <dgm:prSet presAssocID="{3E012754-994C-4905-9056-03D10970C336}" presName="linear" presStyleCnt="0">
        <dgm:presLayoutVars>
          <dgm:animLvl val="lvl"/>
          <dgm:resizeHandles val="exact"/>
        </dgm:presLayoutVars>
      </dgm:prSet>
      <dgm:spPr/>
    </dgm:pt>
    <dgm:pt modelId="{1A2689C7-C6EE-FB4E-B84F-D157DA4348ED}" type="pres">
      <dgm:prSet presAssocID="{77CBA1D5-4D7E-4A92-829C-1FC49D6A4CD5}" presName="parentText" presStyleLbl="node1" presStyleIdx="0" presStyleCnt="4">
        <dgm:presLayoutVars>
          <dgm:chMax val="0"/>
          <dgm:bulletEnabled val="1"/>
        </dgm:presLayoutVars>
      </dgm:prSet>
      <dgm:spPr/>
    </dgm:pt>
    <dgm:pt modelId="{07337E97-EBC0-4B42-98C4-FCC32A98BA44}" type="pres">
      <dgm:prSet presAssocID="{817D9085-88AF-4B6C-96D4-F82B43235FB1}" presName="spacer" presStyleCnt="0"/>
      <dgm:spPr/>
    </dgm:pt>
    <dgm:pt modelId="{F8F86671-2A83-8B4B-904B-F2969798D058}" type="pres">
      <dgm:prSet presAssocID="{94BEAB1F-74A5-44E4-8D76-6689FFC20945}" presName="parentText" presStyleLbl="node1" presStyleIdx="1" presStyleCnt="4">
        <dgm:presLayoutVars>
          <dgm:chMax val="0"/>
          <dgm:bulletEnabled val="1"/>
        </dgm:presLayoutVars>
      </dgm:prSet>
      <dgm:spPr/>
    </dgm:pt>
    <dgm:pt modelId="{FB257CBA-0BE2-7448-8C60-0F0D1A6C5DA3}" type="pres">
      <dgm:prSet presAssocID="{94BEAB1F-74A5-44E4-8D76-6689FFC20945}" presName="childText" presStyleLbl="revTx" presStyleIdx="0" presStyleCnt="1">
        <dgm:presLayoutVars>
          <dgm:bulletEnabled val="1"/>
        </dgm:presLayoutVars>
      </dgm:prSet>
      <dgm:spPr/>
    </dgm:pt>
    <dgm:pt modelId="{A84C8578-D4B3-7F44-A633-62D83A3B9B83}" type="pres">
      <dgm:prSet presAssocID="{A5D7C188-0D26-4655-8BDE-4AE0C700AA65}" presName="parentText" presStyleLbl="node1" presStyleIdx="2" presStyleCnt="4">
        <dgm:presLayoutVars>
          <dgm:chMax val="0"/>
          <dgm:bulletEnabled val="1"/>
        </dgm:presLayoutVars>
      </dgm:prSet>
      <dgm:spPr/>
    </dgm:pt>
    <dgm:pt modelId="{60F70C62-3162-2249-B821-F9CB71D67117}" type="pres">
      <dgm:prSet presAssocID="{3BB2B88B-6C47-406F-81C0-F4673677ECDA}" presName="spacer" presStyleCnt="0"/>
      <dgm:spPr/>
    </dgm:pt>
    <dgm:pt modelId="{796F8992-9DA1-A344-9A7D-F696328F543F}" type="pres">
      <dgm:prSet presAssocID="{DFAB90B2-27AF-4FB6-AA05-C1108F6D519C}" presName="parentText" presStyleLbl="node1" presStyleIdx="3" presStyleCnt="4">
        <dgm:presLayoutVars>
          <dgm:chMax val="0"/>
          <dgm:bulletEnabled val="1"/>
        </dgm:presLayoutVars>
      </dgm:prSet>
      <dgm:spPr/>
    </dgm:pt>
  </dgm:ptLst>
  <dgm:cxnLst>
    <dgm:cxn modelId="{3C8BF70B-8676-C24E-B14B-45BBF3F67219}" type="presOf" srcId="{3E012754-994C-4905-9056-03D10970C336}" destId="{3E38A310-8457-0C4E-B732-96C798AB4501}" srcOrd="0" destOrd="0" presId="urn:microsoft.com/office/officeart/2005/8/layout/vList2"/>
    <dgm:cxn modelId="{0AADB413-E4BB-164D-8BD0-953A7DA99B2E}" type="presOf" srcId="{A5D7C188-0D26-4655-8BDE-4AE0C700AA65}" destId="{A84C8578-D4B3-7F44-A633-62D83A3B9B83}" srcOrd="0" destOrd="0" presId="urn:microsoft.com/office/officeart/2005/8/layout/vList2"/>
    <dgm:cxn modelId="{5EDBEB15-3F11-42D4-B64C-18AA9CE3C26D}" srcId="{94BEAB1F-74A5-44E4-8D76-6689FFC20945}" destId="{64822B3B-8837-4F02-9994-486E6625B5DE}" srcOrd="1" destOrd="0" parTransId="{7A781FB3-9C47-44D1-9A5E-6120E798083A}" sibTransId="{75DA8539-6204-43F0-BCDD-765D37E69112}"/>
    <dgm:cxn modelId="{7A85461A-89BA-6B48-B5A4-1F2733F6F5F5}" type="presOf" srcId="{77CBA1D5-4D7E-4A92-829C-1FC49D6A4CD5}" destId="{1A2689C7-C6EE-FB4E-B84F-D157DA4348ED}" srcOrd="0" destOrd="0" presId="urn:microsoft.com/office/officeart/2005/8/layout/vList2"/>
    <dgm:cxn modelId="{9E70872D-DF1C-4F33-9A39-B43A1D9457EE}" srcId="{3E012754-994C-4905-9056-03D10970C336}" destId="{77CBA1D5-4D7E-4A92-829C-1FC49D6A4CD5}" srcOrd="0" destOrd="0" parTransId="{9BA12CC1-0FEB-465C-92D9-665867F3DB55}" sibTransId="{817D9085-88AF-4B6C-96D4-F82B43235FB1}"/>
    <dgm:cxn modelId="{6CF9DA2E-77CF-C245-880F-4518C14C992A}" type="presOf" srcId="{94BEAB1F-74A5-44E4-8D76-6689FFC20945}" destId="{F8F86671-2A83-8B4B-904B-F2969798D058}" srcOrd="0" destOrd="0" presId="urn:microsoft.com/office/officeart/2005/8/layout/vList2"/>
    <dgm:cxn modelId="{5EC75234-5B53-4211-971C-390D450A424E}" srcId="{94BEAB1F-74A5-44E4-8D76-6689FFC20945}" destId="{1C953250-F4ED-4438-8A3E-A20AB4558494}" srcOrd="0" destOrd="0" parTransId="{283CB307-FC28-4C7D-9505-D281E4B10F71}" sibTransId="{F85C7C26-C64D-4FDD-A61A-67596C692839}"/>
    <dgm:cxn modelId="{CF4D6965-7A50-BA48-8265-5E156BBC6D1C}" type="presOf" srcId="{1C953250-F4ED-4438-8A3E-A20AB4558494}" destId="{FB257CBA-0BE2-7448-8C60-0F0D1A6C5DA3}" srcOrd="0" destOrd="0" presId="urn:microsoft.com/office/officeart/2005/8/layout/vList2"/>
    <dgm:cxn modelId="{3280157F-821B-4F47-8652-76BACCB61717}" type="presOf" srcId="{64822B3B-8837-4F02-9994-486E6625B5DE}" destId="{FB257CBA-0BE2-7448-8C60-0F0D1A6C5DA3}" srcOrd="0" destOrd="1" presId="urn:microsoft.com/office/officeart/2005/8/layout/vList2"/>
    <dgm:cxn modelId="{3F987E9E-5BF5-FF4D-9E0C-53954E80F4D0}" type="presOf" srcId="{DFAB90B2-27AF-4FB6-AA05-C1108F6D519C}" destId="{796F8992-9DA1-A344-9A7D-F696328F543F}" srcOrd="0" destOrd="0" presId="urn:microsoft.com/office/officeart/2005/8/layout/vList2"/>
    <dgm:cxn modelId="{B88923DC-C7F8-4B10-8EDC-007533AAEBE9}" srcId="{3E012754-994C-4905-9056-03D10970C336}" destId="{DFAB90B2-27AF-4FB6-AA05-C1108F6D519C}" srcOrd="3" destOrd="0" parTransId="{D68A8F4A-9001-4DB0-8BA3-E5B288F39613}" sibTransId="{F0F0E200-466F-4052-AADE-B8E6DD944001}"/>
    <dgm:cxn modelId="{15FEA4FA-44A9-4EBF-BA90-4479BE5F90BE}" srcId="{3E012754-994C-4905-9056-03D10970C336}" destId="{94BEAB1F-74A5-44E4-8D76-6689FFC20945}" srcOrd="1" destOrd="0" parTransId="{4FEDA8AE-01CC-4177-B8A2-11DFF57D0A1D}" sibTransId="{2A1A3E89-0341-4427-9832-4E707620A0C9}"/>
    <dgm:cxn modelId="{427632FD-39CD-4592-B811-09D3A1C9D04C}" srcId="{3E012754-994C-4905-9056-03D10970C336}" destId="{A5D7C188-0D26-4655-8BDE-4AE0C700AA65}" srcOrd="2" destOrd="0" parTransId="{8966177F-200C-4073-A3C4-E3F32D1EE76A}" sibTransId="{3BB2B88B-6C47-406F-81C0-F4673677ECDA}"/>
    <dgm:cxn modelId="{378DCD92-C34F-1B4E-81B3-31C7DB0D0D68}" type="presParOf" srcId="{3E38A310-8457-0C4E-B732-96C798AB4501}" destId="{1A2689C7-C6EE-FB4E-B84F-D157DA4348ED}" srcOrd="0" destOrd="0" presId="urn:microsoft.com/office/officeart/2005/8/layout/vList2"/>
    <dgm:cxn modelId="{D8C7E2FF-39D6-5B43-B71F-24B0763D8B65}" type="presParOf" srcId="{3E38A310-8457-0C4E-B732-96C798AB4501}" destId="{07337E97-EBC0-4B42-98C4-FCC32A98BA44}" srcOrd="1" destOrd="0" presId="urn:microsoft.com/office/officeart/2005/8/layout/vList2"/>
    <dgm:cxn modelId="{2D758754-858C-7C42-850B-A3D780F7B75A}" type="presParOf" srcId="{3E38A310-8457-0C4E-B732-96C798AB4501}" destId="{F8F86671-2A83-8B4B-904B-F2969798D058}" srcOrd="2" destOrd="0" presId="urn:microsoft.com/office/officeart/2005/8/layout/vList2"/>
    <dgm:cxn modelId="{EE0BC7C4-6F57-A047-88FF-CF7DD27E875E}" type="presParOf" srcId="{3E38A310-8457-0C4E-B732-96C798AB4501}" destId="{FB257CBA-0BE2-7448-8C60-0F0D1A6C5DA3}" srcOrd="3" destOrd="0" presId="urn:microsoft.com/office/officeart/2005/8/layout/vList2"/>
    <dgm:cxn modelId="{9EC14024-D24B-B642-906D-2BA353155843}" type="presParOf" srcId="{3E38A310-8457-0C4E-B732-96C798AB4501}" destId="{A84C8578-D4B3-7F44-A633-62D83A3B9B83}" srcOrd="4" destOrd="0" presId="urn:microsoft.com/office/officeart/2005/8/layout/vList2"/>
    <dgm:cxn modelId="{F1C6ED49-4091-3A47-B435-902BD73CD4A1}" type="presParOf" srcId="{3E38A310-8457-0C4E-B732-96C798AB4501}" destId="{60F70C62-3162-2249-B821-F9CB71D67117}" srcOrd="5" destOrd="0" presId="urn:microsoft.com/office/officeart/2005/8/layout/vList2"/>
    <dgm:cxn modelId="{F8894ED1-87F3-F64E-88DC-59DCFCB1390D}" type="presParOf" srcId="{3E38A310-8457-0C4E-B732-96C798AB4501}" destId="{796F8992-9DA1-A344-9A7D-F696328F543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CAC1159-3B0A-4885-9719-D27E8B907DA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55CA0F-A4F1-4729-A736-3778EB122067}">
      <dgm:prSet custT="1"/>
      <dgm:spPr/>
      <dgm:t>
        <a:bodyPr/>
        <a:lstStyle/>
        <a:p>
          <a:pPr>
            <a:lnSpc>
              <a:spcPct val="100000"/>
            </a:lnSpc>
          </a:pPr>
          <a:r>
            <a:rPr lang="en-US" sz="1800"/>
            <a:t>This behaviour carries over to the syntax when coding.</a:t>
          </a:r>
        </a:p>
      </dgm:t>
    </dgm:pt>
    <dgm:pt modelId="{F544D3F6-EF63-4FD0-9C21-3141562BB920}" type="parTrans" cxnId="{5FA691A5-5348-474D-A897-0ACC6D944001}">
      <dgm:prSet/>
      <dgm:spPr/>
      <dgm:t>
        <a:bodyPr/>
        <a:lstStyle/>
        <a:p>
          <a:endParaRPr lang="en-US" sz="3200"/>
        </a:p>
      </dgm:t>
    </dgm:pt>
    <dgm:pt modelId="{8F8B223C-443A-4C2D-8A41-2DA26B0D250C}" type="sibTrans" cxnId="{5FA691A5-5348-474D-A897-0ACC6D944001}">
      <dgm:prSet/>
      <dgm:spPr/>
      <dgm:t>
        <a:bodyPr/>
        <a:lstStyle/>
        <a:p>
          <a:endParaRPr lang="en-US" sz="3200"/>
        </a:p>
      </dgm:t>
    </dgm:pt>
    <dgm:pt modelId="{F4D6CF5F-9820-4810-8CD0-0C82A108CCF2}">
      <dgm:prSet custT="1"/>
      <dgm:spPr/>
      <dgm:t>
        <a:bodyPr/>
        <a:lstStyle/>
        <a:p>
          <a:pPr>
            <a:lnSpc>
              <a:spcPct val="100000"/>
            </a:lnSpc>
          </a:pPr>
          <a:r>
            <a:rPr lang="en-US" sz="1800"/>
            <a:t>A lot of times you will write a method call, but won’t see anything as a result until you call the action.</a:t>
          </a:r>
        </a:p>
      </dgm:t>
    </dgm:pt>
    <dgm:pt modelId="{650B866B-BB98-4A98-A118-17D0994DA84D}" type="parTrans" cxnId="{C7E2FBA9-0FE6-4B54-91EF-08B2FC00C673}">
      <dgm:prSet/>
      <dgm:spPr/>
      <dgm:t>
        <a:bodyPr/>
        <a:lstStyle/>
        <a:p>
          <a:endParaRPr lang="en-US" sz="3200"/>
        </a:p>
      </dgm:t>
    </dgm:pt>
    <dgm:pt modelId="{9E2EE9C3-9281-474D-922F-54C07EB3BE6F}" type="sibTrans" cxnId="{C7E2FBA9-0FE6-4B54-91EF-08B2FC00C673}">
      <dgm:prSet/>
      <dgm:spPr/>
      <dgm:t>
        <a:bodyPr/>
        <a:lstStyle/>
        <a:p>
          <a:endParaRPr lang="en-US" sz="3200"/>
        </a:p>
      </dgm:t>
    </dgm:pt>
    <dgm:pt modelId="{9EBE49DF-4215-4860-B823-9A56A53354D8}">
      <dgm:prSet custT="1"/>
      <dgm:spPr/>
      <dgm:t>
        <a:bodyPr/>
        <a:lstStyle/>
        <a:p>
          <a:pPr>
            <a:lnSpc>
              <a:spcPct val="100000"/>
            </a:lnSpc>
          </a:pPr>
          <a:r>
            <a:rPr lang="en-US" sz="1800"/>
            <a:t>This makes sense because with a large dataset, you don’t want to calculate all the transformations until you are sure you want to perform them!</a:t>
          </a:r>
        </a:p>
      </dgm:t>
    </dgm:pt>
    <dgm:pt modelId="{84407FEA-31A8-4007-AE0D-E58926577BA5}" type="parTrans" cxnId="{3F5C3E8E-F781-4A2B-97EE-4AF6C9E1DF27}">
      <dgm:prSet/>
      <dgm:spPr/>
      <dgm:t>
        <a:bodyPr/>
        <a:lstStyle/>
        <a:p>
          <a:endParaRPr lang="en-US" sz="3200"/>
        </a:p>
      </dgm:t>
    </dgm:pt>
    <dgm:pt modelId="{60D7AFA0-6B9D-436E-8983-4365A70B494B}" type="sibTrans" cxnId="{3F5C3E8E-F781-4A2B-97EE-4AF6C9E1DF27}">
      <dgm:prSet/>
      <dgm:spPr/>
      <dgm:t>
        <a:bodyPr/>
        <a:lstStyle/>
        <a:p>
          <a:endParaRPr lang="en-US" sz="3200"/>
        </a:p>
      </dgm:t>
    </dgm:pt>
    <dgm:pt modelId="{1E71EC86-171F-4232-A556-1A5E1A31D443}" type="pres">
      <dgm:prSet presAssocID="{0CAC1159-3B0A-4885-9719-D27E8B907DA7}" presName="root" presStyleCnt="0">
        <dgm:presLayoutVars>
          <dgm:dir/>
          <dgm:resizeHandles val="exact"/>
        </dgm:presLayoutVars>
      </dgm:prSet>
      <dgm:spPr/>
    </dgm:pt>
    <dgm:pt modelId="{EF8902D9-F5EC-4D4A-8548-7AEFC64B7F90}" type="pres">
      <dgm:prSet presAssocID="{DB55CA0F-A4F1-4729-A736-3778EB122067}" presName="compNode" presStyleCnt="0"/>
      <dgm:spPr/>
    </dgm:pt>
    <dgm:pt modelId="{FD023CA3-344C-4914-952B-8E4CCF466FEA}" type="pres">
      <dgm:prSet presAssocID="{DB55CA0F-A4F1-4729-A736-3778EB12206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t"/>
        </a:ext>
      </dgm:extLst>
    </dgm:pt>
    <dgm:pt modelId="{61CA2874-8AA8-4E26-B3A2-57BE35CF61CA}" type="pres">
      <dgm:prSet presAssocID="{DB55CA0F-A4F1-4729-A736-3778EB122067}" presName="spaceRect" presStyleCnt="0"/>
      <dgm:spPr/>
    </dgm:pt>
    <dgm:pt modelId="{EDCE5EAE-9840-4270-92EB-2ECB2BB6A0B8}" type="pres">
      <dgm:prSet presAssocID="{DB55CA0F-A4F1-4729-A736-3778EB122067}" presName="textRect" presStyleLbl="revTx" presStyleIdx="0" presStyleCnt="3">
        <dgm:presLayoutVars>
          <dgm:chMax val="1"/>
          <dgm:chPref val="1"/>
        </dgm:presLayoutVars>
      </dgm:prSet>
      <dgm:spPr/>
    </dgm:pt>
    <dgm:pt modelId="{73B550F4-1C77-4954-AF72-951D9D5DAE41}" type="pres">
      <dgm:prSet presAssocID="{8F8B223C-443A-4C2D-8A41-2DA26B0D250C}" presName="sibTrans" presStyleCnt="0"/>
      <dgm:spPr/>
    </dgm:pt>
    <dgm:pt modelId="{738D78DB-3511-4291-BFE3-10F29D7F18C8}" type="pres">
      <dgm:prSet presAssocID="{F4D6CF5F-9820-4810-8CD0-0C82A108CCF2}" presName="compNode" presStyleCnt="0"/>
      <dgm:spPr/>
    </dgm:pt>
    <dgm:pt modelId="{E6032B2C-4F69-4E05-8904-367CFB84A4FF}" type="pres">
      <dgm:prSet presAssocID="{F4D6CF5F-9820-4810-8CD0-0C82A108CC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F38F7A82-062D-4402-9258-3A3912610F30}" type="pres">
      <dgm:prSet presAssocID="{F4D6CF5F-9820-4810-8CD0-0C82A108CCF2}" presName="spaceRect" presStyleCnt="0"/>
      <dgm:spPr/>
    </dgm:pt>
    <dgm:pt modelId="{A61EE2A7-A9BD-477C-A573-5C7D61972B3C}" type="pres">
      <dgm:prSet presAssocID="{F4D6CF5F-9820-4810-8CD0-0C82A108CCF2}" presName="textRect" presStyleLbl="revTx" presStyleIdx="1" presStyleCnt="3">
        <dgm:presLayoutVars>
          <dgm:chMax val="1"/>
          <dgm:chPref val="1"/>
        </dgm:presLayoutVars>
      </dgm:prSet>
      <dgm:spPr/>
    </dgm:pt>
    <dgm:pt modelId="{F5454C2B-DB80-4F33-9D3E-48962E0B630E}" type="pres">
      <dgm:prSet presAssocID="{9E2EE9C3-9281-474D-922F-54C07EB3BE6F}" presName="sibTrans" presStyleCnt="0"/>
      <dgm:spPr/>
    </dgm:pt>
    <dgm:pt modelId="{4179790E-6FEF-45C2-A2CC-EF11175C6A79}" type="pres">
      <dgm:prSet presAssocID="{9EBE49DF-4215-4860-B823-9A56A53354D8}" presName="compNode" presStyleCnt="0"/>
      <dgm:spPr/>
    </dgm:pt>
    <dgm:pt modelId="{1E061708-3DE0-40A4-A30A-9916BA9F4086}" type="pres">
      <dgm:prSet presAssocID="{9EBE49DF-4215-4860-B823-9A56A53354D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22A3307C-AA1D-4A1A-9210-930181C160A7}" type="pres">
      <dgm:prSet presAssocID="{9EBE49DF-4215-4860-B823-9A56A53354D8}" presName="spaceRect" presStyleCnt="0"/>
      <dgm:spPr/>
    </dgm:pt>
    <dgm:pt modelId="{F4E0D23B-DE3A-40B8-A6C5-CF333014B3DE}" type="pres">
      <dgm:prSet presAssocID="{9EBE49DF-4215-4860-B823-9A56A53354D8}" presName="textRect" presStyleLbl="revTx" presStyleIdx="2" presStyleCnt="3">
        <dgm:presLayoutVars>
          <dgm:chMax val="1"/>
          <dgm:chPref val="1"/>
        </dgm:presLayoutVars>
      </dgm:prSet>
      <dgm:spPr/>
    </dgm:pt>
  </dgm:ptLst>
  <dgm:cxnLst>
    <dgm:cxn modelId="{9CAEE31A-2A51-144D-80FF-4AF6A5E194C9}" type="presOf" srcId="{9EBE49DF-4215-4860-B823-9A56A53354D8}" destId="{F4E0D23B-DE3A-40B8-A6C5-CF333014B3DE}" srcOrd="0" destOrd="0" presId="urn:microsoft.com/office/officeart/2018/2/layout/IconLabelList"/>
    <dgm:cxn modelId="{ED885069-F40F-1F46-BBBA-D075051A3F7F}" type="presOf" srcId="{0CAC1159-3B0A-4885-9719-D27E8B907DA7}" destId="{1E71EC86-171F-4232-A556-1A5E1A31D443}" srcOrd="0" destOrd="0" presId="urn:microsoft.com/office/officeart/2018/2/layout/IconLabelList"/>
    <dgm:cxn modelId="{3F5C3E8E-F781-4A2B-97EE-4AF6C9E1DF27}" srcId="{0CAC1159-3B0A-4885-9719-D27E8B907DA7}" destId="{9EBE49DF-4215-4860-B823-9A56A53354D8}" srcOrd="2" destOrd="0" parTransId="{84407FEA-31A8-4007-AE0D-E58926577BA5}" sibTransId="{60D7AFA0-6B9D-436E-8983-4365A70B494B}"/>
    <dgm:cxn modelId="{5FA691A5-5348-474D-A897-0ACC6D944001}" srcId="{0CAC1159-3B0A-4885-9719-D27E8B907DA7}" destId="{DB55CA0F-A4F1-4729-A736-3778EB122067}" srcOrd="0" destOrd="0" parTransId="{F544D3F6-EF63-4FD0-9C21-3141562BB920}" sibTransId="{8F8B223C-443A-4C2D-8A41-2DA26B0D250C}"/>
    <dgm:cxn modelId="{C7E2FBA9-0FE6-4B54-91EF-08B2FC00C673}" srcId="{0CAC1159-3B0A-4885-9719-D27E8B907DA7}" destId="{F4D6CF5F-9820-4810-8CD0-0C82A108CCF2}" srcOrd="1" destOrd="0" parTransId="{650B866B-BB98-4A98-A118-17D0994DA84D}" sibTransId="{9E2EE9C3-9281-474D-922F-54C07EB3BE6F}"/>
    <dgm:cxn modelId="{A5EE28AB-38B9-F246-89BA-4C4E161C6736}" type="presOf" srcId="{DB55CA0F-A4F1-4729-A736-3778EB122067}" destId="{EDCE5EAE-9840-4270-92EB-2ECB2BB6A0B8}" srcOrd="0" destOrd="0" presId="urn:microsoft.com/office/officeart/2018/2/layout/IconLabelList"/>
    <dgm:cxn modelId="{01F8ECC5-D70F-0649-9BF6-8A24115A5E64}" type="presOf" srcId="{F4D6CF5F-9820-4810-8CD0-0C82A108CCF2}" destId="{A61EE2A7-A9BD-477C-A573-5C7D61972B3C}" srcOrd="0" destOrd="0" presId="urn:microsoft.com/office/officeart/2018/2/layout/IconLabelList"/>
    <dgm:cxn modelId="{A1C715B9-3C78-B74C-BCCF-639D365A920A}" type="presParOf" srcId="{1E71EC86-171F-4232-A556-1A5E1A31D443}" destId="{EF8902D9-F5EC-4D4A-8548-7AEFC64B7F90}" srcOrd="0" destOrd="0" presId="urn:microsoft.com/office/officeart/2018/2/layout/IconLabelList"/>
    <dgm:cxn modelId="{7F4C8039-517E-CC4C-9D49-CFF6642E84A5}" type="presParOf" srcId="{EF8902D9-F5EC-4D4A-8548-7AEFC64B7F90}" destId="{FD023CA3-344C-4914-952B-8E4CCF466FEA}" srcOrd="0" destOrd="0" presId="urn:microsoft.com/office/officeart/2018/2/layout/IconLabelList"/>
    <dgm:cxn modelId="{20966B0E-1696-154D-A79F-03F4ADE4B342}" type="presParOf" srcId="{EF8902D9-F5EC-4D4A-8548-7AEFC64B7F90}" destId="{61CA2874-8AA8-4E26-B3A2-57BE35CF61CA}" srcOrd="1" destOrd="0" presId="urn:microsoft.com/office/officeart/2018/2/layout/IconLabelList"/>
    <dgm:cxn modelId="{C8EB411A-AFC8-F545-88E3-57E4F5EFD851}" type="presParOf" srcId="{EF8902D9-F5EC-4D4A-8548-7AEFC64B7F90}" destId="{EDCE5EAE-9840-4270-92EB-2ECB2BB6A0B8}" srcOrd="2" destOrd="0" presId="urn:microsoft.com/office/officeart/2018/2/layout/IconLabelList"/>
    <dgm:cxn modelId="{E51FCBF1-0EE1-1A46-997D-B4F0E209D8A1}" type="presParOf" srcId="{1E71EC86-171F-4232-A556-1A5E1A31D443}" destId="{73B550F4-1C77-4954-AF72-951D9D5DAE41}" srcOrd="1" destOrd="0" presId="urn:microsoft.com/office/officeart/2018/2/layout/IconLabelList"/>
    <dgm:cxn modelId="{EA0EBD26-D766-C545-A2EA-45D499DDE910}" type="presParOf" srcId="{1E71EC86-171F-4232-A556-1A5E1A31D443}" destId="{738D78DB-3511-4291-BFE3-10F29D7F18C8}" srcOrd="2" destOrd="0" presId="urn:microsoft.com/office/officeart/2018/2/layout/IconLabelList"/>
    <dgm:cxn modelId="{D739A1F9-ED8D-4D4C-B22B-AB75EB0F8960}" type="presParOf" srcId="{738D78DB-3511-4291-BFE3-10F29D7F18C8}" destId="{E6032B2C-4F69-4E05-8904-367CFB84A4FF}" srcOrd="0" destOrd="0" presId="urn:microsoft.com/office/officeart/2018/2/layout/IconLabelList"/>
    <dgm:cxn modelId="{D27BDDD7-3771-8F4A-ABD8-4AF2D7CA3162}" type="presParOf" srcId="{738D78DB-3511-4291-BFE3-10F29D7F18C8}" destId="{F38F7A82-062D-4402-9258-3A3912610F30}" srcOrd="1" destOrd="0" presId="urn:microsoft.com/office/officeart/2018/2/layout/IconLabelList"/>
    <dgm:cxn modelId="{7F106E78-6AB4-8848-A225-A2EEE330000B}" type="presParOf" srcId="{738D78DB-3511-4291-BFE3-10F29D7F18C8}" destId="{A61EE2A7-A9BD-477C-A573-5C7D61972B3C}" srcOrd="2" destOrd="0" presId="urn:microsoft.com/office/officeart/2018/2/layout/IconLabelList"/>
    <dgm:cxn modelId="{E0113C24-BB8E-9C43-B2C6-283532110F29}" type="presParOf" srcId="{1E71EC86-171F-4232-A556-1A5E1A31D443}" destId="{F5454C2B-DB80-4F33-9D3E-48962E0B630E}" srcOrd="3" destOrd="0" presId="urn:microsoft.com/office/officeart/2018/2/layout/IconLabelList"/>
    <dgm:cxn modelId="{FD25A348-D9EA-8F44-B5FC-4E316BCEAE4F}" type="presParOf" srcId="{1E71EC86-171F-4232-A556-1A5E1A31D443}" destId="{4179790E-6FEF-45C2-A2CC-EF11175C6A79}" srcOrd="4" destOrd="0" presId="urn:microsoft.com/office/officeart/2018/2/layout/IconLabelList"/>
    <dgm:cxn modelId="{5855FFB3-591E-1D41-B356-E9D6C376CCA1}" type="presParOf" srcId="{4179790E-6FEF-45C2-A2CC-EF11175C6A79}" destId="{1E061708-3DE0-40A4-A30A-9916BA9F4086}" srcOrd="0" destOrd="0" presId="urn:microsoft.com/office/officeart/2018/2/layout/IconLabelList"/>
    <dgm:cxn modelId="{A1BEF006-F218-054D-B766-51708C789022}" type="presParOf" srcId="{4179790E-6FEF-45C2-A2CC-EF11175C6A79}" destId="{22A3307C-AA1D-4A1A-9210-930181C160A7}" srcOrd="1" destOrd="0" presId="urn:microsoft.com/office/officeart/2018/2/layout/IconLabelList"/>
    <dgm:cxn modelId="{4D93FC34-0791-8242-A6B1-9075E8F206B6}" type="presParOf" srcId="{4179790E-6FEF-45C2-A2CC-EF11175C6A79}" destId="{F4E0D23B-DE3A-40B8-A6C5-CF333014B3D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D647F32-D197-43DB-8568-CF5CC36D90A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AC26BAE-96BE-4B1B-BAB4-BC8D413DF6E6}">
      <dgm:prSet custT="1"/>
      <dgm:spPr/>
      <dgm:t>
        <a:bodyPr/>
        <a:lstStyle/>
        <a:p>
          <a:pPr algn="just"/>
          <a:r>
            <a:rPr lang="en-US" sz="2400"/>
            <a:t>When discussing Spark syntax you will see RDD versus DataFrame syntax show up.</a:t>
          </a:r>
        </a:p>
      </dgm:t>
    </dgm:pt>
    <dgm:pt modelId="{DD71EDA4-B500-4DCF-8349-274A8C02B365}" type="parTrans" cxnId="{274E328A-CCDC-4BB3-9B49-EE749D0110BD}">
      <dgm:prSet/>
      <dgm:spPr/>
      <dgm:t>
        <a:bodyPr/>
        <a:lstStyle/>
        <a:p>
          <a:pPr algn="just"/>
          <a:endParaRPr lang="en-US" sz="3200"/>
        </a:p>
      </dgm:t>
    </dgm:pt>
    <dgm:pt modelId="{BED783DF-4392-42B8-8A82-2CA2184BA5B8}" type="sibTrans" cxnId="{274E328A-CCDC-4BB3-9B49-EE749D0110BD}">
      <dgm:prSet/>
      <dgm:spPr/>
      <dgm:t>
        <a:bodyPr/>
        <a:lstStyle/>
        <a:p>
          <a:pPr algn="just"/>
          <a:endParaRPr lang="en-US" sz="3200"/>
        </a:p>
      </dgm:t>
    </dgm:pt>
    <dgm:pt modelId="{EFD72E41-51ED-438C-A7F7-F275EEA80EF3}">
      <dgm:prSet custT="1"/>
      <dgm:spPr/>
      <dgm:t>
        <a:bodyPr/>
        <a:lstStyle/>
        <a:p>
          <a:pPr algn="just"/>
          <a:r>
            <a:rPr lang="en-US" sz="2400"/>
            <a:t>With the release of Spark 2.0, Spark is moving towards a DataFrame based syntax, but keep in mind that the way files are being distributed can still be thought of as RDDs, it is just the typed out syntax that is changing</a:t>
          </a:r>
        </a:p>
      </dgm:t>
    </dgm:pt>
    <dgm:pt modelId="{709847CF-F3A8-474F-ACCF-87C8665F0258}" type="parTrans" cxnId="{7373CA9D-C9A8-46E0-929C-05DC0EC8B408}">
      <dgm:prSet/>
      <dgm:spPr/>
      <dgm:t>
        <a:bodyPr/>
        <a:lstStyle/>
        <a:p>
          <a:pPr algn="just"/>
          <a:endParaRPr lang="en-US" sz="3200"/>
        </a:p>
      </dgm:t>
    </dgm:pt>
    <dgm:pt modelId="{A2100216-00A8-4973-A6C3-CBA6E75407FC}" type="sibTrans" cxnId="{7373CA9D-C9A8-46E0-929C-05DC0EC8B408}">
      <dgm:prSet/>
      <dgm:spPr/>
      <dgm:t>
        <a:bodyPr/>
        <a:lstStyle/>
        <a:p>
          <a:pPr algn="just"/>
          <a:endParaRPr lang="en-US" sz="3200"/>
        </a:p>
      </dgm:t>
    </dgm:pt>
    <dgm:pt modelId="{7DFFB6BA-E5C1-4D88-BE4E-8991B996D282}" type="pres">
      <dgm:prSet presAssocID="{FD647F32-D197-43DB-8568-CF5CC36D90A0}" presName="root" presStyleCnt="0">
        <dgm:presLayoutVars>
          <dgm:dir/>
          <dgm:resizeHandles val="exact"/>
        </dgm:presLayoutVars>
      </dgm:prSet>
      <dgm:spPr/>
    </dgm:pt>
    <dgm:pt modelId="{77AF8AAD-8839-46EC-9B6D-69ADF426F23E}" type="pres">
      <dgm:prSet presAssocID="{FD647F32-D197-43DB-8568-CF5CC36D90A0}" presName="container" presStyleCnt="0">
        <dgm:presLayoutVars>
          <dgm:dir/>
          <dgm:resizeHandles val="exact"/>
        </dgm:presLayoutVars>
      </dgm:prSet>
      <dgm:spPr/>
    </dgm:pt>
    <dgm:pt modelId="{36CC32F6-738F-4A6A-8FA3-9B89CEB2A3D5}" type="pres">
      <dgm:prSet presAssocID="{EAC26BAE-96BE-4B1B-BAB4-BC8D413DF6E6}" presName="compNode" presStyleCnt="0"/>
      <dgm:spPr/>
    </dgm:pt>
    <dgm:pt modelId="{364F63AC-63DD-42BA-ACE4-0394A592BB7A}" type="pres">
      <dgm:prSet presAssocID="{EAC26BAE-96BE-4B1B-BAB4-BC8D413DF6E6}" presName="iconBgRect" presStyleLbl="bgShp" presStyleIdx="0" presStyleCnt="2"/>
      <dgm:spPr/>
    </dgm:pt>
    <dgm:pt modelId="{E40AE121-8CAC-4897-B823-7A0C452D6279}" type="pres">
      <dgm:prSet presAssocID="{EAC26BAE-96BE-4B1B-BAB4-BC8D413DF6E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arkler"/>
        </a:ext>
      </dgm:extLst>
    </dgm:pt>
    <dgm:pt modelId="{A29B4AFF-5FFD-41DA-B508-394170C11C46}" type="pres">
      <dgm:prSet presAssocID="{EAC26BAE-96BE-4B1B-BAB4-BC8D413DF6E6}" presName="spaceRect" presStyleCnt="0"/>
      <dgm:spPr/>
    </dgm:pt>
    <dgm:pt modelId="{9AD48CE6-B349-4B45-A62E-24A49C08C2F5}" type="pres">
      <dgm:prSet presAssocID="{EAC26BAE-96BE-4B1B-BAB4-BC8D413DF6E6}" presName="textRect" presStyleLbl="revTx" presStyleIdx="0" presStyleCnt="2">
        <dgm:presLayoutVars>
          <dgm:chMax val="1"/>
          <dgm:chPref val="1"/>
        </dgm:presLayoutVars>
      </dgm:prSet>
      <dgm:spPr/>
    </dgm:pt>
    <dgm:pt modelId="{EF3D9A8D-D7C3-47DD-B9D1-25DD12E92012}" type="pres">
      <dgm:prSet presAssocID="{BED783DF-4392-42B8-8A82-2CA2184BA5B8}" presName="sibTrans" presStyleLbl="sibTrans2D1" presStyleIdx="0" presStyleCnt="0"/>
      <dgm:spPr/>
    </dgm:pt>
    <dgm:pt modelId="{C1D347EE-ED7C-4E69-A928-6E1D77F46EFE}" type="pres">
      <dgm:prSet presAssocID="{EFD72E41-51ED-438C-A7F7-F275EEA80EF3}" presName="compNode" presStyleCnt="0"/>
      <dgm:spPr/>
    </dgm:pt>
    <dgm:pt modelId="{1121CA42-CC87-48BA-BDBB-689F566D0937}" type="pres">
      <dgm:prSet presAssocID="{EFD72E41-51ED-438C-A7F7-F275EEA80EF3}" presName="iconBgRect" presStyleLbl="bgShp" presStyleIdx="1" presStyleCnt="2"/>
      <dgm:spPr/>
    </dgm:pt>
    <dgm:pt modelId="{65FAE9AD-F4AB-4135-B8F4-BF466F17767E}" type="pres">
      <dgm:prSet presAssocID="{EFD72E41-51ED-438C-A7F7-F275EEA80EF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reworks"/>
        </a:ext>
      </dgm:extLst>
    </dgm:pt>
    <dgm:pt modelId="{A43902F8-BA95-4757-AB99-2C5094B504A3}" type="pres">
      <dgm:prSet presAssocID="{EFD72E41-51ED-438C-A7F7-F275EEA80EF3}" presName="spaceRect" presStyleCnt="0"/>
      <dgm:spPr/>
    </dgm:pt>
    <dgm:pt modelId="{87A0DB69-B16C-44AA-BB5B-569DC1CD796E}" type="pres">
      <dgm:prSet presAssocID="{EFD72E41-51ED-438C-A7F7-F275EEA80EF3}" presName="textRect" presStyleLbl="revTx" presStyleIdx="1" presStyleCnt="2">
        <dgm:presLayoutVars>
          <dgm:chMax val="1"/>
          <dgm:chPref val="1"/>
        </dgm:presLayoutVars>
      </dgm:prSet>
      <dgm:spPr/>
    </dgm:pt>
  </dgm:ptLst>
  <dgm:cxnLst>
    <dgm:cxn modelId="{BCBCA01E-FB7C-4779-A5B3-A16EC744A59E}" type="presOf" srcId="{EFD72E41-51ED-438C-A7F7-F275EEA80EF3}" destId="{87A0DB69-B16C-44AA-BB5B-569DC1CD796E}" srcOrd="0" destOrd="0" presId="urn:microsoft.com/office/officeart/2018/2/layout/IconCircleList"/>
    <dgm:cxn modelId="{FE91C223-766B-4DEC-A166-BE422645CCA8}" type="presOf" srcId="{BED783DF-4392-42B8-8A82-2CA2184BA5B8}" destId="{EF3D9A8D-D7C3-47DD-B9D1-25DD12E92012}" srcOrd="0" destOrd="0" presId="urn:microsoft.com/office/officeart/2018/2/layout/IconCircleList"/>
    <dgm:cxn modelId="{274E328A-CCDC-4BB3-9B49-EE749D0110BD}" srcId="{FD647F32-D197-43DB-8568-CF5CC36D90A0}" destId="{EAC26BAE-96BE-4B1B-BAB4-BC8D413DF6E6}" srcOrd="0" destOrd="0" parTransId="{DD71EDA4-B500-4DCF-8349-274A8C02B365}" sibTransId="{BED783DF-4392-42B8-8A82-2CA2184BA5B8}"/>
    <dgm:cxn modelId="{7373CA9D-C9A8-46E0-929C-05DC0EC8B408}" srcId="{FD647F32-D197-43DB-8568-CF5CC36D90A0}" destId="{EFD72E41-51ED-438C-A7F7-F275EEA80EF3}" srcOrd="1" destOrd="0" parTransId="{709847CF-F3A8-474F-ACCF-87C8665F0258}" sibTransId="{A2100216-00A8-4973-A6C3-CBA6E75407FC}"/>
    <dgm:cxn modelId="{8403F9B1-0950-4162-864A-F362801C2863}" type="presOf" srcId="{EAC26BAE-96BE-4B1B-BAB4-BC8D413DF6E6}" destId="{9AD48CE6-B349-4B45-A62E-24A49C08C2F5}" srcOrd="0" destOrd="0" presId="urn:microsoft.com/office/officeart/2018/2/layout/IconCircleList"/>
    <dgm:cxn modelId="{A3B100E3-03AE-4587-8C56-6848FAACB1DA}" type="presOf" srcId="{FD647F32-D197-43DB-8568-CF5CC36D90A0}" destId="{7DFFB6BA-E5C1-4D88-BE4E-8991B996D282}" srcOrd="0" destOrd="0" presId="urn:microsoft.com/office/officeart/2018/2/layout/IconCircleList"/>
    <dgm:cxn modelId="{46E9ED2B-8DFA-40B7-8878-0CA15E2148A3}" type="presParOf" srcId="{7DFFB6BA-E5C1-4D88-BE4E-8991B996D282}" destId="{77AF8AAD-8839-46EC-9B6D-69ADF426F23E}" srcOrd="0" destOrd="0" presId="urn:microsoft.com/office/officeart/2018/2/layout/IconCircleList"/>
    <dgm:cxn modelId="{F5FA9A73-A342-4177-9153-45350D032D6E}" type="presParOf" srcId="{77AF8AAD-8839-46EC-9B6D-69ADF426F23E}" destId="{36CC32F6-738F-4A6A-8FA3-9B89CEB2A3D5}" srcOrd="0" destOrd="0" presId="urn:microsoft.com/office/officeart/2018/2/layout/IconCircleList"/>
    <dgm:cxn modelId="{3195B831-B57D-4C01-B250-7010585ACC7E}" type="presParOf" srcId="{36CC32F6-738F-4A6A-8FA3-9B89CEB2A3D5}" destId="{364F63AC-63DD-42BA-ACE4-0394A592BB7A}" srcOrd="0" destOrd="0" presId="urn:microsoft.com/office/officeart/2018/2/layout/IconCircleList"/>
    <dgm:cxn modelId="{9EFC11C5-9256-473B-B2A0-DC2FC6B2527C}" type="presParOf" srcId="{36CC32F6-738F-4A6A-8FA3-9B89CEB2A3D5}" destId="{E40AE121-8CAC-4897-B823-7A0C452D6279}" srcOrd="1" destOrd="0" presId="urn:microsoft.com/office/officeart/2018/2/layout/IconCircleList"/>
    <dgm:cxn modelId="{DEAA27B7-F999-4F4E-B534-9E1602FA7960}" type="presParOf" srcId="{36CC32F6-738F-4A6A-8FA3-9B89CEB2A3D5}" destId="{A29B4AFF-5FFD-41DA-B508-394170C11C46}" srcOrd="2" destOrd="0" presId="urn:microsoft.com/office/officeart/2018/2/layout/IconCircleList"/>
    <dgm:cxn modelId="{7929F77E-481A-4D20-9FC2-2C6A5C379CE2}" type="presParOf" srcId="{36CC32F6-738F-4A6A-8FA3-9B89CEB2A3D5}" destId="{9AD48CE6-B349-4B45-A62E-24A49C08C2F5}" srcOrd="3" destOrd="0" presId="urn:microsoft.com/office/officeart/2018/2/layout/IconCircleList"/>
    <dgm:cxn modelId="{32DB3BFD-4739-408B-880D-01E6293D92A1}" type="presParOf" srcId="{77AF8AAD-8839-46EC-9B6D-69ADF426F23E}" destId="{EF3D9A8D-D7C3-47DD-B9D1-25DD12E92012}" srcOrd="1" destOrd="0" presId="urn:microsoft.com/office/officeart/2018/2/layout/IconCircleList"/>
    <dgm:cxn modelId="{FBC194A9-5B36-4994-B3A0-095CA5D47844}" type="presParOf" srcId="{77AF8AAD-8839-46EC-9B6D-69ADF426F23E}" destId="{C1D347EE-ED7C-4E69-A928-6E1D77F46EFE}" srcOrd="2" destOrd="0" presId="urn:microsoft.com/office/officeart/2018/2/layout/IconCircleList"/>
    <dgm:cxn modelId="{7E1BAF87-D75D-4200-B417-538B8019F636}" type="presParOf" srcId="{C1D347EE-ED7C-4E69-A928-6E1D77F46EFE}" destId="{1121CA42-CC87-48BA-BDBB-689F566D0937}" srcOrd="0" destOrd="0" presId="urn:microsoft.com/office/officeart/2018/2/layout/IconCircleList"/>
    <dgm:cxn modelId="{0036A92E-FDCF-4E0F-AAC3-02EBFD95A447}" type="presParOf" srcId="{C1D347EE-ED7C-4E69-A928-6E1D77F46EFE}" destId="{65FAE9AD-F4AB-4135-B8F4-BF466F17767E}" srcOrd="1" destOrd="0" presId="urn:microsoft.com/office/officeart/2018/2/layout/IconCircleList"/>
    <dgm:cxn modelId="{C22863E3-F843-436C-8DB7-19041970D116}" type="presParOf" srcId="{C1D347EE-ED7C-4E69-A928-6E1D77F46EFE}" destId="{A43902F8-BA95-4757-AB99-2C5094B504A3}" srcOrd="2" destOrd="0" presId="urn:microsoft.com/office/officeart/2018/2/layout/IconCircleList"/>
    <dgm:cxn modelId="{9265371B-49E5-4E02-9D69-F08EF2967837}" type="presParOf" srcId="{C1D347EE-ED7C-4E69-A928-6E1D77F46EFE}" destId="{87A0DB69-B16C-44AA-BB5B-569DC1CD796E}"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FFB31C6-7E19-4042-8823-3F55DAE89AD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3F07335-EC82-4033-8CB4-8077BDA3B27E}">
      <dgm:prSet/>
      <dgm:spPr/>
      <dgm:t>
        <a:bodyPr/>
        <a:lstStyle/>
        <a:p>
          <a:r>
            <a:rPr lang="en-US"/>
            <a:t>Spark DataFrames are also now the standard way of using Spark’s Machine Learning Capabilities.</a:t>
          </a:r>
        </a:p>
      </dgm:t>
    </dgm:pt>
    <dgm:pt modelId="{67418EC4-8553-4BBA-BB95-5355FC738ADE}" type="parTrans" cxnId="{432B7919-E89E-4121-93BA-20BC9E656088}">
      <dgm:prSet/>
      <dgm:spPr/>
      <dgm:t>
        <a:bodyPr/>
        <a:lstStyle/>
        <a:p>
          <a:endParaRPr lang="en-US"/>
        </a:p>
      </dgm:t>
    </dgm:pt>
    <dgm:pt modelId="{C97186B8-D6B1-45B8-908A-FC06797F4805}" type="sibTrans" cxnId="{432B7919-E89E-4121-93BA-20BC9E656088}">
      <dgm:prSet/>
      <dgm:spPr/>
      <dgm:t>
        <a:bodyPr/>
        <a:lstStyle/>
        <a:p>
          <a:endParaRPr lang="en-US"/>
        </a:p>
      </dgm:t>
    </dgm:pt>
    <dgm:pt modelId="{D49AF551-BC5E-4083-B381-D620C1EB2299}">
      <dgm:prSet/>
      <dgm:spPr/>
      <dgm:t>
        <a:bodyPr/>
        <a:lstStyle/>
        <a:p>
          <a:r>
            <a:rPr lang="en-US"/>
            <a:t>Spark DataFrame documentation is still pretty new and can be sparse.</a:t>
          </a:r>
        </a:p>
      </dgm:t>
    </dgm:pt>
    <dgm:pt modelId="{B59B2141-3607-4CF9-8E34-4FD29779FC15}" type="parTrans" cxnId="{75C3FE5C-0201-47DD-A14C-09D36D695C51}">
      <dgm:prSet/>
      <dgm:spPr/>
      <dgm:t>
        <a:bodyPr/>
        <a:lstStyle/>
        <a:p>
          <a:endParaRPr lang="en-US"/>
        </a:p>
      </dgm:t>
    </dgm:pt>
    <dgm:pt modelId="{4CBAA41C-FB00-4999-9CB8-23B5DD84901E}" type="sibTrans" cxnId="{75C3FE5C-0201-47DD-A14C-09D36D695C51}">
      <dgm:prSet/>
      <dgm:spPr/>
      <dgm:t>
        <a:bodyPr/>
        <a:lstStyle/>
        <a:p>
          <a:endParaRPr lang="en-US"/>
        </a:p>
      </dgm:t>
    </dgm:pt>
    <dgm:pt modelId="{3BF262F5-61E9-A74E-B585-7B68FDFEA685}" type="pres">
      <dgm:prSet presAssocID="{8FFB31C6-7E19-4042-8823-3F55DAE89AD3}" presName="linear" presStyleCnt="0">
        <dgm:presLayoutVars>
          <dgm:animLvl val="lvl"/>
          <dgm:resizeHandles val="exact"/>
        </dgm:presLayoutVars>
      </dgm:prSet>
      <dgm:spPr/>
    </dgm:pt>
    <dgm:pt modelId="{C22681EE-D59B-5344-8DF0-E95B0022EC68}" type="pres">
      <dgm:prSet presAssocID="{83F07335-EC82-4033-8CB4-8077BDA3B27E}" presName="parentText" presStyleLbl="node1" presStyleIdx="0" presStyleCnt="2">
        <dgm:presLayoutVars>
          <dgm:chMax val="0"/>
          <dgm:bulletEnabled val="1"/>
        </dgm:presLayoutVars>
      </dgm:prSet>
      <dgm:spPr/>
    </dgm:pt>
    <dgm:pt modelId="{18C02BE6-B0A2-F749-80B3-7FB9FD18F18E}" type="pres">
      <dgm:prSet presAssocID="{C97186B8-D6B1-45B8-908A-FC06797F4805}" presName="spacer" presStyleCnt="0"/>
      <dgm:spPr/>
    </dgm:pt>
    <dgm:pt modelId="{28D87577-6A55-6E46-A4E5-0795AA568C57}" type="pres">
      <dgm:prSet presAssocID="{D49AF551-BC5E-4083-B381-D620C1EB2299}" presName="parentText" presStyleLbl="node1" presStyleIdx="1" presStyleCnt="2">
        <dgm:presLayoutVars>
          <dgm:chMax val="0"/>
          <dgm:bulletEnabled val="1"/>
        </dgm:presLayoutVars>
      </dgm:prSet>
      <dgm:spPr/>
    </dgm:pt>
  </dgm:ptLst>
  <dgm:cxnLst>
    <dgm:cxn modelId="{432B7919-E89E-4121-93BA-20BC9E656088}" srcId="{8FFB31C6-7E19-4042-8823-3F55DAE89AD3}" destId="{83F07335-EC82-4033-8CB4-8077BDA3B27E}" srcOrd="0" destOrd="0" parTransId="{67418EC4-8553-4BBA-BB95-5355FC738ADE}" sibTransId="{C97186B8-D6B1-45B8-908A-FC06797F4805}"/>
    <dgm:cxn modelId="{9A58B21D-CAE3-A044-946B-F7D2645B5FB0}" type="presOf" srcId="{8FFB31C6-7E19-4042-8823-3F55DAE89AD3}" destId="{3BF262F5-61E9-A74E-B585-7B68FDFEA685}" srcOrd="0" destOrd="0" presId="urn:microsoft.com/office/officeart/2005/8/layout/vList2"/>
    <dgm:cxn modelId="{3ACE972A-0CDA-8E4F-A022-C3E20A669C07}" type="presOf" srcId="{83F07335-EC82-4033-8CB4-8077BDA3B27E}" destId="{C22681EE-D59B-5344-8DF0-E95B0022EC68}" srcOrd="0" destOrd="0" presId="urn:microsoft.com/office/officeart/2005/8/layout/vList2"/>
    <dgm:cxn modelId="{75C3FE5C-0201-47DD-A14C-09D36D695C51}" srcId="{8FFB31C6-7E19-4042-8823-3F55DAE89AD3}" destId="{D49AF551-BC5E-4083-B381-D620C1EB2299}" srcOrd="1" destOrd="0" parTransId="{B59B2141-3607-4CF9-8E34-4FD29779FC15}" sibTransId="{4CBAA41C-FB00-4999-9CB8-23B5DD84901E}"/>
    <dgm:cxn modelId="{C6746C98-1B0C-F54A-B2AD-52771EB523A8}" type="presOf" srcId="{D49AF551-BC5E-4083-B381-D620C1EB2299}" destId="{28D87577-6A55-6E46-A4E5-0795AA568C57}" srcOrd="0" destOrd="0" presId="urn:microsoft.com/office/officeart/2005/8/layout/vList2"/>
    <dgm:cxn modelId="{34D8EB7A-C170-2A4E-86F0-3570CCD72042}" type="presParOf" srcId="{3BF262F5-61E9-A74E-B585-7B68FDFEA685}" destId="{C22681EE-D59B-5344-8DF0-E95B0022EC68}" srcOrd="0" destOrd="0" presId="urn:microsoft.com/office/officeart/2005/8/layout/vList2"/>
    <dgm:cxn modelId="{5E69CC33-8174-9243-9E73-DB0EE7137AFE}" type="presParOf" srcId="{3BF262F5-61E9-A74E-B585-7B68FDFEA685}" destId="{18C02BE6-B0A2-F749-80B3-7FB9FD18F18E}" srcOrd="1" destOrd="0" presId="urn:microsoft.com/office/officeart/2005/8/layout/vList2"/>
    <dgm:cxn modelId="{2166B64E-41BD-D640-B50D-6BD91F46CBAC}" type="presParOf" srcId="{3BF262F5-61E9-A74E-B585-7B68FDFEA685}" destId="{28D87577-6A55-6E46-A4E5-0795AA568C57}"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ABADF73-635C-41CA-B23A-85F3F9232FA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F98B834-30C8-42E7-9CAD-C0215542273F}">
      <dgm:prSet/>
      <dgm:spPr/>
      <dgm:t>
        <a:bodyPr/>
        <a:lstStyle/>
        <a:p>
          <a:r>
            <a:rPr lang="en-US"/>
            <a:t>Spark DataFrames hold data in a column and row format.</a:t>
          </a:r>
        </a:p>
      </dgm:t>
    </dgm:pt>
    <dgm:pt modelId="{14528630-43E6-4F73-B1FA-632A513630D0}" type="parTrans" cxnId="{80CD25E7-D78C-4A13-8F60-ED0D12300DDD}">
      <dgm:prSet/>
      <dgm:spPr/>
      <dgm:t>
        <a:bodyPr/>
        <a:lstStyle/>
        <a:p>
          <a:endParaRPr lang="en-US"/>
        </a:p>
      </dgm:t>
    </dgm:pt>
    <dgm:pt modelId="{CFE76397-CE00-4D56-97C9-C8526469CCA6}" type="sibTrans" cxnId="{80CD25E7-D78C-4A13-8F60-ED0D12300DDD}">
      <dgm:prSet/>
      <dgm:spPr/>
      <dgm:t>
        <a:bodyPr/>
        <a:lstStyle/>
        <a:p>
          <a:endParaRPr lang="en-US"/>
        </a:p>
      </dgm:t>
    </dgm:pt>
    <dgm:pt modelId="{998C1C14-4F63-421C-9A18-B5A575F84008}">
      <dgm:prSet/>
      <dgm:spPr/>
      <dgm:t>
        <a:bodyPr/>
        <a:lstStyle/>
        <a:p>
          <a:r>
            <a:rPr lang="en-US"/>
            <a:t>Each column represents some feature or variable.</a:t>
          </a:r>
        </a:p>
      </dgm:t>
    </dgm:pt>
    <dgm:pt modelId="{F653BB2A-16EB-45FA-971A-BE1085D90F8E}" type="parTrans" cxnId="{199F4594-94AA-4C9B-AC24-56F2409A0DE8}">
      <dgm:prSet/>
      <dgm:spPr/>
      <dgm:t>
        <a:bodyPr/>
        <a:lstStyle/>
        <a:p>
          <a:endParaRPr lang="en-US"/>
        </a:p>
      </dgm:t>
    </dgm:pt>
    <dgm:pt modelId="{52AE2A7E-4D2F-4050-90B1-DC4F04064C51}" type="sibTrans" cxnId="{199F4594-94AA-4C9B-AC24-56F2409A0DE8}">
      <dgm:prSet/>
      <dgm:spPr/>
      <dgm:t>
        <a:bodyPr/>
        <a:lstStyle/>
        <a:p>
          <a:endParaRPr lang="en-US"/>
        </a:p>
      </dgm:t>
    </dgm:pt>
    <dgm:pt modelId="{AA986827-F45D-433B-8880-643D6593615E}">
      <dgm:prSet/>
      <dgm:spPr/>
      <dgm:t>
        <a:bodyPr/>
        <a:lstStyle/>
        <a:p>
          <a:r>
            <a:rPr lang="en-US"/>
            <a:t>Each row represents an individual data point.</a:t>
          </a:r>
        </a:p>
      </dgm:t>
    </dgm:pt>
    <dgm:pt modelId="{C35B3671-F2E6-44C2-BA07-6DB8814DA389}" type="parTrans" cxnId="{F47E866C-8E23-4FD5-9DC5-46CC2E2B15B9}">
      <dgm:prSet/>
      <dgm:spPr/>
      <dgm:t>
        <a:bodyPr/>
        <a:lstStyle/>
        <a:p>
          <a:endParaRPr lang="en-US"/>
        </a:p>
      </dgm:t>
    </dgm:pt>
    <dgm:pt modelId="{584C08EB-07D1-419B-8271-26855AF92229}" type="sibTrans" cxnId="{F47E866C-8E23-4FD5-9DC5-46CC2E2B15B9}">
      <dgm:prSet/>
      <dgm:spPr/>
      <dgm:t>
        <a:bodyPr/>
        <a:lstStyle/>
        <a:p>
          <a:endParaRPr lang="en-US"/>
        </a:p>
      </dgm:t>
    </dgm:pt>
    <dgm:pt modelId="{2509D72C-7862-4D47-B945-2A7C29CF6392}" type="pres">
      <dgm:prSet presAssocID="{8ABADF73-635C-41CA-B23A-85F3F9232FA2}" presName="root" presStyleCnt="0">
        <dgm:presLayoutVars>
          <dgm:dir/>
          <dgm:resizeHandles val="exact"/>
        </dgm:presLayoutVars>
      </dgm:prSet>
      <dgm:spPr/>
    </dgm:pt>
    <dgm:pt modelId="{630AC081-7839-43EF-BD0B-1FB3EB2231E7}" type="pres">
      <dgm:prSet presAssocID="{EF98B834-30C8-42E7-9CAD-C0215542273F}" presName="compNode" presStyleCnt="0"/>
      <dgm:spPr/>
    </dgm:pt>
    <dgm:pt modelId="{70E9DA58-DB0E-475E-9691-C256C2D9BFDF}" type="pres">
      <dgm:prSet presAssocID="{EF98B834-30C8-42E7-9CAD-C0215542273F}" presName="bgRect" presStyleLbl="bgShp" presStyleIdx="0" presStyleCnt="3"/>
      <dgm:spPr/>
    </dgm:pt>
    <dgm:pt modelId="{F743B32E-1B45-4814-B50E-F0C83DBC616B}" type="pres">
      <dgm:prSet presAssocID="{EF98B834-30C8-42E7-9CAD-C0215542273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arkler"/>
        </a:ext>
      </dgm:extLst>
    </dgm:pt>
    <dgm:pt modelId="{B92F3E7F-5B4B-48A3-8A88-B334D26CB11B}" type="pres">
      <dgm:prSet presAssocID="{EF98B834-30C8-42E7-9CAD-C0215542273F}" presName="spaceRect" presStyleCnt="0"/>
      <dgm:spPr/>
    </dgm:pt>
    <dgm:pt modelId="{297B9677-6F56-4CAA-8B28-A97EEA4E9965}" type="pres">
      <dgm:prSet presAssocID="{EF98B834-30C8-42E7-9CAD-C0215542273F}" presName="parTx" presStyleLbl="revTx" presStyleIdx="0" presStyleCnt="3">
        <dgm:presLayoutVars>
          <dgm:chMax val="0"/>
          <dgm:chPref val="0"/>
        </dgm:presLayoutVars>
      </dgm:prSet>
      <dgm:spPr/>
    </dgm:pt>
    <dgm:pt modelId="{A035C846-BD93-451D-8F60-A8D8BD190625}" type="pres">
      <dgm:prSet presAssocID="{CFE76397-CE00-4D56-97C9-C8526469CCA6}" presName="sibTrans" presStyleCnt="0"/>
      <dgm:spPr/>
    </dgm:pt>
    <dgm:pt modelId="{9D5D79F2-1B32-4A96-A9D8-6E729742AE1D}" type="pres">
      <dgm:prSet presAssocID="{998C1C14-4F63-421C-9A18-B5A575F84008}" presName="compNode" presStyleCnt="0"/>
      <dgm:spPr/>
    </dgm:pt>
    <dgm:pt modelId="{B13D4A39-7B63-49D6-9076-3CF4464F3705}" type="pres">
      <dgm:prSet presAssocID="{998C1C14-4F63-421C-9A18-B5A575F84008}" presName="bgRect" presStyleLbl="bgShp" presStyleIdx="1" presStyleCnt="3"/>
      <dgm:spPr/>
    </dgm:pt>
    <dgm:pt modelId="{AC7F5F51-D52F-4749-9D8F-B307C781CE15}" type="pres">
      <dgm:prSet presAssocID="{998C1C14-4F63-421C-9A18-B5A575F8400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95ECEECF-BED0-45DF-81AB-86EA28FBC611}" type="pres">
      <dgm:prSet presAssocID="{998C1C14-4F63-421C-9A18-B5A575F84008}" presName="spaceRect" presStyleCnt="0"/>
      <dgm:spPr/>
    </dgm:pt>
    <dgm:pt modelId="{0A7B5547-EBBD-4174-AA98-B0F178256112}" type="pres">
      <dgm:prSet presAssocID="{998C1C14-4F63-421C-9A18-B5A575F84008}" presName="parTx" presStyleLbl="revTx" presStyleIdx="1" presStyleCnt="3">
        <dgm:presLayoutVars>
          <dgm:chMax val="0"/>
          <dgm:chPref val="0"/>
        </dgm:presLayoutVars>
      </dgm:prSet>
      <dgm:spPr/>
    </dgm:pt>
    <dgm:pt modelId="{A7A5A64E-0CD2-4E78-875B-11DB5C1EBEA5}" type="pres">
      <dgm:prSet presAssocID="{52AE2A7E-4D2F-4050-90B1-DC4F04064C51}" presName="sibTrans" presStyleCnt="0"/>
      <dgm:spPr/>
    </dgm:pt>
    <dgm:pt modelId="{23B9F3A9-D8E3-417E-B1AF-F04ABD35B6E7}" type="pres">
      <dgm:prSet presAssocID="{AA986827-F45D-433B-8880-643D6593615E}" presName="compNode" presStyleCnt="0"/>
      <dgm:spPr/>
    </dgm:pt>
    <dgm:pt modelId="{5ED3B90B-2097-48C1-A995-3623A75CC0B7}" type="pres">
      <dgm:prSet presAssocID="{AA986827-F45D-433B-8880-643D6593615E}" presName="bgRect" presStyleLbl="bgShp" presStyleIdx="2" presStyleCnt="3"/>
      <dgm:spPr/>
    </dgm:pt>
    <dgm:pt modelId="{C1F921CE-29F0-4549-B9B2-BBE80B083FE5}" type="pres">
      <dgm:prSet presAssocID="{AA986827-F45D-433B-8880-643D6593615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D2350EBE-0BEF-43E3-B203-0AA7ED3C6745}" type="pres">
      <dgm:prSet presAssocID="{AA986827-F45D-433B-8880-643D6593615E}" presName="spaceRect" presStyleCnt="0"/>
      <dgm:spPr/>
    </dgm:pt>
    <dgm:pt modelId="{51C12060-5CD8-4B1C-978B-A8D3E756B67A}" type="pres">
      <dgm:prSet presAssocID="{AA986827-F45D-433B-8880-643D6593615E}" presName="parTx" presStyleLbl="revTx" presStyleIdx="2" presStyleCnt="3">
        <dgm:presLayoutVars>
          <dgm:chMax val="0"/>
          <dgm:chPref val="0"/>
        </dgm:presLayoutVars>
      </dgm:prSet>
      <dgm:spPr/>
    </dgm:pt>
  </dgm:ptLst>
  <dgm:cxnLst>
    <dgm:cxn modelId="{1E84CB27-1EBC-47BF-A907-E770D1C0300C}" type="presOf" srcId="{998C1C14-4F63-421C-9A18-B5A575F84008}" destId="{0A7B5547-EBBD-4174-AA98-B0F178256112}" srcOrd="0" destOrd="0" presId="urn:microsoft.com/office/officeart/2018/2/layout/IconVerticalSolidList"/>
    <dgm:cxn modelId="{07402339-9446-4207-BB2C-302DAF77551B}" type="presOf" srcId="{AA986827-F45D-433B-8880-643D6593615E}" destId="{51C12060-5CD8-4B1C-978B-A8D3E756B67A}" srcOrd="0" destOrd="0" presId="urn:microsoft.com/office/officeart/2018/2/layout/IconVerticalSolidList"/>
    <dgm:cxn modelId="{F47E866C-8E23-4FD5-9DC5-46CC2E2B15B9}" srcId="{8ABADF73-635C-41CA-B23A-85F3F9232FA2}" destId="{AA986827-F45D-433B-8880-643D6593615E}" srcOrd="2" destOrd="0" parTransId="{C35B3671-F2E6-44C2-BA07-6DB8814DA389}" sibTransId="{584C08EB-07D1-419B-8271-26855AF92229}"/>
    <dgm:cxn modelId="{199F4594-94AA-4C9B-AC24-56F2409A0DE8}" srcId="{8ABADF73-635C-41CA-B23A-85F3F9232FA2}" destId="{998C1C14-4F63-421C-9A18-B5A575F84008}" srcOrd="1" destOrd="0" parTransId="{F653BB2A-16EB-45FA-971A-BE1085D90F8E}" sibTransId="{52AE2A7E-4D2F-4050-90B1-DC4F04064C51}"/>
    <dgm:cxn modelId="{80CD25E7-D78C-4A13-8F60-ED0D12300DDD}" srcId="{8ABADF73-635C-41CA-B23A-85F3F9232FA2}" destId="{EF98B834-30C8-42E7-9CAD-C0215542273F}" srcOrd="0" destOrd="0" parTransId="{14528630-43E6-4F73-B1FA-632A513630D0}" sibTransId="{CFE76397-CE00-4D56-97C9-C8526469CCA6}"/>
    <dgm:cxn modelId="{225B10ED-6ADF-4CA7-A948-29E3B6081C5F}" type="presOf" srcId="{EF98B834-30C8-42E7-9CAD-C0215542273F}" destId="{297B9677-6F56-4CAA-8B28-A97EEA4E9965}" srcOrd="0" destOrd="0" presId="urn:microsoft.com/office/officeart/2018/2/layout/IconVerticalSolidList"/>
    <dgm:cxn modelId="{400066F2-9A22-46C7-88EF-40936614B92B}" type="presOf" srcId="{8ABADF73-635C-41CA-B23A-85F3F9232FA2}" destId="{2509D72C-7862-4D47-B945-2A7C29CF6392}" srcOrd="0" destOrd="0" presId="urn:microsoft.com/office/officeart/2018/2/layout/IconVerticalSolidList"/>
    <dgm:cxn modelId="{CA8BAD3B-171C-47E7-AC5E-F145A4A05E2F}" type="presParOf" srcId="{2509D72C-7862-4D47-B945-2A7C29CF6392}" destId="{630AC081-7839-43EF-BD0B-1FB3EB2231E7}" srcOrd="0" destOrd="0" presId="urn:microsoft.com/office/officeart/2018/2/layout/IconVerticalSolidList"/>
    <dgm:cxn modelId="{8341006B-8067-4CF8-B803-31A6F4AEA736}" type="presParOf" srcId="{630AC081-7839-43EF-BD0B-1FB3EB2231E7}" destId="{70E9DA58-DB0E-475E-9691-C256C2D9BFDF}" srcOrd="0" destOrd="0" presId="urn:microsoft.com/office/officeart/2018/2/layout/IconVerticalSolidList"/>
    <dgm:cxn modelId="{F758092A-546C-4DAC-950D-6192F8365E13}" type="presParOf" srcId="{630AC081-7839-43EF-BD0B-1FB3EB2231E7}" destId="{F743B32E-1B45-4814-B50E-F0C83DBC616B}" srcOrd="1" destOrd="0" presId="urn:microsoft.com/office/officeart/2018/2/layout/IconVerticalSolidList"/>
    <dgm:cxn modelId="{F3B45830-A055-46EE-8BFC-1E4FB9337A42}" type="presParOf" srcId="{630AC081-7839-43EF-BD0B-1FB3EB2231E7}" destId="{B92F3E7F-5B4B-48A3-8A88-B334D26CB11B}" srcOrd="2" destOrd="0" presId="urn:microsoft.com/office/officeart/2018/2/layout/IconVerticalSolidList"/>
    <dgm:cxn modelId="{865F50B3-58C7-425C-A83C-9A663D6C7E94}" type="presParOf" srcId="{630AC081-7839-43EF-BD0B-1FB3EB2231E7}" destId="{297B9677-6F56-4CAA-8B28-A97EEA4E9965}" srcOrd="3" destOrd="0" presId="urn:microsoft.com/office/officeart/2018/2/layout/IconVerticalSolidList"/>
    <dgm:cxn modelId="{11BAB03D-6A3C-48F2-B97F-2EE72D249F7D}" type="presParOf" srcId="{2509D72C-7862-4D47-B945-2A7C29CF6392}" destId="{A035C846-BD93-451D-8F60-A8D8BD190625}" srcOrd="1" destOrd="0" presId="urn:microsoft.com/office/officeart/2018/2/layout/IconVerticalSolidList"/>
    <dgm:cxn modelId="{4368AC79-DD99-482E-BD67-3B2D86C68F8C}" type="presParOf" srcId="{2509D72C-7862-4D47-B945-2A7C29CF6392}" destId="{9D5D79F2-1B32-4A96-A9D8-6E729742AE1D}" srcOrd="2" destOrd="0" presId="urn:microsoft.com/office/officeart/2018/2/layout/IconVerticalSolidList"/>
    <dgm:cxn modelId="{D14ED967-07E3-49DE-9718-DBA9D60E530D}" type="presParOf" srcId="{9D5D79F2-1B32-4A96-A9D8-6E729742AE1D}" destId="{B13D4A39-7B63-49D6-9076-3CF4464F3705}" srcOrd="0" destOrd="0" presId="urn:microsoft.com/office/officeart/2018/2/layout/IconVerticalSolidList"/>
    <dgm:cxn modelId="{A65222FA-979E-4A81-B3B8-464763DD7919}" type="presParOf" srcId="{9D5D79F2-1B32-4A96-A9D8-6E729742AE1D}" destId="{AC7F5F51-D52F-4749-9D8F-B307C781CE15}" srcOrd="1" destOrd="0" presId="urn:microsoft.com/office/officeart/2018/2/layout/IconVerticalSolidList"/>
    <dgm:cxn modelId="{77DA27D6-ED41-43AC-8032-7C931FAB5DAE}" type="presParOf" srcId="{9D5D79F2-1B32-4A96-A9D8-6E729742AE1D}" destId="{95ECEECF-BED0-45DF-81AB-86EA28FBC611}" srcOrd="2" destOrd="0" presId="urn:microsoft.com/office/officeart/2018/2/layout/IconVerticalSolidList"/>
    <dgm:cxn modelId="{E5451C66-CBAD-4581-B60A-9FD6C13A19FA}" type="presParOf" srcId="{9D5D79F2-1B32-4A96-A9D8-6E729742AE1D}" destId="{0A7B5547-EBBD-4174-AA98-B0F178256112}" srcOrd="3" destOrd="0" presId="urn:microsoft.com/office/officeart/2018/2/layout/IconVerticalSolidList"/>
    <dgm:cxn modelId="{3ADF47B3-7DCC-4545-9F23-EA8ED5E5376F}" type="presParOf" srcId="{2509D72C-7862-4D47-B945-2A7C29CF6392}" destId="{A7A5A64E-0CD2-4E78-875B-11DB5C1EBEA5}" srcOrd="3" destOrd="0" presId="urn:microsoft.com/office/officeart/2018/2/layout/IconVerticalSolidList"/>
    <dgm:cxn modelId="{DD78E245-757E-40B8-9C65-2CA459A589E6}" type="presParOf" srcId="{2509D72C-7862-4D47-B945-2A7C29CF6392}" destId="{23B9F3A9-D8E3-417E-B1AF-F04ABD35B6E7}" srcOrd="4" destOrd="0" presId="urn:microsoft.com/office/officeart/2018/2/layout/IconVerticalSolidList"/>
    <dgm:cxn modelId="{0901B053-E4BB-4E0E-8FFD-B18D0E1BA03D}" type="presParOf" srcId="{23B9F3A9-D8E3-417E-B1AF-F04ABD35B6E7}" destId="{5ED3B90B-2097-48C1-A995-3623A75CC0B7}" srcOrd="0" destOrd="0" presId="urn:microsoft.com/office/officeart/2018/2/layout/IconVerticalSolidList"/>
    <dgm:cxn modelId="{E19C8E89-FB96-42F7-A353-BB507C288B62}" type="presParOf" srcId="{23B9F3A9-D8E3-417E-B1AF-F04ABD35B6E7}" destId="{C1F921CE-29F0-4549-B9B2-BBE80B083FE5}" srcOrd="1" destOrd="0" presId="urn:microsoft.com/office/officeart/2018/2/layout/IconVerticalSolidList"/>
    <dgm:cxn modelId="{ABF141D1-E114-4569-B603-06280D0E6FF3}" type="presParOf" srcId="{23B9F3A9-D8E3-417E-B1AF-F04ABD35B6E7}" destId="{D2350EBE-0BEF-43E3-B203-0AA7ED3C6745}" srcOrd="2" destOrd="0" presId="urn:microsoft.com/office/officeart/2018/2/layout/IconVerticalSolidList"/>
    <dgm:cxn modelId="{70E43555-6506-42E2-A059-00B24E1CD8E7}" type="presParOf" srcId="{23B9F3A9-D8E3-417E-B1AF-F04ABD35B6E7}" destId="{51C12060-5CD8-4B1C-978B-A8D3E756B67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3C5C4C8-E1BD-42B9-ADA3-9179A24FC43B}"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F8AEAE1E-3E75-4582-A70D-30542211B007}">
      <dgm:prSet/>
      <dgm:spPr/>
      <dgm:t>
        <a:bodyPr/>
        <a:lstStyle/>
        <a:p>
          <a:pPr algn="just"/>
          <a:r>
            <a:rPr lang="en-US"/>
            <a:t>Spark began with something known as the “RDD” syntax which was a little ugly and tricky to learn.</a:t>
          </a:r>
        </a:p>
      </dgm:t>
    </dgm:pt>
    <dgm:pt modelId="{9C2EA070-9702-4D9C-A795-2694F97A7716}" type="parTrans" cxnId="{1EFA802D-0FC1-4AB2-8295-1296C2AE8DDB}">
      <dgm:prSet/>
      <dgm:spPr/>
      <dgm:t>
        <a:bodyPr/>
        <a:lstStyle/>
        <a:p>
          <a:pPr algn="just"/>
          <a:endParaRPr lang="en-US"/>
        </a:p>
      </dgm:t>
    </dgm:pt>
    <dgm:pt modelId="{9B179F6B-E38B-4C45-8A68-94615EC95DA2}" type="sibTrans" cxnId="{1EFA802D-0FC1-4AB2-8295-1296C2AE8DDB}">
      <dgm:prSet/>
      <dgm:spPr/>
      <dgm:t>
        <a:bodyPr/>
        <a:lstStyle/>
        <a:p>
          <a:pPr algn="just"/>
          <a:endParaRPr lang="en-US"/>
        </a:p>
      </dgm:t>
    </dgm:pt>
    <dgm:pt modelId="{51C92903-AC22-4A13-9559-4D6BE4E68A1F}">
      <dgm:prSet/>
      <dgm:spPr/>
      <dgm:t>
        <a:bodyPr/>
        <a:lstStyle/>
        <a:p>
          <a:pPr algn="just"/>
          <a:r>
            <a:rPr lang="en-US"/>
            <a:t>Now Spark 2.0 and higher has shifted towards a DataFrame syntax which is much cleaner and easier to work with!</a:t>
          </a:r>
        </a:p>
      </dgm:t>
    </dgm:pt>
    <dgm:pt modelId="{99679958-43C6-4422-9A59-589F0E0A940D}" type="parTrans" cxnId="{3505CC29-2C33-4B28-8971-BFA298B73752}">
      <dgm:prSet/>
      <dgm:spPr/>
      <dgm:t>
        <a:bodyPr/>
        <a:lstStyle/>
        <a:p>
          <a:pPr algn="just"/>
          <a:endParaRPr lang="en-US"/>
        </a:p>
      </dgm:t>
    </dgm:pt>
    <dgm:pt modelId="{015FB530-213F-4FD9-8355-A2C67487E464}" type="sibTrans" cxnId="{3505CC29-2C33-4B28-8971-BFA298B73752}">
      <dgm:prSet/>
      <dgm:spPr/>
      <dgm:t>
        <a:bodyPr/>
        <a:lstStyle/>
        <a:p>
          <a:pPr algn="just"/>
          <a:endParaRPr lang="en-US"/>
        </a:p>
      </dgm:t>
    </dgm:pt>
    <dgm:pt modelId="{2F54CD6B-6362-43CF-BDAF-2C58F441D279}">
      <dgm:prSet/>
      <dgm:spPr/>
      <dgm:t>
        <a:bodyPr/>
        <a:lstStyle/>
        <a:p>
          <a:pPr algn="just"/>
          <a:r>
            <a:rPr lang="en-IN" dirty="0"/>
            <a:t>Spark </a:t>
          </a:r>
          <a:r>
            <a:rPr lang="en-IN" dirty="0" err="1"/>
            <a:t>DataFrames</a:t>
          </a:r>
          <a:r>
            <a:rPr lang="en-IN" dirty="0"/>
            <a:t> can input and output data from a wide variety of sources.</a:t>
          </a:r>
          <a:endParaRPr lang="en-US" dirty="0"/>
        </a:p>
      </dgm:t>
    </dgm:pt>
    <dgm:pt modelId="{CBA2DC26-D0FD-4EE6-A3DE-B5C725F16C9F}" type="parTrans" cxnId="{C74F8D0A-E416-4A1E-B05A-BA784CBCE607}">
      <dgm:prSet/>
      <dgm:spPr/>
      <dgm:t>
        <a:bodyPr/>
        <a:lstStyle/>
        <a:p>
          <a:pPr algn="just"/>
          <a:endParaRPr lang="en-US"/>
        </a:p>
      </dgm:t>
    </dgm:pt>
    <dgm:pt modelId="{87DD1253-5767-45B6-A8F6-C76DA7A0E755}" type="sibTrans" cxnId="{C74F8D0A-E416-4A1E-B05A-BA784CBCE607}">
      <dgm:prSet/>
      <dgm:spPr/>
      <dgm:t>
        <a:bodyPr/>
        <a:lstStyle/>
        <a:p>
          <a:pPr algn="just"/>
          <a:endParaRPr lang="en-US"/>
        </a:p>
      </dgm:t>
    </dgm:pt>
    <dgm:pt modelId="{83909BEB-B479-45AE-A558-DCD9AC31FCDC}">
      <dgm:prSet/>
      <dgm:spPr/>
      <dgm:t>
        <a:bodyPr/>
        <a:lstStyle/>
        <a:p>
          <a:pPr algn="just"/>
          <a:r>
            <a:rPr lang="en-IN"/>
            <a:t>We can then use these DataFrames to apply various transformations on the data.</a:t>
          </a:r>
          <a:endParaRPr lang="en-US"/>
        </a:p>
      </dgm:t>
    </dgm:pt>
    <dgm:pt modelId="{32346C71-D4FE-4431-A4CE-65F3C144C0CD}" type="parTrans" cxnId="{94C5C2EA-8A7B-4498-98BE-19532772955B}">
      <dgm:prSet/>
      <dgm:spPr/>
      <dgm:t>
        <a:bodyPr/>
        <a:lstStyle/>
        <a:p>
          <a:pPr algn="just"/>
          <a:endParaRPr lang="en-US"/>
        </a:p>
      </dgm:t>
    </dgm:pt>
    <dgm:pt modelId="{A6FD01F9-9F68-4DA8-B815-C3D7F22098AA}" type="sibTrans" cxnId="{94C5C2EA-8A7B-4498-98BE-19532772955B}">
      <dgm:prSet/>
      <dgm:spPr/>
      <dgm:t>
        <a:bodyPr/>
        <a:lstStyle/>
        <a:p>
          <a:pPr algn="just"/>
          <a:endParaRPr lang="en-US"/>
        </a:p>
      </dgm:t>
    </dgm:pt>
    <dgm:pt modelId="{FB0D6738-A89F-4007-90F0-C470614263A0}" type="pres">
      <dgm:prSet presAssocID="{F3C5C4C8-E1BD-42B9-ADA3-9179A24FC43B}" presName="root" presStyleCnt="0">
        <dgm:presLayoutVars>
          <dgm:dir/>
          <dgm:resizeHandles val="exact"/>
        </dgm:presLayoutVars>
      </dgm:prSet>
      <dgm:spPr/>
    </dgm:pt>
    <dgm:pt modelId="{524660E1-47C8-4707-AF65-520A35C54869}" type="pres">
      <dgm:prSet presAssocID="{F8AEAE1E-3E75-4582-A70D-30542211B007}" presName="compNode" presStyleCnt="0"/>
      <dgm:spPr/>
    </dgm:pt>
    <dgm:pt modelId="{4C79FCFC-23EA-4A5C-AE77-E162745CC239}" type="pres">
      <dgm:prSet presAssocID="{F8AEAE1E-3E75-4582-A70D-30542211B007}" presName="bgRect" presStyleLbl="bgShp" presStyleIdx="0" presStyleCnt="4"/>
      <dgm:spPr/>
    </dgm:pt>
    <dgm:pt modelId="{50F9E2BF-A1E5-4866-BF79-B3A71114EC93}" type="pres">
      <dgm:prSet presAssocID="{F8AEAE1E-3E75-4582-A70D-30542211B00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eworks"/>
        </a:ext>
      </dgm:extLst>
    </dgm:pt>
    <dgm:pt modelId="{3CBAE71B-25B8-4CC3-932D-221AAF6D36DC}" type="pres">
      <dgm:prSet presAssocID="{F8AEAE1E-3E75-4582-A70D-30542211B007}" presName="spaceRect" presStyleCnt="0"/>
      <dgm:spPr/>
    </dgm:pt>
    <dgm:pt modelId="{8C9E87FB-43E3-41D3-9C93-994C997F8285}" type="pres">
      <dgm:prSet presAssocID="{F8AEAE1E-3E75-4582-A70D-30542211B007}" presName="parTx" presStyleLbl="revTx" presStyleIdx="0" presStyleCnt="4">
        <dgm:presLayoutVars>
          <dgm:chMax val="0"/>
          <dgm:chPref val="0"/>
        </dgm:presLayoutVars>
      </dgm:prSet>
      <dgm:spPr/>
    </dgm:pt>
    <dgm:pt modelId="{2743423B-F0F4-45D6-9F18-88F37803EFAE}" type="pres">
      <dgm:prSet presAssocID="{9B179F6B-E38B-4C45-8A68-94615EC95DA2}" presName="sibTrans" presStyleCnt="0"/>
      <dgm:spPr/>
    </dgm:pt>
    <dgm:pt modelId="{1981A3C5-8956-4E89-B069-D69B169C218B}" type="pres">
      <dgm:prSet presAssocID="{51C92903-AC22-4A13-9559-4D6BE4E68A1F}" presName="compNode" presStyleCnt="0"/>
      <dgm:spPr/>
    </dgm:pt>
    <dgm:pt modelId="{FF78237B-567F-42D4-ABE5-0F7A328FE621}" type="pres">
      <dgm:prSet presAssocID="{51C92903-AC22-4A13-9559-4D6BE4E68A1F}" presName="bgRect" presStyleLbl="bgShp" presStyleIdx="1" presStyleCnt="4"/>
      <dgm:spPr/>
    </dgm:pt>
    <dgm:pt modelId="{5D4C9620-1293-40CA-98B1-7BE077162D22}" type="pres">
      <dgm:prSet presAssocID="{51C92903-AC22-4A13-9559-4D6BE4E68A1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6B425298-EE0E-4EC8-B57B-2A21E742FC9E}" type="pres">
      <dgm:prSet presAssocID="{51C92903-AC22-4A13-9559-4D6BE4E68A1F}" presName="spaceRect" presStyleCnt="0"/>
      <dgm:spPr/>
    </dgm:pt>
    <dgm:pt modelId="{2D0C5252-602E-4A43-BA9F-5BC087B8F632}" type="pres">
      <dgm:prSet presAssocID="{51C92903-AC22-4A13-9559-4D6BE4E68A1F}" presName="parTx" presStyleLbl="revTx" presStyleIdx="1" presStyleCnt="4">
        <dgm:presLayoutVars>
          <dgm:chMax val="0"/>
          <dgm:chPref val="0"/>
        </dgm:presLayoutVars>
      </dgm:prSet>
      <dgm:spPr/>
    </dgm:pt>
    <dgm:pt modelId="{64D734ED-C524-4C34-9946-B465EA9FDA92}" type="pres">
      <dgm:prSet presAssocID="{015FB530-213F-4FD9-8355-A2C67487E464}" presName="sibTrans" presStyleCnt="0"/>
      <dgm:spPr/>
    </dgm:pt>
    <dgm:pt modelId="{16D8D764-33A3-4ED6-ABC1-B5ED28415F21}" type="pres">
      <dgm:prSet presAssocID="{2F54CD6B-6362-43CF-BDAF-2C58F441D279}" presName="compNode" presStyleCnt="0"/>
      <dgm:spPr/>
    </dgm:pt>
    <dgm:pt modelId="{80A2F252-764A-46FB-B7CF-30ADB237BCA7}" type="pres">
      <dgm:prSet presAssocID="{2F54CD6B-6362-43CF-BDAF-2C58F441D279}" presName="bgRect" presStyleLbl="bgShp" presStyleIdx="2" presStyleCnt="4"/>
      <dgm:spPr/>
    </dgm:pt>
    <dgm:pt modelId="{83824A47-E82A-4B17-BBB6-90897F317636}" type="pres">
      <dgm:prSet presAssocID="{2F54CD6B-6362-43CF-BDAF-2C58F441D27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arkler"/>
        </a:ext>
      </dgm:extLst>
    </dgm:pt>
    <dgm:pt modelId="{778A8D29-9CFD-4D99-AFC4-74C691109945}" type="pres">
      <dgm:prSet presAssocID="{2F54CD6B-6362-43CF-BDAF-2C58F441D279}" presName="spaceRect" presStyleCnt="0"/>
      <dgm:spPr/>
    </dgm:pt>
    <dgm:pt modelId="{52A39E9A-C7DE-4D84-A8DF-35B19FD93428}" type="pres">
      <dgm:prSet presAssocID="{2F54CD6B-6362-43CF-BDAF-2C58F441D279}" presName="parTx" presStyleLbl="revTx" presStyleIdx="2" presStyleCnt="4">
        <dgm:presLayoutVars>
          <dgm:chMax val="0"/>
          <dgm:chPref val="0"/>
        </dgm:presLayoutVars>
      </dgm:prSet>
      <dgm:spPr/>
    </dgm:pt>
    <dgm:pt modelId="{E36140DE-6F67-46EA-BA59-9ABF1CC8AC99}" type="pres">
      <dgm:prSet presAssocID="{87DD1253-5767-45B6-A8F6-C76DA7A0E755}" presName="sibTrans" presStyleCnt="0"/>
      <dgm:spPr/>
    </dgm:pt>
    <dgm:pt modelId="{19F5DE2E-B2C6-466E-8513-3A76AA0FDF93}" type="pres">
      <dgm:prSet presAssocID="{83909BEB-B479-45AE-A558-DCD9AC31FCDC}" presName="compNode" presStyleCnt="0"/>
      <dgm:spPr/>
    </dgm:pt>
    <dgm:pt modelId="{8C9254E2-406D-4E93-8B4C-503302333BFF}" type="pres">
      <dgm:prSet presAssocID="{83909BEB-B479-45AE-A558-DCD9AC31FCDC}" presName="bgRect" presStyleLbl="bgShp" presStyleIdx="3" presStyleCnt="4"/>
      <dgm:spPr/>
    </dgm:pt>
    <dgm:pt modelId="{5681843E-A57E-441B-AD70-6FAECCA68572}" type="pres">
      <dgm:prSet presAssocID="{83909BEB-B479-45AE-A558-DCD9AC31FCD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lowchart"/>
        </a:ext>
      </dgm:extLst>
    </dgm:pt>
    <dgm:pt modelId="{EA932683-0AC4-4DFC-B1BA-36B2372F2615}" type="pres">
      <dgm:prSet presAssocID="{83909BEB-B479-45AE-A558-DCD9AC31FCDC}" presName="spaceRect" presStyleCnt="0"/>
      <dgm:spPr/>
    </dgm:pt>
    <dgm:pt modelId="{98C89831-EA02-4E2E-B04B-1B63C602EFD0}" type="pres">
      <dgm:prSet presAssocID="{83909BEB-B479-45AE-A558-DCD9AC31FCDC}" presName="parTx" presStyleLbl="revTx" presStyleIdx="3" presStyleCnt="4">
        <dgm:presLayoutVars>
          <dgm:chMax val="0"/>
          <dgm:chPref val="0"/>
        </dgm:presLayoutVars>
      </dgm:prSet>
      <dgm:spPr/>
    </dgm:pt>
  </dgm:ptLst>
  <dgm:cxnLst>
    <dgm:cxn modelId="{C74F8D0A-E416-4A1E-B05A-BA784CBCE607}" srcId="{F3C5C4C8-E1BD-42B9-ADA3-9179A24FC43B}" destId="{2F54CD6B-6362-43CF-BDAF-2C58F441D279}" srcOrd="2" destOrd="0" parTransId="{CBA2DC26-D0FD-4EE6-A3DE-B5C725F16C9F}" sibTransId="{87DD1253-5767-45B6-A8F6-C76DA7A0E755}"/>
    <dgm:cxn modelId="{F3919428-2D9E-D546-BF4D-FF380C77626B}" type="presOf" srcId="{51C92903-AC22-4A13-9559-4D6BE4E68A1F}" destId="{2D0C5252-602E-4A43-BA9F-5BC087B8F632}" srcOrd="0" destOrd="0" presId="urn:microsoft.com/office/officeart/2018/2/layout/IconVerticalSolidList"/>
    <dgm:cxn modelId="{3505CC29-2C33-4B28-8971-BFA298B73752}" srcId="{F3C5C4C8-E1BD-42B9-ADA3-9179A24FC43B}" destId="{51C92903-AC22-4A13-9559-4D6BE4E68A1F}" srcOrd="1" destOrd="0" parTransId="{99679958-43C6-4422-9A59-589F0E0A940D}" sibTransId="{015FB530-213F-4FD9-8355-A2C67487E464}"/>
    <dgm:cxn modelId="{1EFA802D-0FC1-4AB2-8295-1296C2AE8DDB}" srcId="{F3C5C4C8-E1BD-42B9-ADA3-9179A24FC43B}" destId="{F8AEAE1E-3E75-4582-A70D-30542211B007}" srcOrd="0" destOrd="0" parTransId="{9C2EA070-9702-4D9C-A795-2694F97A7716}" sibTransId="{9B179F6B-E38B-4C45-8A68-94615EC95DA2}"/>
    <dgm:cxn modelId="{E0F8B74A-1179-6F40-8CBC-BBA965CFDE62}" type="presOf" srcId="{2F54CD6B-6362-43CF-BDAF-2C58F441D279}" destId="{52A39E9A-C7DE-4D84-A8DF-35B19FD93428}" srcOrd="0" destOrd="0" presId="urn:microsoft.com/office/officeart/2018/2/layout/IconVerticalSolidList"/>
    <dgm:cxn modelId="{1D733484-FC5A-9D4C-9699-2F1049414F5E}" type="presOf" srcId="{F8AEAE1E-3E75-4582-A70D-30542211B007}" destId="{8C9E87FB-43E3-41D3-9C93-994C997F8285}" srcOrd="0" destOrd="0" presId="urn:microsoft.com/office/officeart/2018/2/layout/IconVerticalSolidList"/>
    <dgm:cxn modelId="{95554287-409C-E849-8DA1-9A53C21F167B}" type="presOf" srcId="{F3C5C4C8-E1BD-42B9-ADA3-9179A24FC43B}" destId="{FB0D6738-A89F-4007-90F0-C470614263A0}" srcOrd="0" destOrd="0" presId="urn:microsoft.com/office/officeart/2018/2/layout/IconVerticalSolidList"/>
    <dgm:cxn modelId="{669E52B9-CB6D-4D4E-8DF3-186DD256C4E7}" type="presOf" srcId="{83909BEB-B479-45AE-A558-DCD9AC31FCDC}" destId="{98C89831-EA02-4E2E-B04B-1B63C602EFD0}" srcOrd="0" destOrd="0" presId="urn:microsoft.com/office/officeart/2018/2/layout/IconVerticalSolidList"/>
    <dgm:cxn modelId="{94C5C2EA-8A7B-4498-98BE-19532772955B}" srcId="{F3C5C4C8-E1BD-42B9-ADA3-9179A24FC43B}" destId="{83909BEB-B479-45AE-A558-DCD9AC31FCDC}" srcOrd="3" destOrd="0" parTransId="{32346C71-D4FE-4431-A4CE-65F3C144C0CD}" sibTransId="{A6FD01F9-9F68-4DA8-B815-C3D7F22098AA}"/>
    <dgm:cxn modelId="{1A4C2DCC-1C2F-D340-81DC-745AD46D44AC}" type="presParOf" srcId="{FB0D6738-A89F-4007-90F0-C470614263A0}" destId="{524660E1-47C8-4707-AF65-520A35C54869}" srcOrd="0" destOrd="0" presId="urn:microsoft.com/office/officeart/2018/2/layout/IconVerticalSolidList"/>
    <dgm:cxn modelId="{19336AAA-F01A-694F-AB9E-7058ECEEA72F}" type="presParOf" srcId="{524660E1-47C8-4707-AF65-520A35C54869}" destId="{4C79FCFC-23EA-4A5C-AE77-E162745CC239}" srcOrd="0" destOrd="0" presId="urn:microsoft.com/office/officeart/2018/2/layout/IconVerticalSolidList"/>
    <dgm:cxn modelId="{786E93C1-071D-D643-933F-5DE6D6B0C761}" type="presParOf" srcId="{524660E1-47C8-4707-AF65-520A35C54869}" destId="{50F9E2BF-A1E5-4866-BF79-B3A71114EC93}" srcOrd="1" destOrd="0" presId="urn:microsoft.com/office/officeart/2018/2/layout/IconVerticalSolidList"/>
    <dgm:cxn modelId="{014C5C0A-ABE7-EF4C-AFD2-8D68700970B7}" type="presParOf" srcId="{524660E1-47C8-4707-AF65-520A35C54869}" destId="{3CBAE71B-25B8-4CC3-932D-221AAF6D36DC}" srcOrd="2" destOrd="0" presId="urn:microsoft.com/office/officeart/2018/2/layout/IconVerticalSolidList"/>
    <dgm:cxn modelId="{D2E7737D-BE02-6F4B-A50A-B5866681E8EA}" type="presParOf" srcId="{524660E1-47C8-4707-AF65-520A35C54869}" destId="{8C9E87FB-43E3-41D3-9C93-994C997F8285}" srcOrd="3" destOrd="0" presId="urn:microsoft.com/office/officeart/2018/2/layout/IconVerticalSolidList"/>
    <dgm:cxn modelId="{8E6AAE2E-2F20-7347-AD27-326049F57491}" type="presParOf" srcId="{FB0D6738-A89F-4007-90F0-C470614263A0}" destId="{2743423B-F0F4-45D6-9F18-88F37803EFAE}" srcOrd="1" destOrd="0" presId="urn:microsoft.com/office/officeart/2018/2/layout/IconVerticalSolidList"/>
    <dgm:cxn modelId="{04B4070D-75C2-534C-9FDD-76E72A872FBB}" type="presParOf" srcId="{FB0D6738-A89F-4007-90F0-C470614263A0}" destId="{1981A3C5-8956-4E89-B069-D69B169C218B}" srcOrd="2" destOrd="0" presId="urn:microsoft.com/office/officeart/2018/2/layout/IconVerticalSolidList"/>
    <dgm:cxn modelId="{7EEE7627-87B3-5147-A66C-EBCE021A1E33}" type="presParOf" srcId="{1981A3C5-8956-4E89-B069-D69B169C218B}" destId="{FF78237B-567F-42D4-ABE5-0F7A328FE621}" srcOrd="0" destOrd="0" presId="urn:microsoft.com/office/officeart/2018/2/layout/IconVerticalSolidList"/>
    <dgm:cxn modelId="{7ACF3211-16E6-3641-B972-2BD68771A24A}" type="presParOf" srcId="{1981A3C5-8956-4E89-B069-D69B169C218B}" destId="{5D4C9620-1293-40CA-98B1-7BE077162D22}" srcOrd="1" destOrd="0" presId="urn:microsoft.com/office/officeart/2018/2/layout/IconVerticalSolidList"/>
    <dgm:cxn modelId="{70FE0189-78BB-4641-A3F0-868F6CFEA950}" type="presParOf" srcId="{1981A3C5-8956-4E89-B069-D69B169C218B}" destId="{6B425298-EE0E-4EC8-B57B-2A21E742FC9E}" srcOrd="2" destOrd="0" presId="urn:microsoft.com/office/officeart/2018/2/layout/IconVerticalSolidList"/>
    <dgm:cxn modelId="{C3425163-3BB5-0D43-AA07-65155DBF1C6D}" type="presParOf" srcId="{1981A3C5-8956-4E89-B069-D69B169C218B}" destId="{2D0C5252-602E-4A43-BA9F-5BC087B8F632}" srcOrd="3" destOrd="0" presId="urn:microsoft.com/office/officeart/2018/2/layout/IconVerticalSolidList"/>
    <dgm:cxn modelId="{3BE66E45-501F-7C43-AA3A-96F1C330F058}" type="presParOf" srcId="{FB0D6738-A89F-4007-90F0-C470614263A0}" destId="{64D734ED-C524-4C34-9946-B465EA9FDA92}" srcOrd="3" destOrd="0" presId="urn:microsoft.com/office/officeart/2018/2/layout/IconVerticalSolidList"/>
    <dgm:cxn modelId="{AB7A37BC-253C-0B4D-A6C5-A091F3A4B9A7}" type="presParOf" srcId="{FB0D6738-A89F-4007-90F0-C470614263A0}" destId="{16D8D764-33A3-4ED6-ABC1-B5ED28415F21}" srcOrd="4" destOrd="0" presId="urn:microsoft.com/office/officeart/2018/2/layout/IconVerticalSolidList"/>
    <dgm:cxn modelId="{FA464377-0545-4345-B75D-26988409A6CF}" type="presParOf" srcId="{16D8D764-33A3-4ED6-ABC1-B5ED28415F21}" destId="{80A2F252-764A-46FB-B7CF-30ADB237BCA7}" srcOrd="0" destOrd="0" presId="urn:microsoft.com/office/officeart/2018/2/layout/IconVerticalSolidList"/>
    <dgm:cxn modelId="{F6E54B47-773F-B04D-AA16-331F57287EAB}" type="presParOf" srcId="{16D8D764-33A3-4ED6-ABC1-B5ED28415F21}" destId="{83824A47-E82A-4B17-BBB6-90897F317636}" srcOrd="1" destOrd="0" presId="urn:microsoft.com/office/officeart/2018/2/layout/IconVerticalSolidList"/>
    <dgm:cxn modelId="{6251E482-E6E9-2441-B92B-24842CABB570}" type="presParOf" srcId="{16D8D764-33A3-4ED6-ABC1-B5ED28415F21}" destId="{778A8D29-9CFD-4D99-AFC4-74C691109945}" srcOrd="2" destOrd="0" presId="urn:microsoft.com/office/officeart/2018/2/layout/IconVerticalSolidList"/>
    <dgm:cxn modelId="{0847D179-63B5-024C-8121-0CEF1CCD0E73}" type="presParOf" srcId="{16D8D764-33A3-4ED6-ABC1-B5ED28415F21}" destId="{52A39E9A-C7DE-4D84-A8DF-35B19FD93428}" srcOrd="3" destOrd="0" presId="urn:microsoft.com/office/officeart/2018/2/layout/IconVerticalSolidList"/>
    <dgm:cxn modelId="{E8C1FE98-56FA-334B-8E5F-9BD6896ECEE9}" type="presParOf" srcId="{FB0D6738-A89F-4007-90F0-C470614263A0}" destId="{E36140DE-6F67-46EA-BA59-9ABF1CC8AC99}" srcOrd="5" destOrd="0" presId="urn:microsoft.com/office/officeart/2018/2/layout/IconVerticalSolidList"/>
    <dgm:cxn modelId="{42443A8C-F7F5-594B-A6F6-13253058424B}" type="presParOf" srcId="{FB0D6738-A89F-4007-90F0-C470614263A0}" destId="{19F5DE2E-B2C6-466E-8513-3A76AA0FDF93}" srcOrd="6" destOrd="0" presId="urn:microsoft.com/office/officeart/2018/2/layout/IconVerticalSolidList"/>
    <dgm:cxn modelId="{69A7E5B1-30BC-6A4C-8E1C-F175CFA3C24E}" type="presParOf" srcId="{19F5DE2E-B2C6-466E-8513-3A76AA0FDF93}" destId="{8C9254E2-406D-4E93-8B4C-503302333BFF}" srcOrd="0" destOrd="0" presId="urn:microsoft.com/office/officeart/2018/2/layout/IconVerticalSolidList"/>
    <dgm:cxn modelId="{3D97DA67-D3F2-764A-A736-5EDB533C257B}" type="presParOf" srcId="{19F5DE2E-B2C6-466E-8513-3A76AA0FDF93}" destId="{5681843E-A57E-441B-AD70-6FAECCA68572}" srcOrd="1" destOrd="0" presId="urn:microsoft.com/office/officeart/2018/2/layout/IconVerticalSolidList"/>
    <dgm:cxn modelId="{16C99708-599A-0D41-B4AC-5ADE667E87A2}" type="presParOf" srcId="{19F5DE2E-B2C6-466E-8513-3A76AA0FDF93}" destId="{EA932683-0AC4-4DFC-B1BA-36B2372F2615}" srcOrd="2" destOrd="0" presId="urn:microsoft.com/office/officeart/2018/2/layout/IconVerticalSolidList"/>
    <dgm:cxn modelId="{951E6475-E7EF-F740-BF25-52CFD8ACEB90}" type="presParOf" srcId="{19F5DE2E-B2C6-466E-8513-3A76AA0FDF93}" destId="{98C89831-EA02-4E2E-B04B-1B63C602EFD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C2803D3-28F0-4A5D-A358-775563390EC9}"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240B1E1E-A000-4795-8CF2-CD0666B39A0D}">
      <dgm:prSet/>
      <dgm:spPr/>
      <dgm:t>
        <a:bodyPr/>
        <a:lstStyle/>
        <a:p>
          <a:pPr>
            <a:lnSpc>
              <a:spcPct val="100000"/>
            </a:lnSpc>
          </a:pPr>
          <a:r>
            <a:rPr lang="en-IN" b="1"/>
            <a:t>Schema Information</a:t>
          </a:r>
          <a:r>
            <a:rPr lang="en-IN"/>
            <a:t>: </a:t>
          </a:r>
          <a:endParaRPr lang="en-US"/>
        </a:p>
      </dgm:t>
    </dgm:pt>
    <dgm:pt modelId="{029EA896-A7BD-4C47-8117-75308E9833F3}" type="parTrans" cxnId="{A3BDA59D-E945-4D50-AFD9-240AE99B3A0F}">
      <dgm:prSet/>
      <dgm:spPr/>
      <dgm:t>
        <a:bodyPr/>
        <a:lstStyle/>
        <a:p>
          <a:endParaRPr lang="en-US"/>
        </a:p>
      </dgm:t>
    </dgm:pt>
    <dgm:pt modelId="{5E64C7AE-0CC3-481E-A124-780F7886F894}" type="sibTrans" cxnId="{A3BDA59D-E945-4D50-AFD9-240AE99B3A0F}">
      <dgm:prSet/>
      <dgm:spPr/>
      <dgm:t>
        <a:bodyPr/>
        <a:lstStyle/>
        <a:p>
          <a:endParaRPr lang="en-US"/>
        </a:p>
      </dgm:t>
    </dgm:pt>
    <dgm:pt modelId="{61B12070-3393-426D-BDC7-61E8A20ACC4E}">
      <dgm:prSet/>
      <dgm:spPr/>
      <dgm:t>
        <a:bodyPr/>
        <a:lstStyle/>
        <a:p>
          <a:pPr>
            <a:lnSpc>
              <a:spcPct val="100000"/>
            </a:lnSpc>
          </a:pPr>
          <a:r>
            <a:rPr lang="en-IN"/>
            <a:t>DataFrames have schema information, meaning each column has a name and a type (string, integer, etc.).</a:t>
          </a:r>
          <a:endParaRPr lang="en-US"/>
        </a:p>
      </dgm:t>
    </dgm:pt>
    <dgm:pt modelId="{7F13561A-C704-465F-ABB7-AFCA1B63F7A8}" type="parTrans" cxnId="{7669AB05-615D-4E2B-A065-621C1A379CD8}">
      <dgm:prSet/>
      <dgm:spPr/>
      <dgm:t>
        <a:bodyPr/>
        <a:lstStyle/>
        <a:p>
          <a:endParaRPr lang="en-US"/>
        </a:p>
      </dgm:t>
    </dgm:pt>
    <dgm:pt modelId="{79886E7D-017F-43E0-89CC-70C8F4D41ED9}" type="sibTrans" cxnId="{7669AB05-615D-4E2B-A065-621C1A379CD8}">
      <dgm:prSet/>
      <dgm:spPr/>
      <dgm:t>
        <a:bodyPr/>
        <a:lstStyle/>
        <a:p>
          <a:endParaRPr lang="en-US"/>
        </a:p>
      </dgm:t>
    </dgm:pt>
    <dgm:pt modelId="{1A4E943D-A5A9-4B01-AB14-746FDCD3C5C0}">
      <dgm:prSet/>
      <dgm:spPr/>
      <dgm:t>
        <a:bodyPr/>
        <a:lstStyle/>
        <a:p>
          <a:pPr>
            <a:lnSpc>
              <a:spcPct val="100000"/>
            </a:lnSpc>
          </a:pPr>
          <a:r>
            <a:rPr lang="en-IN" b="1"/>
            <a:t>Optimized Execution</a:t>
          </a:r>
          <a:r>
            <a:rPr lang="en-IN"/>
            <a:t>: </a:t>
          </a:r>
          <a:endParaRPr lang="en-US"/>
        </a:p>
      </dgm:t>
    </dgm:pt>
    <dgm:pt modelId="{694100E7-BB2D-47A9-8143-F5848A3C9E73}" type="parTrans" cxnId="{D07813A2-302A-4246-B019-1BFC10465862}">
      <dgm:prSet/>
      <dgm:spPr/>
      <dgm:t>
        <a:bodyPr/>
        <a:lstStyle/>
        <a:p>
          <a:endParaRPr lang="en-US"/>
        </a:p>
      </dgm:t>
    </dgm:pt>
    <dgm:pt modelId="{2FB7A3C6-8FFF-40DF-88D6-3F9ED424B85A}" type="sibTrans" cxnId="{D07813A2-302A-4246-B019-1BFC10465862}">
      <dgm:prSet/>
      <dgm:spPr/>
      <dgm:t>
        <a:bodyPr/>
        <a:lstStyle/>
        <a:p>
          <a:endParaRPr lang="en-US"/>
        </a:p>
      </dgm:t>
    </dgm:pt>
    <dgm:pt modelId="{42AF7105-C487-4D20-808F-E27302DC0E84}">
      <dgm:prSet/>
      <dgm:spPr/>
      <dgm:t>
        <a:bodyPr/>
        <a:lstStyle/>
        <a:p>
          <a:pPr>
            <a:lnSpc>
              <a:spcPct val="100000"/>
            </a:lnSpc>
          </a:pPr>
          <a:r>
            <a:rPr lang="en-IN"/>
            <a:t>They provide an abstraction that allows Spark's Catalyst Optimizer to optimize execution plans, resulting in more efficient queries.</a:t>
          </a:r>
          <a:endParaRPr lang="en-US"/>
        </a:p>
      </dgm:t>
    </dgm:pt>
    <dgm:pt modelId="{8EBA2EEB-105F-4CF7-B321-8CF4FE3E3D43}" type="parTrans" cxnId="{889806A7-19DD-44D3-A6CA-2C84F4EA9350}">
      <dgm:prSet/>
      <dgm:spPr/>
      <dgm:t>
        <a:bodyPr/>
        <a:lstStyle/>
        <a:p>
          <a:endParaRPr lang="en-US"/>
        </a:p>
      </dgm:t>
    </dgm:pt>
    <dgm:pt modelId="{B0E55795-3D1B-4AD8-A38A-43F5EE47255C}" type="sibTrans" cxnId="{889806A7-19DD-44D3-A6CA-2C84F4EA9350}">
      <dgm:prSet/>
      <dgm:spPr/>
      <dgm:t>
        <a:bodyPr/>
        <a:lstStyle/>
        <a:p>
          <a:endParaRPr lang="en-US"/>
        </a:p>
      </dgm:t>
    </dgm:pt>
    <dgm:pt modelId="{2C73FEA0-BA6D-4119-91E2-43E7F04F593B}">
      <dgm:prSet/>
      <dgm:spPr/>
      <dgm:t>
        <a:bodyPr/>
        <a:lstStyle/>
        <a:p>
          <a:pPr>
            <a:lnSpc>
              <a:spcPct val="100000"/>
            </a:lnSpc>
          </a:pPr>
          <a:r>
            <a:rPr lang="en-IN" b="1"/>
            <a:t>Support for a Variety of Data Sources</a:t>
          </a:r>
          <a:r>
            <a:rPr lang="en-IN"/>
            <a:t>: </a:t>
          </a:r>
          <a:endParaRPr lang="en-US"/>
        </a:p>
      </dgm:t>
    </dgm:pt>
    <dgm:pt modelId="{6AE6EAE8-AE79-450D-90D2-C589413ADB79}" type="parTrans" cxnId="{53A2803B-F1AF-4087-8186-C177F0C98138}">
      <dgm:prSet/>
      <dgm:spPr/>
      <dgm:t>
        <a:bodyPr/>
        <a:lstStyle/>
        <a:p>
          <a:endParaRPr lang="en-US"/>
        </a:p>
      </dgm:t>
    </dgm:pt>
    <dgm:pt modelId="{57762E14-29DA-4260-91B6-A6340E026CB2}" type="sibTrans" cxnId="{53A2803B-F1AF-4087-8186-C177F0C98138}">
      <dgm:prSet/>
      <dgm:spPr/>
      <dgm:t>
        <a:bodyPr/>
        <a:lstStyle/>
        <a:p>
          <a:endParaRPr lang="en-US"/>
        </a:p>
      </dgm:t>
    </dgm:pt>
    <dgm:pt modelId="{7D11527B-105B-45D7-B38D-F704E247BDB6}">
      <dgm:prSet/>
      <dgm:spPr/>
      <dgm:t>
        <a:bodyPr/>
        <a:lstStyle/>
        <a:p>
          <a:pPr>
            <a:lnSpc>
              <a:spcPct val="100000"/>
            </a:lnSpc>
          </a:pPr>
          <a:r>
            <a:rPr lang="en-IN"/>
            <a:t>DataFrames can be created from structured data files (e.g., CSV, JSON), tables in Hive, or external databases.</a:t>
          </a:r>
          <a:endParaRPr lang="en-US"/>
        </a:p>
      </dgm:t>
    </dgm:pt>
    <dgm:pt modelId="{4345B048-E6B2-4551-81AC-EAE01FB1ACD1}" type="parTrans" cxnId="{60552FA4-5744-45AB-9F3F-120C8B22AF27}">
      <dgm:prSet/>
      <dgm:spPr/>
      <dgm:t>
        <a:bodyPr/>
        <a:lstStyle/>
        <a:p>
          <a:endParaRPr lang="en-US"/>
        </a:p>
      </dgm:t>
    </dgm:pt>
    <dgm:pt modelId="{5DC5D227-1A89-48D7-AAD0-5B1C14182CAD}" type="sibTrans" cxnId="{60552FA4-5744-45AB-9F3F-120C8B22AF27}">
      <dgm:prSet/>
      <dgm:spPr/>
      <dgm:t>
        <a:bodyPr/>
        <a:lstStyle/>
        <a:p>
          <a:endParaRPr lang="en-US"/>
        </a:p>
      </dgm:t>
    </dgm:pt>
    <dgm:pt modelId="{F9ECE5CD-520F-45D5-9A58-1613EB7B9CF5}">
      <dgm:prSet/>
      <dgm:spPr/>
      <dgm:t>
        <a:bodyPr/>
        <a:lstStyle/>
        <a:p>
          <a:pPr>
            <a:lnSpc>
              <a:spcPct val="100000"/>
            </a:lnSpc>
          </a:pPr>
          <a:r>
            <a:rPr lang="en-IN" b="1"/>
            <a:t>Integration with SQL</a:t>
          </a:r>
          <a:r>
            <a:rPr lang="en-IN"/>
            <a:t>: </a:t>
          </a:r>
          <a:endParaRPr lang="en-US"/>
        </a:p>
      </dgm:t>
    </dgm:pt>
    <dgm:pt modelId="{7E12EF78-E7D1-484C-B82E-83B428A6D504}" type="parTrans" cxnId="{AC8F723B-800F-4C61-A855-78D2C8F3C448}">
      <dgm:prSet/>
      <dgm:spPr/>
      <dgm:t>
        <a:bodyPr/>
        <a:lstStyle/>
        <a:p>
          <a:endParaRPr lang="en-US"/>
        </a:p>
      </dgm:t>
    </dgm:pt>
    <dgm:pt modelId="{14313BB2-0AE1-46C9-A300-2CAEEBD013A8}" type="sibTrans" cxnId="{AC8F723B-800F-4C61-A855-78D2C8F3C448}">
      <dgm:prSet/>
      <dgm:spPr/>
      <dgm:t>
        <a:bodyPr/>
        <a:lstStyle/>
        <a:p>
          <a:endParaRPr lang="en-US"/>
        </a:p>
      </dgm:t>
    </dgm:pt>
    <dgm:pt modelId="{255919AC-932F-40CB-A239-D2E312B2648A}">
      <dgm:prSet/>
      <dgm:spPr/>
      <dgm:t>
        <a:bodyPr/>
        <a:lstStyle/>
        <a:p>
          <a:pPr>
            <a:lnSpc>
              <a:spcPct val="100000"/>
            </a:lnSpc>
          </a:pPr>
          <a:r>
            <a:rPr lang="en-IN"/>
            <a:t>You can run SQL queries directly on DataFrames, which can integrate well with both structured and semi-structured data.</a:t>
          </a:r>
          <a:endParaRPr lang="en-US"/>
        </a:p>
      </dgm:t>
    </dgm:pt>
    <dgm:pt modelId="{8DD09609-4A4B-4ADC-87AC-7DCB8216C62E}" type="parTrans" cxnId="{7E5C497C-9023-409C-BCFC-0A1D3715C18F}">
      <dgm:prSet/>
      <dgm:spPr/>
      <dgm:t>
        <a:bodyPr/>
        <a:lstStyle/>
        <a:p>
          <a:endParaRPr lang="en-US"/>
        </a:p>
      </dgm:t>
    </dgm:pt>
    <dgm:pt modelId="{2F110D12-E986-40CE-9200-8E52C61429F4}" type="sibTrans" cxnId="{7E5C497C-9023-409C-BCFC-0A1D3715C18F}">
      <dgm:prSet/>
      <dgm:spPr/>
      <dgm:t>
        <a:bodyPr/>
        <a:lstStyle/>
        <a:p>
          <a:endParaRPr lang="en-US"/>
        </a:p>
      </dgm:t>
    </dgm:pt>
    <dgm:pt modelId="{014F4D7C-7545-4E3A-AA10-93765A05B1E8}">
      <dgm:prSet/>
      <dgm:spPr/>
      <dgm:t>
        <a:bodyPr/>
        <a:lstStyle/>
        <a:p>
          <a:pPr>
            <a:lnSpc>
              <a:spcPct val="100000"/>
            </a:lnSpc>
          </a:pPr>
          <a:r>
            <a:rPr lang="en-IN" b="1"/>
            <a:t>Lazy Execution</a:t>
          </a:r>
          <a:r>
            <a:rPr lang="en-IN"/>
            <a:t>: </a:t>
          </a:r>
          <a:endParaRPr lang="en-US"/>
        </a:p>
      </dgm:t>
    </dgm:pt>
    <dgm:pt modelId="{975F747B-53B5-4F23-9181-94D758EC6E1D}" type="parTrans" cxnId="{2506F90D-80EF-46C6-B55E-3D80A7B3DA2A}">
      <dgm:prSet/>
      <dgm:spPr/>
      <dgm:t>
        <a:bodyPr/>
        <a:lstStyle/>
        <a:p>
          <a:endParaRPr lang="en-US"/>
        </a:p>
      </dgm:t>
    </dgm:pt>
    <dgm:pt modelId="{675D21D3-1C15-46CC-8D56-6637DDFF78F1}" type="sibTrans" cxnId="{2506F90D-80EF-46C6-B55E-3D80A7B3DA2A}">
      <dgm:prSet/>
      <dgm:spPr/>
      <dgm:t>
        <a:bodyPr/>
        <a:lstStyle/>
        <a:p>
          <a:endParaRPr lang="en-US"/>
        </a:p>
      </dgm:t>
    </dgm:pt>
    <dgm:pt modelId="{65550AA0-6583-47D6-8AED-8EC0270C3599}">
      <dgm:prSet/>
      <dgm:spPr/>
      <dgm:t>
        <a:bodyPr/>
        <a:lstStyle/>
        <a:p>
          <a:pPr>
            <a:lnSpc>
              <a:spcPct val="100000"/>
            </a:lnSpc>
          </a:pPr>
          <a:r>
            <a:rPr lang="en-IN"/>
            <a:t>Like RDDs, DataFrames are lazily evaluated, meaning that transformations are not executed until an action is triggered.</a:t>
          </a:r>
          <a:endParaRPr lang="en-US"/>
        </a:p>
      </dgm:t>
    </dgm:pt>
    <dgm:pt modelId="{4DB18718-3E39-4215-8746-77414B493BC2}" type="parTrans" cxnId="{CC42E450-AD81-43D2-BEA5-11AC602C835A}">
      <dgm:prSet/>
      <dgm:spPr/>
      <dgm:t>
        <a:bodyPr/>
        <a:lstStyle/>
        <a:p>
          <a:endParaRPr lang="en-US"/>
        </a:p>
      </dgm:t>
    </dgm:pt>
    <dgm:pt modelId="{357BA837-34FE-4C04-A4A4-C70D53144FAE}" type="sibTrans" cxnId="{CC42E450-AD81-43D2-BEA5-11AC602C835A}">
      <dgm:prSet/>
      <dgm:spPr/>
      <dgm:t>
        <a:bodyPr/>
        <a:lstStyle/>
        <a:p>
          <a:endParaRPr lang="en-US"/>
        </a:p>
      </dgm:t>
    </dgm:pt>
    <dgm:pt modelId="{6D589462-640D-9249-A714-986043814C51}" type="pres">
      <dgm:prSet presAssocID="{FC2803D3-28F0-4A5D-A358-775563390EC9}" presName="Name0" presStyleCnt="0">
        <dgm:presLayoutVars>
          <dgm:dir/>
          <dgm:animLvl val="lvl"/>
          <dgm:resizeHandles val="exact"/>
        </dgm:presLayoutVars>
      </dgm:prSet>
      <dgm:spPr/>
    </dgm:pt>
    <dgm:pt modelId="{09F28696-1F87-7B4E-A206-A5DE1113CA49}" type="pres">
      <dgm:prSet presAssocID="{240B1E1E-A000-4795-8CF2-CD0666B39A0D}" presName="linNode" presStyleCnt="0"/>
      <dgm:spPr/>
    </dgm:pt>
    <dgm:pt modelId="{0707E9CB-B2C0-B34C-97BC-2759D99753E4}" type="pres">
      <dgm:prSet presAssocID="{240B1E1E-A000-4795-8CF2-CD0666B39A0D}" presName="parentText" presStyleLbl="node1" presStyleIdx="0" presStyleCnt="5">
        <dgm:presLayoutVars>
          <dgm:chMax val="1"/>
          <dgm:bulletEnabled val="1"/>
        </dgm:presLayoutVars>
      </dgm:prSet>
      <dgm:spPr/>
    </dgm:pt>
    <dgm:pt modelId="{5F99A20F-3FF7-7B49-A22C-1839B5E7A242}" type="pres">
      <dgm:prSet presAssocID="{240B1E1E-A000-4795-8CF2-CD0666B39A0D}" presName="descendantText" presStyleLbl="alignAccFollowNode1" presStyleIdx="0" presStyleCnt="5">
        <dgm:presLayoutVars>
          <dgm:bulletEnabled val="1"/>
        </dgm:presLayoutVars>
      </dgm:prSet>
      <dgm:spPr/>
    </dgm:pt>
    <dgm:pt modelId="{F106BFF8-FBDE-DD43-B467-FBA2ED68F791}" type="pres">
      <dgm:prSet presAssocID="{5E64C7AE-0CC3-481E-A124-780F7886F894}" presName="sp" presStyleCnt="0"/>
      <dgm:spPr/>
    </dgm:pt>
    <dgm:pt modelId="{75D81EE3-37D0-3942-A1A1-8DA37E6C7F3A}" type="pres">
      <dgm:prSet presAssocID="{1A4E943D-A5A9-4B01-AB14-746FDCD3C5C0}" presName="linNode" presStyleCnt="0"/>
      <dgm:spPr/>
    </dgm:pt>
    <dgm:pt modelId="{36160B7F-846A-F645-9CA5-CD6C6472A691}" type="pres">
      <dgm:prSet presAssocID="{1A4E943D-A5A9-4B01-AB14-746FDCD3C5C0}" presName="parentText" presStyleLbl="node1" presStyleIdx="1" presStyleCnt="5">
        <dgm:presLayoutVars>
          <dgm:chMax val="1"/>
          <dgm:bulletEnabled val="1"/>
        </dgm:presLayoutVars>
      </dgm:prSet>
      <dgm:spPr/>
    </dgm:pt>
    <dgm:pt modelId="{B6A828CC-294D-604E-B554-502126859379}" type="pres">
      <dgm:prSet presAssocID="{1A4E943D-A5A9-4B01-AB14-746FDCD3C5C0}" presName="descendantText" presStyleLbl="alignAccFollowNode1" presStyleIdx="1" presStyleCnt="5">
        <dgm:presLayoutVars>
          <dgm:bulletEnabled val="1"/>
        </dgm:presLayoutVars>
      </dgm:prSet>
      <dgm:spPr/>
    </dgm:pt>
    <dgm:pt modelId="{BB4A1785-D3D9-8344-BB33-82C3422D7386}" type="pres">
      <dgm:prSet presAssocID="{2FB7A3C6-8FFF-40DF-88D6-3F9ED424B85A}" presName="sp" presStyleCnt="0"/>
      <dgm:spPr/>
    </dgm:pt>
    <dgm:pt modelId="{112C750C-F3B3-F249-A15F-460DE6C24F0E}" type="pres">
      <dgm:prSet presAssocID="{2C73FEA0-BA6D-4119-91E2-43E7F04F593B}" presName="linNode" presStyleCnt="0"/>
      <dgm:spPr/>
    </dgm:pt>
    <dgm:pt modelId="{2BAB1C0A-47C4-2E49-A2FA-DF4B27911314}" type="pres">
      <dgm:prSet presAssocID="{2C73FEA0-BA6D-4119-91E2-43E7F04F593B}" presName="parentText" presStyleLbl="node1" presStyleIdx="2" presStyleCnt="5">
        <dgm:presLayoutVars>
          <dgm:chMax val="1"/>
          <dgm:bulletEnabled val="1"/>
        </dgm:presLayoutVars>
      </dgm:prSet>
      <dgm:spPr/>
    </dgm:pt>
    <dgm:pt modelId="{286EA5CD-E61A-7D44-8399-B19DE9112AA9}" type="pres">
      <dgm:prSet presAssocID="{2C73FEA0-BA6D-4119-91E2-43E7F04F593B}" presName="descendantText" presStyleLbl="alignAccFollowNode1" presStyleIdx="2" presStyleCnt="5">
        <dgm:presLayoutVars>
          <dgm:bulletEnabled val="1"/>
        </dgm:presLayoutVars>
      </dgm:prSet>
      <dgm:spPr/>
    </dgm:pt>
    <dgm:pt modelId="{7F4CD519-659A-0442-AC6E-88D86807792F}" type="pres">
      <dgm:prSet presAssocID="{57762E14-29DA-4260-91B6-A6340E026CB2}" presName="sp" presStyleCnt="0"/>
      <dgm:spPr/>
    </dgm:pt>
    <dgm:pt modelId="{7935EBB2-5D85-D946-A881-AFFB79327B1B}" type="pres">
      <dgm:prSet presAssocID="{F9ECE5CD-520F-45D5-9A58-1613EB7B9CF5}" presName="linNode" presStyleCnt="0"/>
      <dgm:spPr/>
    </dgm:pt>
    <dgm:pt modelId="{59981CAD-C9CC-7A42-BA32-BF71760CCBC4}" type="pres">
      <dgm:prSet presAssocID="{F9ECE5CD-520F-45D5-9A58-1613EB7B9CF5}" presName="parentText" presStyleLbl="node1" presStyleIdx="3" presStyleCnt="5">
        <dgm:presLayoutVars>
          <dgm:chMax val="1"/>
          <dgm:bulletEnabled val="1"/>
        </dgm:presLayoutVars>
      </dgm:prSet>
      <dgm:spPr/>
    </dgm:pt>
    <dgm:pt modelId="{5463CC9F-3D76-E843-8A09-EFDE233D696F}" type="pres">
      <dgm:prSet presAssocID="{F9ECE5CD-520F-45D5-9A58-1613EB7B9CF5}" presName="descendantText" presStyleLbl="alignAccFollowNode1" presStyleIdx="3" presStyleCnt="5">
        <dgm:presLayoutVars>
          <dgm:bulletEnabled val="1"/>
        </dgm:presLayoutVars>
      </dgm:prSet>
      <dgm:spPr/>
    </dgm:pt>
    <dgm:pt modelId="{CC8A6F67-C557-1849-B604-0AD85BE4A1A7}" type="pres">
      <dgm:prSet presAssocID="{14313BB2-0AE1-46C9-A300-2CAEEBD013A8}" presName="sp" presStyleCnt="0"/>
      <dgm:spPr/>
    </dgm:pt>
    <dgm:pt modelId="{24275C3B-5FC5-FC4F-AE3F-C5759BFB3569}" type="pres">
      <dgm:prSet presAssocID="{014F4D7C-7545-4E3A-AA10-93765A05B1E8}" presName="linNode" presStyleCnt="0"/>
      <dgm:spPr/>
    </dgm:pt>
    <dgm:pt modelId="{7146CFD2-8F1C-DF40-A2C5-6B5E65FFD9F4}" type="pres">
      <dgm:prSet presAssocID="{014F4D7C-7545-4E3A-AA10-93765A05B1E8}" presName="parentText" presStyleLbl="node1" presStyleIdx="4" presStyleCnt="5">
        <dgm:presLayoutVars>
          <dgm:chMax val="1"/>
          <dgm:bulletEnabled val="1"/>
        </dgm:presLayoutVars>
      </dgm:prSet>
      <dgm:spPr/>
    </dgm:pt>
    <dgm:pt modelId="{A82645EA-7F58-7A40-993A-D5BB07DD17F4}" type="pres">
      <dgm:prSet presAssocID="{014F4D7C-7545-4E3A-AA10-93765A05B1E8}" presName="descendantText" presStyleLbl="alignAccFollowNode1" presStyleIdx="4" presStyleCnt="5">
        <dgm:presLayoutVars>
          <dgm:bulletEnabled val="1"/>
        </dgm:presLayoutVars>
      </dgm:prSet>
      <dgm:spPr/>
    </dgm:pt>
  </dgm:ptLst>
  <dgm:cxnLst>
    <dgm:cxn modelId="{7669AB05-615D-4E2B-A065-621C1A379CD8}" srcId="{240B1E1E-A000-4795-8CF2-CD0666B39A0D}" destId="{61B12070-3393-426D-BDC7-61E8A20ACC4E}" srcOrd="0" destOrd="0" parTransId="{7F13561A-C704-465F-ABB7-AFCA1B63F7A8}" sibTransId="{79886E7D-017F-43E0-89CC-70C8F4D41ED9}"/>
    <dgm:cxn modelId="{2506F90D-80EF-46C6-B55E-3D80A7B3DA2A}" srcId="{FC2803D3-28F0-4A5D-A358-775563390EC9}" destId="{014F4D7C-7545-4E3A-AA10-93765A05B1E8}" srcOrd="4" destOrd="0" parTransId="{975F747B-53B5-4F23-9181-94D758EC6E1D}" sibTransId="{675D21D3-1C15-46CC-8D56-6637DDFF78F1}"/>
    <dgm:cxn modelId="{432D4D1D-1E8B-6B49-A030-81223BBBC4B2}" type="presOf" srcId="{255919AC-932F-40CB-A239-D2E312B2648A}" destId="{5463CC9F-3D76-E843-8A09-EFDE233D696F}" srcOrd="0" destOrd="0" presId="urn:microsoft.com/office/officeart/2005/8/layout/vList5"/>
    <dgm:cxn modelId="{DFBA2630-5147-A943-83F1-B7E02F623F57}" type="presOf" srcId="{014F4D7C-7545-4E3A-AA10-93765A05B1E8}" destId="{7146CFD2-8F1C-DF40-A2C5-6B5E65FFD9F4}" srcOrd="0" destOrd="0" presId="urn:microsoft.com/office/officeart/2005/8/layout/vList5"/>
    <dgm:cxn modelId="{AC8F723B-800F-4C61-A855-78D2C8F3C448}" srcId="{FC2803D3-28F0-4A5D-A358-775563390EC9}" destId="{F9ECE5CD-520F-45D5-9A58-1613EB7B9CF5}" srcOrd="3" destOrd="0" parTransId="{7E12EF78-E7D1-484C-B82E-83B428A6D504}" sibTransId="{14313BB2-0AE1-46C9-A300-2CAEEBD013A8}"/>
    <dgm:cxn modelId="{53A2803B-F1AF-4087-8186-C177F0C98138}" srcId="{FC2803D3-28F0-4A5D-A358-775563390EC9}" destId="{2C73FEA0-BA6D-4119-91E2-43E7F04F593B}" srcOrd="2" destOrd="0" parTransId="{6AE6EAE8-AE79-450D-90D2-C589413ADB79}" sibTransId="{57762E14-29DA-4260-91B6-A6340E026CB2}"/>
    <dgm:cxn modelId="{CC42E450-AD81-43D2-BEA5-11AC602C835A}" srcId="{014F4D7C-7545-4E3A-AA10-93765A05B1E8}" destId="{65550AA0-6583-47D6-8AED-8EC0270C3599}" srcOrd="0" destOrd="0" parTransId="{4DB18718-3E39-4215-8746-77414B493BC2}" sibTransId="{357BA837-34FE-4C04-A4A4-C70D53144FAE}"/>
    <dgm:cxn modelId="{C70D5763-A08F-C74D-9179-D839CE8FD27F}" type="presOf" srcId="{F9ECE5CD-520F-45D5-9A58-1613EB7B9CF5}" destId="{59981CAD-C9CC-7A42-BA32-BF71760CCBC4}" srcOrd="0" destOrd="0" presId="urn:microsoft.com/office/officeart/2005/8/layout/vList5"/>
    <dgm:cxn modelId="{CD11C577-D96F-9D4B-B2B4-C0536E89B727}" type="presOf" srcId="{7D11527B-105B-45D7-B38D-F704E247BDB6}" destId="{286EA5CD-E61A-7D44-8399-B19DE9112AA9}" srcOrd="0" destOrd="0" presId="urn:microsoft.com/office/officeart/2005/8/layout/vList5"/>
    <dgm:cxn modelId="{7E5C497C-9023-409C-BCFC-0A1D3715C18F}" srcId="{F9ECE5CD-520F-45D5-9A58-1613EB7B9CF5}" destId="{255919AC-932F-40CB-A239-D2E312B2648A}" srcOrd="0" destOrd="0" parTransId="{8DD09609-4A4B-4ADC-87AC-7DCB8216C62E}" sibTransId="{2F110D12-E986-40CE-9200-8E52C61429F4}"/>
    <dgm:cxn modelId="{40368D89-C0E5-BF43-94F1-E87C8AACB7A9}" type="presOf" srcId="{FC2803D3-28F0-4A5D-A358-775563390EC9}" destId="{6D589462-640D-9249-A714-986043814C51}" srcOrd="0" destOrd="0" presId="urn:microsoft.com/office/officeart/2005/8/layout/vList5"/>
    <dgm:cxn modelId="{A3BDA59D-E945-4D50-AFD9-240AE99B3A0F}" srcId="{FC2803D3-28F0-4A5D-A358-775563390EC9}" destId="{240B1E1E-A000-4795-8CF2-CD0666B39A0D}" srcOrd="0" destOrd="0" parTransId="{029EA896-A7BD-4C47-8117-75308E9833F3}" sibTransId="{5E64C7AE-0CC3-481E-A124-780F7886F894}"/>
    <dgm:cxn modelId="{D07813A2-302A-4246-B019-1BFC10465862}" srcId="{FC2803D3-28F0-4A5D-A358-775563390EC9}" destId="{1A4E943D-A5A9-4B01-AB14-746FDCD3C5C0}" srcOrd="1" destOrd="0" parTransId="{694100E7-BB2D-47A9-8143-F5848A3C9E73}" sibTransId="{2FB7A3C6-8FFF-40DF-88D6-3F9ED424B85A}"/>
    <dgm:cxn modelId="{60552FA4-5744-45AB-9F3F-120C8B22AF27}" srcId="{2C73FEA0-BA6D-4119-91E2-43E7F04F593B}" destId="{7D11527B-105B-45D7-B38D-F704E247BDB6}" srcOrd="0" destOrd="0" parTransId="{4345B048-E6B2-4551-81AC-EAE01FB1ACD1}" sibTransId="{5DC5D227-1A89-48D7-AAD0-5B1C14182CAD}"/>
    <dgm:cxn modelId="{889806A7-19DD-44D3-A6CA-2C84F4EA9350}" srcId="{1A4E943D-A5A9-4B01-AB14-746FDCD3C5C0}" destId="{42AF7105-C487-4D20-808F-E27302DC0E84}" srcOrd="0" destOrd="0" parTransId="{8EBA2EEB-105F-4CF7-B321-8CF4FE3E3D43}" sibTransId="{B0E55795-3D1B-4AD8-A38A-43F5EE47255C}"/>
    <dgm:cxn modelId="{99C1A8AB-DF54-4542-BD91-C3E3254773FE}" type="presOf" srcId="{240B1E1E-A000-4795-8CF2-CD0666B39A0D}" destId="{0707E9CB-B2C0-B34C-97BC-2759D99753E4}" srcOrd="0" destOrd="0" presId="urn:microsoft.com/office/officeart/2005/8/layout/vList5"/>
    <dgm:cxn modelId="{A9E5F5B6-0F93-1346-9FD6-DBD72CA2D21D}" type="presOf" srcId="{1A4E943D-A5A9-4B01-AB14-746FDCD3C5C0}" destId="{36160B7F-846A-F645-9CA5-CD6C6472A691}" srcOrd="0" destOrd="0" presId="urn:microsoft.com/office/officeart/2005/8/layout/vList5"/>
    <dgm:cxn modelId="{CF366DC3-B7C5-784D-87EB-9A15CDA68EAA}" type="presOf" srcId="{2C73FEA0-BA6D-4119-91E2-43E7F04F593B}" destId="{2BAB1C0A-47C4-2E49-A2FA-DF4B27911314}" srcOrd="0" destOrd="0" presId="urn:microsoft.com/office/officeart/2005/8/layout/vList5"/>
    <dgm:cxn modelId="{47A5B4C3-192E-FD49-9F7B-BD21EBA62AA6}" type="presOf" srcId="{65550AA0-6583-47D6-8AED-8EC0270C3599}" destId="{A82645EA-7F58-7A40-993A-D5BB07DD17F4}" srcOrd="0" destOrd="0" presId="urn:microsoft.com/office/officeart/2005/8/layout/vList5"/>
    <dgm:cxn modelId="{A3BD05CE-B6FF-8B46-9A39-7F943541218E}" type="presOf" srcId="{42AF7105-C487-4D20-808F-E27302DC0E84}" destId="{B6A828CC-294D-604E-B554-502126859379}" srcOrd="0" destOrd="0" presId="urn:microsoft.com/office/officeart/2005/8/layout/vList5"/>
    <dgm:cxn modelId="{356D00F2-4D48-A34D-A1C8-CAB1E6644885}" type="presOf" srcId="{61B12070-3393-426D-BDC7-61E8A20ACC4E}" destId="{5F99A20F-3FF7-7B49-A22C-1839B5E7A242}" srcOrd="0" destOrd="0" presId="urn:microsoft.com/office/officeart/2005/8/layout/vList5"/>
    <dgm:cxn modelId="{C49A8F12-DBFC-404C-A2CC-41E0E12CA533}" type="presParOf" srcId="{6D589462-640D-9249-A714-986043814C51}" destId="{09F28696-1F87-7B4E-A206-A5DE1113CA49}" srcOrd="0" destOrd="0" presId="urn:microsoft.com/office/officeart/2005/8/layout/vList5"/>
    <dgm:cxn modelId="{1A9C6D19-A1D9-9540-8CD5-047C633F8755}" type="presParOf" srcId="{09F28696-1F87-7B4E-A206-A5DE1113CA49}" destId="{0707E9CB-B2C0-B34C-97BC-2759D99753E4}" srcOrd="0" destOrd="0" presId="urn:microsoft.com/office/officeart/2005/8/layout/vList5"/>
    <dgm:cxn modelId="{86DA916D-15BF-1742-99CD-9A98036BB702}" type="presParOf" srcId="{09F28696-1F87-7B4E-A206-A5DE1113CA49}" destId="{5F99A20F-3FF7-7B49-A22C-1839B5E7A242}" srcOrd="1" destOrd="0" presId="urn:microsoft.com/office/officeart/2005/8/layout/vList5"/>
    <dgm:cxn modelId="{3ABC0902-CE8B-EF42-9669-86346A3C6228}" type="presParOf" srcId="{6D589462-640D-9249-A714-986043814C51}" destId="{F106BFF8-FBDE-DD43-B467-FBA2ED68F791}" srcOrd="1" destOrd="0" presId="urn:microsoft.com/office/officeart/2005/8/layout/vList5"/>
    <dgm:cxn modelId="{10FE131C-3308-F748-9373-06A0491C4AD9}" type="presParOf" srcId="{6D589462-640D-9249-A714-986043814C51}" destId="{75D81EE3-37D0-3942-A1A1-8DA37E6C7F3A}" srcOrd="2" destOrd="0" presId="urn:microsoft.com/office/officeart/2005/8/layout/vList5"/>
    <dgm:cxn modelId="{ADE93546-1C31-D84D-8A76-9916DFE03416}" type="presParOf" srcId="{75D81EE3-37D0-3942-A1A1-8DA37E6C7F3A}" destId="{36160B7F-846A-F645-9CA5-CD6C6472A691}" srcOrd="0" destOrd="0" presId="urn:microsoft.com/office/officeart/2005/8/layout/vList5"/>
    <dgm:cxn modelId="{75F525B8-AC4F-5D40-BC2E-90F3AFAD1D14}" type="presParOf" srcId="{75D81EE3-37D0-3942-A1A1-8DA37E6C7F3A}" destId="{B6A828CC-294D-604E-B554-502126859379}" srcOrd="1" destOrd="0" presId="urn:microsoft.com/office/officeart/2005/8/layout/vList5"/>
    <dgm:cxn modelId="{532F8D0A-70FB-7F4D-A24C-470F70D0CCB6}" type="presParOf" srcId="{6D589462-640D-9249-A714-986043814C51}" destId="{BB4A1785-D3D9-8344-BB33-82C3422D7386}" srcOrd="3" destOrd="0" presId="urn:microsoft.com/office/officeart/2005/8/layout/vList5"/>
    <dgm:cxn modelId="{2447F367-1E26-E34B-9D6E-8442B5E37846}" type="presParOf" srcId="{6D589462-640D-9249-A714-986043814C51}" destId="{112C750C-F3B3-F249-A15F-460DE6C24F0E}" srcOrd="4" destOrd="0" presId="urn:microsoft.com/office/officeart/2005/8/layout/vList5"/>
    <dgm:cxn modelId="{F1669496-E91B-BE4C-8EB7-F45038FD67C5}" type="presParOf" srcId="{112C750C-F3B3-F249-A15F-460DE6C24F0E}" destId="{2BAB1C0A-47C4-2E49-A2FA-DF4B27911314}" srcOrd="0" destOrd="0" presId="urn:microsoft.com/office/officeart/2005/8/layout/vList5"/>
    <dgm:cxn modelId="{4E05D377-BABA-B449-B543-404DA4197865}" type="presParOf" srcId="{112C750C-F3B3-F249-A15F-460DE6C24F0E}" destId="{286EA5CD-E61A-7D44-8399-B19DE9112AA9}" srcOrd="1" destOrd="0" presId="urn:microsoft.com/office/officeart/2005/8/layout/vList5"/>
    <dgm:cxn modelId="{DB87B87D-3E51-5E49-9167-68FE7580F4FD}" type="presParOf" srcId="{6D589462-640D-9249-A714-986043814C51}" destId="{7F4CD519-659A-0442-AC6E-88D86807792F}" srcOrd="5" destOrd="0" presId="urn:microsoft.com/office/officeart/2005/8/layout/vList5"/>
    <dgm:cxn modelId="{590AFE88-2D8F-AA4F-AF5C-8125FBAA5F68}" type="presParOf" srcId="{6D589462-640D-9249-A714-986043814C51}" destId="{7935EBB2-5D85-D946-A881-AFFB79327B1B}" srcOrd="6" destOrd="0" presId="urn:microsoft.com/office/officeart/2005/8/layout/vList5"/>
    <dgm:cxn modelId="{B573F2D3-F18F-F34B-BEED-9C010AD4B291}" type="presParOf" srcId="{7935EBB2-5D85-D946-A881-AFFB79327B1B}" destId="{59981CAD-C9CC-7A42-BA32-BF71760CCBC4}" srcOrd="0" destOrd="0" presId="urn:microsoft.com/office/officeart/2005/8/layout/vList5"/>
    <dgm:cxn modelId="{A45531A9-76E5-8047-B2FD-BC2EF4459C2D}" type="presParOf" srcId="{7935EBB2-5D85-D946-A881-AFFB79327B1B}" destId="{5463CC9F-3D76-E843-8A09-EFDE233D696F}" srcOrd="1" destOrd="0" presId="urn:microsoft.com/office/officeart/2005/8/layout/vList5"/>
    <dgm:cxn modelId="{AC3592CC-4FBD-774D-AE10-9F9EEF9BA125}" type="presParOf" srcId="{6D589462-640D-9249-A714-986043814C51}" destId="{CC8A6F67-C557-1849-B604-0AD85BE4A1A7}" srcOrd="7" destOrd="0" presId="urn:microsoft.com/office/officeart/2005/8/layout/vList5"/>
    <dgm:cxn modelId="{F66E8504-A1C3-6549-8EBA-DCEF0C7048F6}" type="presParOf" srcId="{6D589462-640D-9249-A714-986043814C51}" destId="{24275C3B-5FC5-FC4F-AE3F-C5759BFB3569}" srcOrd="8" destOrd="0" presId="urn:microsoft.com/office/officeart/2005/8/layout/vList5"/>
    <dgm:cxn modelId="{4E07619C-1763-7D4D-A278-09CFD312000E}" type="presParOf" srcId="{24275C3B-5FC5-FC4F-AE3F-C5759BFB3569}" destId="{7146CFD2-8F1C-DF40-A2C5-6B5E65FFD9F4}" srcOrd="0" destOrd="0" presId="urn:microsoft.com/office/officeart/2005/8/layout/vList5"/>
    <dgm:cxn modelId="{B83B960A-4504-8243-83C1-D47234FBD15C}" type="presParOf" srcId="{24275C3B-5FC5-FC4F-AE3F-C5759BFB3569}" destId="{A82645EA-7F58-7A40-993A-D5BB07DD17F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E1D158-9F42-46C2-857A-36668039705D}"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F572E9FF-8E87-4122-B36D-5421D66BAE23}">
      <dgm:prSet custT="1"/>
      <dgm:spPr/>
      <dgm:t>
        <a:bodyPr/>
        <a:lstStyle/>
        <a:p>
          <a:r>
            <a:rPr lang="en-IN" sz="1800"/>
            <a:t>Spark module that allows users to run SQL queries on large datasets stored in distributed systems. </a:t>
          </a:r>
          <a:endParaRPr lang="en-US" sz="1800"/>
        </a:p>
      </dgm:t>
    </dgm:pt>
    <dgm:pt modelId="{450639E2-3D31-4C78-93AF-F6597C300DA6}" type="parTrans" cxnId="{CCB31E8D-CFA0-49F8-8E71-512F21438A1D}">
      <dgm:prSet/>
      <dgm:spPr/>
      <dgm:t>
        <a:bodyPr/>
        <a:lstStyle/>
        <a:p>
          <a:endParaRPr lang="en-US" sz="2000"/>
        </a:p>
      </dgm:t>
    </dgm:pt>
    <dgm:pt modelId="{C59F1FA4-719F-46DA-A840-8925F6621A46}" type="sibTrans" cxnId="{CCB31E8D-CFA0-49F8-8E71-512F21438A1D}">
      <dgm:prSet phldrT="01" phldr="0" custT="1"/>
      <dgm:spPr/>
      <dgm:t>
        <a:bodyPr/>
        <a:lstStyle/>
        <a:p>
          <a:r>
            <a:rPr lang="en-US" sz="6600"/>
            <a:t>01</a:t>
          </a:r>
        </a:p>
      </dgm:t>
    </dgm:pt>
    <dgm:pt modelId="{911B6739-010E-4D1C-9378-996A70A9BC7B}">
      <dgm:prSet custT="1"/>
      <dgm:spPr/>
      <dgm:t>
        <a:bodyPr/>
        <a:lstStyle/>
        <a:p>
          <a:r>
            <a:rPr lang="en-IN" sz="1800"/>
            <a:t>It supports querying structured and semi-structured data and integrates well with Spark's DataFrame API. </a:t>
          </a:r>
          <a:endParaRPr lang="en-US" sz="1800"/>
        </a:p>
      </dgm:t>
    </dgm:pt>
    <dgm:pt modelId="{FC7A9900-2C69-46E6-BC84-EB0371B891B1}" type="parTrans" cxnId="{D0144E00-7021-4621-85CE-6AA8033D718C}">
      <dgm:prSet/>
      <dgm:spPr/>
      <dgm:t>
        <a:bodyPr/>
        <a:lstStyle/>
        <a:p>
          <a:endParaRPr lang="en-US" sz="2000"/>
        </a:p>
      </dgm:t>
    </dgm:pt>
    <dgm:pt modelId="{56B1EB3F-C7D4-4343-89C2-22434FD0DA7E}" type="sibTrans" cxnId="{D0144E00-7021-4621-85CE-6AA8033D718C}">
      <dgm:prSet phldrT="02" phldr="0" custT="1"/>
      <dgm:spPr/>
      <dgm:t>
        <a:bodyPr/>
        <a:lstStyle/>
        <a:p>
          <a:r>
            <a:rPr lang="en-US" sz="6600"/>
            <a:t>02</a:t>
          </a:r>
        </a:p>
      </dgm:t>
    </dgm:pt>
    <dgm:pt modelId="{5F820C58-F828-46E2-AD36-6D07AEAFD7D7}">
      <dgm:prSet custT="1"/>
      <dgm:spPr/>
      <dgm:t>
        <a:bodyPr/>
        <a:lstStyle/>
        <a:p>
          <a:r>
            <a:rPr lang="en-IN" sz="1800"/>
            <a:t>Spark SQL enables querying data via SQL as well as via the DataFrame API</a:t>
          </a:r>
          <a:endParaRPr lang="en-US" sz="1800"/>
        </a:p>
      </dgm:t>
    </dgm:pt>
    <dgm:pt modelId="{239FEE02-839C-487A-8B36-5BEC7263B897}" type="parTrans" cxnId="{8D20F42B-6940-46D4-9190-606A40D5E503}">
      <dgm:prSet/>
      <dgm:spPr/>
      <dgm:t>
        <a:bodyPr/>
        <a:lstStyle/>
        <a:p>
          <a:endParaRPr lang="en-US" sz="2000"/>
        </a:p>
      </dgm:t>
    </dgm:pt>
    <dgm:pt modelId="{54A41B0C-1E99-4ED1-8CCA-5483718F5909}" type="sibTrans" cxnId="{8D20F42B-6940-46D4-9190-606A40D5E503}">
      <dgm:prSet phldrT="03" phldr="0" custT="1"/>
      <dgm:spPr/>
      <dgm:t>
        <a:bodyPr/>
        <a:lstStyle/>
        <a:p>
          <a:r>
            <a:rPr lang="en-US" sz="6600"/>
            <a:t>03</a:t>
          </a:r>
        </a:p>
      </dgm:t>
    </dgm:pt>
    <dgm:pt modelId="{2B7F69ED-8086-40B2-A3B8-261B03035AA5}">
      <dgm:prSet custT="1"/>
      <dgm:spPr/>
      <dgm:t>
        <a:bodyPr/>
        <a:lstStyle/>
        <a:p>
          <a:r>
            <a:rPr lang="en-IN" sz="1800"/>
            <a:t>Providing flexibility for working with data in a relational manner, even on distributed datasets.</a:t>
          </a:r>
          <a:endParaRPr lang="en-US" sz="1800"/>
        </a:p>
      </dgm:t>
    </dgm:pt>
    <dgm:pt modelId="{0687C2FE-BF0E-407D-9AA7-3C6A24F281FC}" type="parTrans" cxnId="{6EE6CCD3-3CF2-4DC8-9F91-CDD40056D568}">
      <dgm:prSet/>
      <dgm:spPr/>
      <dgm:t>
        <a:bodyPr/>
        <a:lstStyle/>
        <a:p>
          <a:endParaRPr lang="en-US" sz="2000"/>
        </a:p>
      </dgm:t>
    </dgm:pt>
    <dgm:pt modelId="{5BC9AA5C-95B6-49C1-8C3F-681A18B7F19D}" type="sibTrans" cxnId="{6EE6CCD3-3CF2-4DC8-9F91-CDD40056D568}">
      <dgm:prSet phldrT="04" phldr="0" custT="1"/>
      <dgm:spPr/>
      <dgm:t>
        <a:bodyPr/>
        <a:lstStyle/>
        <a:p>
          <a:r>
            <a:rPr lang="en-US" sz="6600"/>
            <a:t>04</a:t>
          </a:r>
        </a:p>
      </dgm:t>
    </dgm:pt>
    <dgm:pt modelId="{F76D5C46-1EBE-6E41-96A9-672D5A773E9D}" type="pres">
      <dgm:prSet presAssocID="{EDE1D158-9F42-46C2-857A-36668039705D}" presName="Name0" presStyleCnt="0">
        <dgm:presLayoutVars>
          <dgm:animLvl val="lvl"/>
          <dgm:resizeHandles val="exact"/>
        </dgm:presLayoutVars>
      </dgm:prSet>
      <dgm:spPr/>
    </dgm:pt>
    <dgm:pt modelId="{DE63EB06-DE36-374C-B350-A8CBCB05E8F6}" type="pres">
      <dgm:prSet presAssocID="{F572E9FF-8E87-4122-B36D-5421D66BAE23}" presName="compositeNode" presStyleCnt="0">
        <dgm:presLayoutVars>
          <dgm:bulletEnabled val="1"/>
        </dgm:presLayoutVars>
      </dgm:prSet>
      <dgm:spPr/>
    </dgm:pt>
    <dgm:pt modelId="{65496145-715D-C648-BB31-63E84D3C37DE}" type="pres">
      <dgm:prSet presAssocID="{F572E9FF-8E87-4122-B36D-5421D66BAE23}" presName="bgRect" presStyleLbl="alignNode1" presStyleIdx="0" presStyleCnt="4"/>
      <dgm:spPr/>
    </dgm:pt>
    <dgm:pt modelId="{84737C57-D860-1641-8D10-EE04800A5887}" type="pres">
      <dgm:prSet presAssocID="{C59F1FA4-719F-46DA-A840-8925F6621A46}" presName="sibTransNodeRect" presStyleLbl="alignNode1" presStyleIdx="0" presStyleCnt="4">
        <dgm:presLayoutVars>
          <dgm:chMax val="0"/>
          <dgm:bulletEnabled val="1"/>
        </dgm:presLayoutVars>
      </dgm:prSet>
      <dgm:spPr/>
    </dgm:pt>
    <dgm:pt modelId="{EBC8F7DC-2352-394B-B899-2466F023A959}" type="pres">
      <dgm:prSet presAssocID="{F572E9FF-8E87-4122-B36D-5421D66BAE23}" presName="nodeRect" presStyleLbl="alignNode1" presStyleIdx="0" presStyleCnt="4">
        <dgm:presLayoutVars>
          <dgm:bulletEnabled val="1"/>
        </dgm:presLayoutVars>
      </dgm:prSet>
      <dgm:spPr/>
    </dgm:pt>
    <dgm:pt modelId="{AD99DA8E-B690-A848-8501-55EEE260CEFF}" type="pres">
      <dgm:prSet presAssocID="{C59F1FA4-719F-46DA-A840-8925F6621A46}" presName="sibTrans" presStyleCnt="0"/>
      <dgm:spPr/>
    </dgm:pt>
    <dgm:pt modelId="{C60210A2-7526-5144-B71B-8C440770D938}" type="pres">
      <dgm:prSet presAssocID="{911B6739-010E-4D1C-9378-996A70A9BC7B}" presName="compositeNode" presStyleCnt="0">
        <dgm:presLayoutVars>
          <dgm:bulletEnabled val="1"/>
        </dgm:presLayoutVars>
      </dgm:prSet>
      <dgm:spPr/>
    </dgm:pt>
    <dgm:pt modelId="{8B3F3AC1-C111-7C49-8E21-F6F22EB7A318}" type="pres">
      <dgm:prSet presAssocID="{911B6739-010E-4D1C-9378-996A70A9BC7B}" presName="bgRect" presStyleLbl="alignNode1" presStyleIdx="1" presStyleCnt="4"/>
      <dgm:spPr/>
    </dgm:pt>
    <dgm:pt modelId="{41A270A6-224F-C84F-9451-2B9C830555E9}" type="pres">
      <dgm:prSet presAssocID="{56B1EB3F-C7D4-4343-89C2-22434FD0DA7E}" presName="sibTransNodeRect" presStyleLbl="alignNode1" presStyleIdx="1" presStyleCnt="4">
        <dgm:presLayoutVars>
          <dgm:chMax val="0"/>
          <dgm:bulletEnabled val="1"/>
        </dgm:presLayoutVars>
      </dgm:prSet>
      <dgm:spPr/>
    </dgm:pt>
    <dgm:pt modelId="{39387F31-7596-AB4D-9FAB-710145135028}" type="pres">
      <dgm:prSet presAssocID="{911B6739-010E-4D1C-9378-996A70A9BC7B}" presName="nodeRect" presStyleLbl="alignNode1" presStyleIdx="1" presStyleCnt="4">
        <dgm:presLayoutVars>
          <dgm:bulletEnabled val="1"/>
        </dgm:presLayoutVars>
      </dgm:prSet>
      <dgm:spPr/>
    </dgm:pt>
    <dgm:pt modelId="{D999F605-5ED9-C548-92EF-F78DB06FE3D0}" type="pres">
      <dgm:prSet presAssocID="{56B1EB3F-C7D4-4343-89C2-22434FD0DA7E}" presName="sibTrans" presStyleCnt="0"/>
      <dgm:spPr/>
    </dgm:pt>
    <dgm:pt modelId="{C6B1B8D3-0C51-0F4B-B4E7-86C63B20248F}" type="pres">
      <dgm:prSet presAssocID="{5F820C58-F828-46E2-AD36-6D07AEAFD7D7}" presName="compositeNode" presStyleCnt="0">
        <dgm:presLayoutVars>
          <dgm:bulletEnabled val="1"/>
        </dgm:presLayoutVars>
      </dgm:prSet>
      <dgm:spPr/>
    </dgm:pt>
    <dgm:pt modelId="{E3A8EFFF-3A0C-0342-B6B3-CE3C0D5FD804}" type="pres">
      <dgm:prSet presAssocID="{5F820C58-F828-46E2-AD36-6D07AEAFD7D7}" presName="bgRect" presStyleLbl="alignNode1" presStyleIdx="2" presStyleCnt="4"/>
      <dgm:spPr/>
    </dgm:pt>
    <dgm:pt modelId="{2AB208D4-7E3B-E444-8102-27833CE66041}" type="pres">
      <dgm:prSet presAssocID="{54A41B0C-1E99-4ED1-8CCA-5483718F5909}" presName="sibTransNodeRect" presStyleLbl="alignNode1" presStyleIdx="2" presStyleCnt="4">
        <dgm:presLayoutVars>
          <dgm:chMax val="0"/>
          <dgm:bulletEnabled val="1"/>
        </dgm:presLayoutVars>
      </dgm:prSet>
      <dgm:spPr/>
    </dgm:pt>
    <dgm:pt modelId="{83948DE9-43C2-BC46-99E6-1EE6A5218CFE}" type="pres">
      <dgm:prSet presAssocID="{5F820C58-F828-46E2-AD36-6D07AEAFD7D7}" presName="nodeRect" presStyleLbl="alignNode1" presStyleIdx="2" presStyleCnt="4">
        <dgm:presLayoutVars>
          <dgm:bulletEnabled val="1"/>
        </dgm:presLayoutVars>
      </dgm:prSet>
      <dgm:spPr/>
    </dgm:pt>
    <dgm:pt modelId="{38458110-E3CE-304C-B06D-D3EDCA58B629}" type="pres">
      <dgm:prSet presAssocID="{54A41B0C-1E99-4ED1-8CCA-5483718F5909}" presName="sibTrans" presStyleCnt="0"/>
      <dgm:spPr/>
    </dgm:pt>
    <dgm:pt modelId="{213EA6D2-E803-B140-9295-16A61F42A796}" type="pres">
      <dgm:prSet presAssocID="{2B7F69ED-8086-40B2-A3B8-261B03035AA5}" presName="compositeNode" presStyleCnt="0">
        <dgm:presLayoutVars>
          <dgm:bulletEnabled val="1"/>
        </dgm:presLayoutVars>
      </dgm:prSet>
      <dgm:spPr/>
    </dgm:pt>
    <dgm:pt modelId="{C0DA9096-FB6C-C74A-94A5-E4D7CF05D952}" type="pres">
      <dgm:prSet presAssocID="{2B7F69ED-8086-40B2-A3B8-261B03035AA5}" presName="bgRect" presStyleLbl="alignNode1" presStyleIdx="3" presStyleCnt="4"/>
      <dgm:spPr/>
    </dgm:pt>
    <dgm:pt modelId="{5755B6AA-13BC-444B-A525-DC767B4D97A0}" type="pres">
      <dgm:prSet presAssocID="{5BC9AA5C-95B6-49C1-8C3F-681A18B7F19D}" presName="sibTransNodeRect" presStyleLbl="alignNode1" presStyleIdx="3" presStyleCnt="4">
        <dgm:presLayoutVars>
          <dgm:chMax val="0"/>
          <dgm:bulletEnabled val="1"/>
        </dgm:presLayoutVars>
      </dgm:prSet>
      <dgm:spPr/>
    </dgm:pt>
    <dgm:pt modelId="{A08A2759-6C2A-E045-AA1D-AF940C9C72C4}" type="pres">
      <dgm:prSet presAssocID="{2B7F69ED-8086-40B2-A3B8-261B03035AA5}" presName="nodeRect" presStyleLbl="alignNode1" presStyleIdx="3" presStyleCnt="4">
        <dgm:presLayoutVars>
          <dgm:bulletEnabled val="1"/>
        </dgm:presLayoutVars>
      </dgm:prSet>
      <dgm:spPr/>
    </dgm:pt>
  </dgm:ptLst>
  <dgm:cxnLst>
    <dgm:cxn modelId="{D0144E00-7021-4621-85CE-6AA8033D718C}" srcId="{EDE1D158-9F42-46C2-857A-36668039705D}" destId="{911B6739-010E-4D1C-9378-996A70A9BC7B}" srcOrd="1" destOrd="0" parTransId="{FC7A9900-2C69-46E6-BC84-EB0371B891B1}" sibTransId="{56B1EB3F-C7D4-4343-89C2-22434FD0DA7E}"/>
    <dgm:cxn modelId="{EBA1F208-B20D-FD4B-B8DA-8F0AE0CB858F}" type="presOf" srcId="{911B6739-010E-4D1C-9378-996A70A9BC7B}" destId="{8B3F3AC1-C111-7C49-8E21-F6F22EB7A318}" srcOrd="0" destOrd="0" presId="urn:microsoft.com/office/officeart/2016/7/layout/LinearBlockProcessNumbered"/>
    <dgm:cxn modelId="{FFDADA0F-DEDE-5F40-9320-757B4C8055B1}" type="presOf" srcId="{F572E9FF-8E87-4122-B36D-5421D66BAE23}" destId="{65496145-715D-C648-BB31-63E84D3C37DE}" srcOrd="0" destOrd="0" presId="urn:microsoft.com/office/officeart/2016/7/layout/LinearBlockProcessNumbered"/>
    <dgm:cxn modelId="{0B56F811-22EA-654C-963C-A0C18D4AAC62}" type="presOf" srcId="{2B7F69ED-8086-40B2-A3B8-261B03035AA5}" destId="{C0DA9096-FB6C-C74A-94A5-E4D7CF05D952}" srcOrd="0" destOrd="0" presId="urn:microsoft.com/office/officeart/2016/7/layout/LinearBlockProcessNumbered"/>
    <dgm:cxn modelId="{C342431A-02D8-674A-9141-D852CB77FEA5}" type="presOf" srcId="{911B6739-010E-4D1C-9378-996A70A9BC7B}" destId="{39387F31-7596-AB4D-9FAB-710145135028}" srcOrd="1" destOrd="0" presId="urn:microsoft.com/office/officeart/2016/7/layout/LinearBlockProcessNumbered"/>
    <dgm:cxn modelId="{8D20F42B-6940-46D4-9190-606A40D5E503}" srcId="{EDE1D158-9F42-46C2-857A-36668039705D}" destId="{5F820C58-F828-46E2-AD36-6D07AEAFD7D7}" srcOrd="2" destOrd="0" parTransId="{239FEE02-839C-487A-8B36-5BEC7263B897}" sibTransId="{54A41B0C-1E99-4ED1-8CCA-5483718F5909}"/>
    <dgm:cxn modelId="{3CBE924A-EDEE-9C45-9226-CBCD1DCCA170}" type="presOf" srcId="{C59F1FA4-719F-46DA-A840-8925F6621A46}" destId="{84737C57-D860-1641-8D10-EE04800A5887}" srcOrd="0" destOrd="0" presId="urn:microsoft.com/office/officeart/2016/7/layout/LinearBlockProcessNumbered"/>
    <dgm:cxn modelId="{0B25FC5D-B317-AF41-BC0A-D7ED6748A935}" type="presOf" srcId="{5F820C58-F828-46E2-AD36-6D07AEAFD7D7}" destId="{E3A8EFFF-3A0C-0342-B6B3-CE3C0D5FD804}" srcOrd="0" destOrd="0" presId="urn:microsoft.com/office/officeart/2016/7/layout/LinearBlockProcessNumbered"/>
    <dgm:cxn modelId="{47F8D46A-F115-DE40-A047-682A70BCFBA2}" type="presOf" srcId="{5F820C58-F828-46E2-AD36-6D07AEAFD7D7}" destId="{83948DE9-43C2-BC46-99E6-1EE6A5218CFE}" srcOrd="1" destOrd="0" presId="urn:microsoft.com/office/officeart/2016/7/layout/LinearBlockProcessNumbered"/>
    <dgm:cxn modelId="{4B837989-2F48-6840-B730-35544F0294DA}" type="presOf" srcId="{F572E9FF-8E87-4122-B36D-5421D66BAE23}" destId="{EBC8F7DC-2352-394B-B899-2466F023A959}" srcOrd="1" destOrd="0" presId="urn:microsoft.com/office/officeart/2016/7/layout/LinearBlockProcessNumbered"/>
    <dgm:cxn modelId="{CCB31E8D-CFA0-49F8-8E71-512F21438A1D}" srcId="{EDE1D158-9F42-46C2-857A-36668039705D}" destId="{F572E9FF-8E87-4122-B36D-5421D66BAE23}" srcOrd="0" destOrd="0" parTransId="{450639E2-3D31-4C78-93AF-F6597C300DA6}" sibTransId="{C59F1FA4-719F-46DA-A840-8925F6621A46}"/>
    <dgm:cxn modelId="{B46A7C9E-80CC-1D48-9FE2-C12CE3F72A68}" type="presOf" srcId="{2B7F69ED-8086-40B2-A3B8-261B03035AA5}" destId="{A08A2759-6C2A-E045-AA1D-AF940C9C72C4}" srcOrd="1" destOrd="0" presId="urn:microsoft.com/office/officeart/2016/7/layout/LinearBlockProcessNumbered"/>
    <dgm:cxn modelId="{F484EBAD-33E2-5F45-8770-F77B0B740399}" type="presOf" srcId="{5BC9AA5C-95B6-49C1-8C3F-681A18B7F19D}" destId="{5755B6AA-13BC-444B-A525-DC767B4D97A0}" srcOrd="0" destOrd="0" presId="urn:microsoft.com/office/officeart/2016/7/layout/LinearBlockProcessNumbered"/>
    <dgm:cxn modelId="{9B1128B7-A0AC-F648-835E-99DD7B0EC580}" type="presOf" srcId="{56B1EB3F-C7D4-4343-89C2-22434FD0DA7E}" destId="{41A270A6-224F-C84F-9451-2B9C830555E9}" srcOrd="0" destOrd="0" presId="urn:microsoft.com/office/officeart/2016/7/layout/LinearBlockProcessNumbered"/>
    <dgm:cxn modelId="{4E0E3FD3-E628-3443-BAD9-21C2F89BFC18}" type="presOf" srcId="{EDE1D158-9F42-46C2-857A-36668039705D}" destId="{F76D5C46-1EBE-6E41-96A9-672D5A773E9D}" srcOrd="0" destOrd="0" presId="urn:microsoft.com/office/officeart/2016/7/layout/LinearBlockProcessNumbered"/>
    <dgm:cxn modelId="{6EE6CCD3-3CF2-4DC8-9F91-CDD40056D568}" srcId="{EDE1D158-9F42-46C2-857A-36668039705D}" destId="{2B7F69ED-8086-40B2-A3B8-261B03035AA5}" srcOrd="3" destOrd="0" parTransId="{0687C2FE-BF0E-407D-9AA7-3C6A24F281FC}" sibTransId="{5BC9AA5C-95B6-49C1-8C3F-681A18B7F19D}"/>
    <dgm:cxn modelId="{CCE4B8DD-E5FD-2F46-AD2A-7C00BC50ECAC}" type="presOf" srcId="{54A41B0C-1E99-4ED1-8CCA-5483718F5909}" destId="{2AB208D4-7E3B-E444-8102-27833CE66041}" srcOrd="0" destOrd="0" presId="urn:microsoft.com/office/officeart/2016/7/layout/LinearBlockProcessNumbered"/>
    <dgm:cxn modelId="{1DF1B538-5716-034F-A259-90BCE798C580}" type="presParOf" srcId="{F76D5C46-1EBE-6E41-96A9-672D5A773E9D}" destId="{DE63EB06-DE36-374C-B350-A8CBCB05E8F6}" srcOrd="0" destOrd="0" presId="urn:microsoft.com/office/officeart/2016/7/layout/LinearBlockProcessNumbered"/>
    <dgm:cxn modelId="{BD099EE4-307E-1F49-A9F2-86D26BB8AE1D}" type="presParOf" srcId="{DE63EB06-DE36-374C-B350-A8CBCB05E8F6}" destId="{65496145-715D-C648-BB31-63E84D3C37DE}" srcOrd="0" destOrd="0" presId="urn:microsoft.com/office/officeart/2016/7/layout/LinearBlockProcessNumbered"/>
    <dgm:cxn modelId="{E786000F-CF51-5C4D-AEBF-06BA615038B6}" type="presParOf" srcId="{DE63EB06-DE36-374C-B350-A8CBCB05E8F6}" destId="{84737C57-D860-1641-8D10-EE04800A5887}" srcOrd="1" destOrd="0" presId="urn:microsoft.com/office/officeart/2016/7/layout/LinearBlockProcessNumbered"/>
    <dgm:cxn modelId="{A4707AAD-5B55-1048-A44E-57379D7C221F}" type="presParOf" srcId="{DE63EB06-DE36-374C-B350-A8CBCB05E8F6}" destId="{EBC8F7DC-2352-394B-B899-2466F023A959}" srcOrd="2" destOrd="0" presId="urn:microsoft.com/office/officeart/2016/7/layout/LinearBlockProcessNumbered"/>
    <dgm:cxn modelId="{D9E39F2E-3518-EF4A-A6E8-65F13C181CF5}" type="presParOf" srcId="{F76D5C46-1EBE-6E41-96A9-672D5A773E9D}" destId="{AD99DA8E-B690-A848-8501-55EEE260CEFF}" srcOrd="1" destOrd="0" presId="urn:microsoft.com/office/officeart/2016/7/layout/LinearBlockProcessNumbered"/>
    <dgm:cxn modelId="{1676358A-3E1E-CC4A-B15B-2A160182061C}" type="presParOf" srcId="{F76D5C46-1EBE-6E41-96A9-672D5A773E9D}" destId="{C60210A2-7526-5144-B71B-8C440770D938}" srcOrd="2" destOrd="0" presId="urn:microsoft.com/office/officeart/2016/7/layout/LinearBlockProcessNumbered"/>
    <dgm:cxn modelId="{9EA097B1-A259-194E-BE89-89889EE29115}" type="presParOf" srcId="{C60210A2-7526-5144-B71B-8C440770D938}" destId="{8B3F3AC1-C111-7C49-8E21-F6F22EB7A318}" srcOrd="0" destOrd="0" presId="urn:microsoft.com/office/officeart/2016/7/layout/LinearBlockProcessNumbered"/>
    <dgm:cxn modelId="{C681DB54-DF64-F540-864D-6CA918971546}" type="presParOf" srcId="{C60210A2-7526-5144-B71B-8C440770D938}" destId="{41A270A6-224F-C84F-9451-2B9C830555E9}" srcOrd="1" destOrd="0" presId="urn:microsoft.com/office/officeart/2016/7/layout/LinearBlockProcessNumbered"/>
    <dgm:cxn modelId="{37FA301C-51E6-F540-B516-7625AAC7BC82}" type="presParOf" srcId="{C60210A2-7526-5144-B71B-8C440770D938}" destId="{39387F31-7596-AB4D-9FAB-710145135028}" srcOrd="2" destOrd="0" presId="urn:microsoft.com/office/officeart/2016/7/layout/LinearBlockProcessNumbered"/>
    <dgm:cxn modelId="{8E2043B0-AA06-8347-AD1F-A690E06EA04D}" type="presParOf" srcId="{F76D5C46-1EBE-6E41-96A9-672D5A773E9D}" destId="{D999F605-5ED9-C548-92EF-F78DB06FE3D0}" srcOrd="3" destOrd="0" presId="urn:microsoft.com/office/officeart/2016/7/layout/LinearBlockProcessNumbered"/>
    <dgm:cxn modelId="{8D404923-69D8-4F43-B73E-BBBFD65AD9E1}" type="presParOf" srcId="{F76D5C46-1EBE-6E41-96A9-672D5A773E9D}" destId="{C6B1B8D3-0C51-0F4B-B4E7-86C63B20248F}" srcOrd="4" destOrd="0" presId="urn:microsoft.com/office/officeart/2016/7/layout/LinearBlockProcessNumbered"/>
    <dgm:cxn modelId="{5A76BCB9-E1BD-4744-939F-AD10312ED39D}" type="presParOf" srcId="{C6B1B8D3-0C51-0F4B-B4E7-86C63B20248F}" destId="{E3A8EFFF-3A0C-0342-B6B3-CE3C0D5FD804}" srcOrd="0" destOrd="0" presId="urn:microsoft.com/office/officeart/2016/7/layout/LinearBlockProcessNumbered"/>
    <dgm:cxn modelId="{A628FF36-8BEA-2348-90E8-8B591A629F56}" type="presParOf" srcId="{C6B1B8D3-0C51-0F4B-B4E7-86C63B20248F}" destId="{2AB208D4-7E3B-E444-8102-27833CE66041}" srcOrd="1" destOrd="0" presId="urn:microsoft.com/office/officeart/2016/7/layout/LinearBlockProcessNumbered"/>
    <dgm:cxn modelId="{FFCE141D-64E3-434D-AEE6-FB1AC55B1094}" type="presParOf" srcId="{C6B1B8D3-0C51-0F4B-B4E7-86C63B20248F}" destId="{83948DE9-43C2-BC46-99E6-1EE6A5218CFE}" srcOrd="2" destOrd="0" presId="urn:microsoft.com/office/officeart/2016/7/layout/LinearBlockProcessNumbered"/>
    <dgm:cxn modelId="{41887569-5B64-A343-AA0E-21E12C006530}" type="presParOf" srcId="{F76D5C46-1EBE-6E41-96A9-672D5A773E9D}" destId="{38458110-E3CE-304C-B06D-D3EDCA58B629}" srcOrd="5" destOrd="0" presId="urn:microsoft.com/office/officeart/2016/7/layout/LinearBlockProcessNumbered"/>
    <dgm:cxn modelId="{4D402B3E-6A22-034B-B9B1-A26FFC2A55F7}" type="presParOf" srcId="{F76D5C46-1EBE-6E41-96A9-672D5A773E9D}" destId="{213EA6D2-E803-B140-9295-16A61F42A796}" srcOrd="6" destOrd="0" presId="urn:microsoft.com/office/officeart/2016/7/layout/LinearBlockProcessNumbered"/>
    <dgm:cxn modelId="{C80993E5-C3B6-6242-8847-0899ED1FDF1A}" type="presParOf" srcId="{213EA6D2-E803-B140-9295-16A61F42A796}" destId="{C0DA9096-FB6C-C74A-94A5-E4D7CF05D952}" srcOrd="0" destOrd="0" presId="urn:microsoft.com/office/officeart/2016/7/layout/LinearBlockProcessNumbered"/>
    <dgm:cxn modelId="{C655A3F9-326A-A546-86C7-C1E7173C91A4}" type="presParOf" srcId="{213EA6D2-E803-B140-9295-16A61F42A796}" destId="{5755B6AA-13BC-444B-A525-DC767B4D97A0}" srcOrd="1" destOrd="0" presId="urn:microsoft.com/office/officeart/2016/7/layout/LinearBlockProcessNumbered"/>
    <dgm:cxn modelId="{025519BE-7A11-EB44-AD4F-10B0C233513F}" type="presParOf" srcId="{213EA6D2-E803-B140-9295-16A61F42A796}" destId="{A08A2759-6C2A-E045-AA1D-AF940C9C72C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E45385-02CF-425D-8C8D-A0B48E9EE5A8}"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8E079809-C9CE-4E9B-84BF-FF0AAE2F2194}">
      <dgm:prSet custT="1"/>
      <dgm:spPr/>
      <dgm:t>
        <a:bodyPr/>
        <a:lstStyle/>
        <a:p>
          <a:r>
            <a:rPr lang="en-IN" sz="1800" b="1"/>
            <a:t>MapReduce</a:t>
          </a:r>
          <a:r>
            <a:rPr lang="en-IN" sz="1800"/>
            <a:t> </a:t>
          </a:r>
          <a:endParaRPr lang="en-US" sz="1800"/>
        </a:p>
      </dgm:t>
    </dgm:pt>
    <dgm:pt modelId="{5CF78F6A-7E34-466D-9FCC-84DEFA3BD451}" type="parTrans" cxnId="{994DD213-7159-4EB6-B766-CBF12B5C0238}">
      <dgm:prSet/>
      <dgm:spPr/>
      <dgm:t>
        <a:bodyPr/>
        <a:lstStyle/>
        <a:p>
          <a:endParaRPr lang="en-US" sz="2400"/>
        </a:p>
      </dgm:t>
    </dgm:pt>
    <dgm:pt modelId="{5573A8D6-575B-4380-B6DF-392073072AD7}" type="sibTrans" cxnId="{994DD213-7159-4EB6-B766-CBF12B5C0238}">
      <dgm:prSet/>
      <dgm:spPr/>
      <dgm:t>
        <a:bodyPr/>
        <a:lstStyle/>
        <a:p>
          <a:endParaRPr lang="en-US" sz="2400"/>
        </a:p>
      </dgm:t>
    </dgm:pt>
    <dgm:pt modelId="{5D868CA3-FA4F-4F56-B909-CD7F4C6858FF}">
      <dgm:prSet custT="1"/>
      <dgm:spPr/>
      <dgm:t>
        <a:bodyPr/>
        <a:lstStyle/>
        <a:p>
          <a:r>
            <a:rPr lang="en-IN" sz="1800"/>
            <a:t>model for performing </a:t>
          </a:r>
          <a:r>
            <a:rPr lang="en-IN" sz="1800" b="1"/>
            <a:t>Big Data analytics</a:t>
          </a:r>
          <a:r>
            <a:rPr lang="en-IN" sz="1800"/>
            <a:t>.</a:t>
          </a:r>
          <a:endParaRPr lang="en-US" sz="1800"/>
        </a:p>
      </dgm:t>
    </dgm:pt>
    <dgm:pt modelId="{EEA0BF1A-1338-417E-98AB-47AFB688589E}" type="parTrans" cxnId="{A4EACE9A-6BFB-4AED-A76A-068226664477}">
      <dgm:prSet/>
      <dgm:spPr/>
      <dgm:t>
        <a:bodyPr/>
        <a:lstStyle/>
        <a:p>
          <a:endParaRPr lang="en-US" sz="2400"/>
        </a:p>
      </dgm:t>
    </dgm:pt>
    <dgm:pt modelId="{2EBF8F5F-1D39-48B5-90BC-16DA09976D10}" type="sibTrans" cxnId="{A4EACE9A-6BFB-4AED-A76A-068226664477}">
      <dgm:prSet/>
      <dgm:spPr/>
      <dgm:t>
        <a:bodyPr/>
        <a:lstStyle/>
        <a:p>
          <a:endParaRPr lang="en-US" sz="2400"/>
        </a:p>
      </dgm:t>
    </dgm:pt>
    <dgm:pt modelId="{DCF4D6DA-E1CD-4FFC-9E3A-ED7BF232FAD9}">
      <dgm:prSet custT="1"/>
      <dgm:spPr/>
      <dgm:t>
        <a:bodyPr/>
        <a:lstStyle/>
        <a:p>
          <a:r>
            <a:rPr lang="en-IN" sz="1800"/>
            <a:t>It is primarily designed for distributed platforms, like clusters.</a:t>
          </a:r>
          <a:endParaRPr lang="en-US" sz="1800"/>
        </a:p>
      </dgm:t>
    </dgm:pt>
    <dgm:pt modelId="{F2809DCD-E9AC-4887-A56D-4B497B84482A}" type="parTrans" cxnId="{F90FA501-0E09-482D-A4FB-58E7CFE114CC}">
      <dgm:prSet/>
      <dgm:spPr/>
      <dgm:t>
        <a:bodyPr/>
        <a:lstStyle/>
        <a:p>
          <a:endParaRPr lang="en-US" sz="2400"/>
        </a:p>
      </dgm:t>
    </dgm:pt>
    <dgm:pt modelId="{30F97E85-46B8-4021-BC02-EDBDDD10F950}" type="sibTrans" cxnId="{F90FA501-0E09-482D-A4FB-58E7CFE114CC}">
      <dgm:prSet/>
      <dgm:spPr/>
      <dgm:t>
        <a:bodyPr/>
        <a:lstStyle/>
        <a:p>
          <a:endParaRPr lang="en-US" sz="2400"/>
        </a:p>
      </dgm:t>
    </dgm:pt>
    <dgm:pt modelId="{DF9D5E39-D8CE-4B61-A22B-F5252AE20EE8}">
      <dgm:prSet custT="1"/>
      <dgm:spPr/>
      <dgm:t>
        <a:bodyPr/>
        <a:lstStyle/>
        <a:p>
          <a:r>
            <a:rPr lang="en-IN" sz="1800"/>
            <a:t>There are </a:t>
          </a:r>
          <a:r>
            <a:rPr lang="en-IN" sz="1800" b="1"/>
            <a:t>three main implementations</a:t>
          </a:r>
          <a:r>
            <a:rPr lang="en-IN" sz="1800"/>
            <a:t>:</a:t>
          </a:r>
          <a:endParaRPr lang="en-US" sz="1800"/>
        </a:p>
      </dgm:t>
    </dgm:pt>
    <dgm:pt modelId="{33A373DF-D42B-4D97-B912-49CAD6119254}" type="parTrans" cxnId="{1434255C-BABA-4876-A470-7FC24A4E15E1}">
      <dgm:prSet/>
      <dgm:spPr/>
      <dgm:t>
        <a:bodyPr/>
        <a:lstStyle/>
        <a:p>
          <a:endParaRPr lang="en-US" sz="2400"/>
        </a:p>
      </dgm:t>
    </dgm:pt>
    <dgm:pt modelId="{BD87DAE9-5554-424C-BBE6-CEF6D0BF0C6C}" type="sibTrans" cxnId="{1434255C-BABA-4876-A470-7FC24A4E15E1}">
      <dgm:prSet/>
      <dgm:spPr/>
      <dgm:t>
        <a:bodyPr/>
        <a:lstStyle/>
        <a:p>
          <a:endParaRPr lang="en-US" sz="2400"/>
        </a:p>
      </dgm:t>
    </dgm:pt>
    <dgm:pt modelId="{6C1193AF-673D-422B-B6E5-9B06DC68C0E2}">
      <dgm:prSet custT="1"/>
      <dgm:spPr/>
      <dgm:t>
        <a:bodyPr/>
        <a:lstStyle/>
        <a:p>
          <a:r>
            <a:rPr lang="en-IN" sz="1800" b="1"/>
            <a:t>Google's proprietary version</a:t>
          </a:r>
          <a:r>
            <a:rPr lang="en-IN" sz="1800"/>
            <a:t>.</a:t>
          </a:r>
          <a:endParaRPr lang="en-US" sz="1800"/>
        </a:p>
      </dgm:t>
    </dgm:pt>
    <dgm:pt modelId="{FFE1719F-AB9C-4C54-A7F5-8307CC418E8C}" type="parTrans" cxnId="{77F6B86B-470E-434C-83D4-A7A107184C70}">
      <dgm:prSet/>
      <dgm:spPr/>
      <dgm:t>
        <a:bodyPr/>
        <a:lstStyle/>
        <a:p>
          <a:endParaRPr lang="en-US" sz="2400"/>
        </a:p>
      </dgm:t>
    </dgm:pt>
    <dgm:pt modelId="{8C5555A9-BF28-4478-81A3-0FDB4668B012}" type="sibTrans" cxnId="{77F6B86B-470E-434C-83D4-A7A107184C70}">
      <dgm:prSet/>
      <dgm:spPr/>
      <dgm:t>
        <a:bodyPr/>
        <a:lstStyle/>
        <a:p>
          <a:endParaRPr lang="en-US" sz="2400"/>
        </a:p>
      </dgm:t>
    </dgm:pt>
    <dgm:pt modelId="{D26C976E-77C4-4C84-BDC4-358A64F301BE}">
      <dgm:prSet custT="1"/>
      <dgm:spPr/>
      <dgm:t>
        <a:bodyPr/>
        <a:lstStyle/>
        <a:p>
          <a:r>
            <a:rPr lang="en-IN" sz="1800" b="1"/>
            <a:t>Hadoop</a:t>
          </a:r>
          <a:r>
            <a:rPr lang="en-IN" sz="1800"/>
            <a:t> (open-source)</a:t>
          </a:r>
          <a:endParaRPr lang="en-US" sz="1800"/>
        </a:p>
      </dgm:t>
    </dgm:pt>
    <dgm:pt modelId="{98AAFFB6-EBC4-4824-89DD-7E496170B354}" type="parTrans" cxnId="{0E1033A6-8FBC-40C9-8230-4C4129DEF536}">
      <dgm:prSet/>
      <dgm:spPr/>
      <dgm:t>
        <a:bodyPr/>
        <a:lstStyle/>
        <a:p>
          <a:endParaRPr lang="en-US" sz="2400"/>
        </a:p>
      </dgm:t>
    </dgm:pt>
    <dgm:pt modelId="{71213825-3CB2-4A52-8234-909661B3A9B1}" type="sibTrans" cxnId="{0E1033A6-8FBC-40C9-8230-4C4129DEF536}">
      <dgm:prSet/>
      <dgm:spPr/>
      <dgm:t>
        <a:bodyPr/>
        <a:lstStyle/>
        <a:p>
          <a:endParaRPr lang="en-US" sz="2400"/>
        </a:p>
      </dgm:t>
    </dgm:pt>
    <dgm:pt modelId="{47DB734A-124F-494E-9697-22C1D6F8F3B8}">
      <dgm:prSet custT="1"/>
      <dgm:spPr/>
      <dgm:t>
        <a:bodyPr/>
        <a:lstStyle/>
        <a:p>
          <a:r>
            <a:rPr lang="en-IN" sz="1800" b="1"/>
            <a:t>Spark</a:t>
          </a:r>
          <a:r>
            <a:rPr lang="en-IN" sz="1800"/>
            <a:t> (open-source) </a:t>
          </a:r>
          <a:endParaRPr lang="en-US" sz="1800"/>
        </a:p>
      </dgm:t>
    </dgm:pt>
    <dgm:pt modelId="{DA61B82D-D883-493E-90D3-7C1ABCE84580}" type="parTrans" cxnId="{7EED112A-6BC7-489C-B11D-AF9F94B148CB}">
      <dgm:prSet/>
      <dgm:spPr/>
      <dgm:t>
        <a:bodyPr/>
        <a:lstStyle/>
        <a:p>
          <a:endParaRPr lang="en-US" sz="2400"/>
        </a:p>
      </dgm:t>
    </dgm:pt>
    <dgm:pt modelId="{77903735-6117-4CD2-8258-5A54D9D840CC}" type="sibTrans" cxnId="{7EED112A-6BC7-489C-B11D-AF9F94B148CB}">
      <dgm:prSet/>
      <dgm:spPr/>
      <dgm:t>
        <a:bodyPr/>
        <a:lstStyle/>
        <a:p>
          <a:endParaRPr lang="en-US" sz="2400"/>
        </a:p>
      </dgm:t>
    </dgm:pt>
    <dgm:pt modelId="{A65F2CE7-39BD-4178-BFCB-4CD1A50BDE17}">
      <dgm:prSet custT="1"/>
      <dgm:spPr/>
      <dgm:t>
        <a:bodyPr/>
        <a:lstStyle/>
        <a:p>
          <a:r>
            <a:rPr lang="en-IN" sz="1800"/>
            <a:t>Other platforms stem from these basic frameworks.</a:t>
          </a:r>
          <a:endParaRPr lang="en-US" sz="1800"/>
        </a:p>
      </dgm:t>
    </dgm:pt>
    <dgm:pt modelId="{A03C2EAA-48BA-4C1D-A7AE-FC560A0230E5}" type="parTrans" cxnId="{461922D3-09CF-4771-B7E7-6C8AC22F27DE}">
      <dgm:prSet/>
      <dgm:spPr/>
      <dgm:t>
        <a:bodyPr/>
        <a:lstStyle/>
        <a:p>
          <a:endParaRPr lang="en-US" sz="2400"/>
        </a:p>
      </dgm:t>
    </dgm:pt>
    <dgm:pt modelId="{16BF8571-182B-4DDC-86F8-350A597D8251}" type="sibTrans" cxnId="{461922D3-09CF-4771-B7E7-6C8AC22F27DE}">
      <dgm:prSet/>
      <dgm:spPr/>
      <dgm:t>
        <a:bodyPr/>
        <a:lstStyle/>
        <a:p>
          <a:endParaRPr lang="en-US" sz="2400"/>
        </a:p>
      </dgm:t>
    </dgm:pt>
    <dgm:pt modelId="{DA5AF929-DC5F-4EFE-8A06-3D9279086998}">
      <dgm:prSet custT="1"/>
      <dgm:spPr/>
      <dgm:t>
        <a:bodyPr/>
        <a:lstStyle/>
        <a:p>
          <a:r>
            <a:rPr lang="en-IN" sz="1800" b="1"/>
            <a:t>Core Idea</a:t>
          </a:r>
          <a:endParaRPr lang="en-US" sz="1800"/>
        </a:p>
      </dgm:t>
    </dgm:pt>
    <dgm:pt modelId="{59D075BA-43CC-4859-A396-183CB5E39749}" type="parTrans" cxnId="{768782C2-FBDE-46F1-A581-9E52B398FA02}">
      <dgm:prSet/>
      <dgm:spPr/>
      <dgm:t>
        <a:bodyPr/>
        <a:lstStyle/>
        <a:p>
          <a:endParaRPr lang="en-US" sz="2400"/>
        </a:p>
      </dgm:t>
    </dgm:pt>
    <dgm:pt modelId="{2AC64678-0157-4360-9532-851D97FD26D0}" type="sibTrans" cxnId="{768782C2-FBDE-46F1-A581-9E52B398FA02}">
      <dgm:prSet/>
      <dgm:spPr/>
      <dgm:t>
        <a:bodyPr/>
        <a:lstStyle/>
        <a:p>
          <a:endParaRPr lang="en-US" sz="2400"/>
        </a:p>
      </dgm:t>
    </dgm:pt>
    <dgm:pt modelId="{9CBF2405-D67A-4B0C-BFC8-5A5A79A7D598}">
      <dgm:prSet custT="1"/>
      <dgm:spPr/>
      <dgm:t>
        <a:bodyPr/>
        <a:lstStyle/>
        <a:p>
          <a:r>
            <a:rPr lang="en-IN" sz="1800"/>
            <a:t>The core idea revolves around two main input functions:</a:t>
          </a:r>
          <a:endParaRPr lang="en-US" sz="1800"/>
        </a:p>
      </dgm:t>
    </dgm:pt>
    <dgm:pt modelId="{DD75E62C-388B-464B-A2F4-6C883576633E}" type="parTrans" cxnId="{9C9B7EEF-9449-4BDF-8276-2AC9BC296A7B}">
      <dgm:prSet/>
      <dgm:spPr/>
      <dgm:t>
        <a:bodyPr/>
        <a:lstStyle/>
        <a:p>
          <a:endParaRPr lang="en-US" sz="2400"/>
        </a:p>
      </dgm:t>
    </dgm:pt>
    <dgm:pt modelId="{203590E9-49B2-4AD8-B494-941BFF8200BE}" type="sibTrans" cxnId="{9C9B7EEF-9449-4BDF-8276-2AC9BC296A7B}">
      <dgm:prSet/>
      <dgm:spPr/>
      <dgm:t>
        <a:bodyPr/>
        <a:lstStyle/>
        <a:p>
          <a:endParaRPr lang="en-US" sz="2400"/>
        </a:p>
      </dgm:t>
    </dgm:pt>
    <dgm:pt modelId="{34E767E1-C513-45BA-A044-1AD848449D92}">
      <dgm:prSet custT="1"/>
      <dgm:spPr/>
      <dgm:t>
        <a:bodyPr/>
        <a:lstStyle/>
        <a:p>
          <a:r>
            <a:rPr lang="en-IN" sz="1800" b="1"/>
            <a:t>Map function</a:t>
          </a:r>
          <a:r>
            <a:rPr lang="en-IN" sz="1800"/>
            <a:t>: Processes data in parallel using available resources.</a:t>
          </a:r>
          <a:endParaRPr lang="en-US" sz="1800"/>
        </a:p>
      </dgm:t>
    </dgm:pt>
    <dgm:pt modelId="{CA82B119-9C40-4795-80D7-6798A2081969}" type="parTrans" cxnId="{40D289DB-F8F1-460E-AAC2-8E776CC94E40}">
      <dgm:prSet/>
      <dgm:spPr/>
      <dgm:t>
        <a:bodyPr/>
        <a:lstStyle/>
        <a:p>
          <a:endParaRPr lang="en-US" sz="2400"/>
        </a:p>
      </dgm:t>
    </dgm:pt>
    <dgm:pt modelId="{0B091638-ABB2-4B5B-AC5E-883BA6AAB252}" type="sibTrans" cxnId="{40D289DB-F8F1-460E-AAC2-8E776CC94E40}">
      <dgm:prSet/>
      <dgm:spPr/>
      <dgm:t>
        <a:bodyPr/>
        <a:lstStyle/>
        <a:p>
          <a:endParaRPr lang="en-US" sz="2400"/>
        </a:p>
      </dgm:t>
    </dgm:pt>
    <dgm:pt modelId="{7C017811-4145-47B1-97BA-1E8429566FEF}">
      <dgm:prSet custT="1"/>
      <dgm:spPr/>
      <dgm:t>
        <a:bodyPr/>
        <a:lstStyle/>
        <a:p>
          <a:r>
            <a:rPr lang="en-IN" sz="1800" b="1"/>
            <a:t>Reduce function</a:t>
          </a:r>
          <a:r>
            <a:rPr lang="en-IN" sz="1800"/>
            <a:t>: Aggregates the processed data.</a:t>
          </a:r>
          <a:endParaRPr lang="en-US" sz="1800"/>
        </a:p>
      </dgm:t>
    </dgm:pt>
    <dgm:pt modelId="{A7684538-FD8A-4F20-BBA4-E2EA3632A7A7}" type="parTrans" cxnId="{C941AEDE-5EF8-45E9-B7FF-89810B838218}">
      <dgm:prSet/>
      <dgm:spPr/>
      <dgm:t>
        <a:bodyPr/>
        <a:lstStyle/>
        <a:p>
          <a:endParaRPr lang="en-US" sz="2400"/>
        </a:p>
      </dgm:t>
    </dgm:pt>
    <dgm:pt modelId="{A742AD50-2C9C-4FCE-82ED-42F5A4402A5B}" type="sibTrans" cxnId="{C941AEDE-5EF8-45E9-B7FF-89810B838218}">
      <dgm:prSet/>
      <dgm:spPr/>
      <dgm:t>
        <a:bodyPr/>
        <a:lstStyle/>
        <a:p>
          <a:endParaRPr lang="en-US" sz="2400"/>
        </a:p>
      </dgm:t>
    </dgm:pt>
    <dgm:pt modelId="{1D632B76-917A-4142-A8B4-88DBABC41EBE}">
      <dgm:prSet custT="1"/>
      <dgm:spPr/>
      <dgm:t>
        <a:bodyPr/>
        <a:lstStyle/>
        <a:p>
          <a:r>
            <a:rPr lang="en-IN" sz="1800" b="1"/>
            <a:t>Distributed storage systems</a:t>
          </a:r>
          <a:r>
            <a:rPr lang="en-IN" sz="1800"/>
            <a:t> </a:t>
          </a:r>
          <a:endParaRPr lang="en-US" sz="1800"/>
        </a:p>
      </dgm:t>
    </dgm:pt>
    <dgm:pt modelId="{9E826210-D4A7-46BE-81B9-5C14F31E5838}" type="parTrans" cxnId="{DB0FC691-D042-4E6A-8C6D-0FC410078E15}">
      <dgm:prSet/>
      <dgm:spPr/>
      <dgm:t>
        <a:bodyPr/>
        <a:lstStyle/>
        <a:p>
          <a:endParaRPr lang="en-US" sz="2400"/>
        </a:p>
      </dgm:t>
    </dgm:pt>
    <dgm:pt modelId="{4CC817AA-8C47-4322-BB39-D1EC848606CB}" type="sibTrans" cxnId="{DB0FC691-D042-4E6A-8C6D-0FC410078E15}">
      <dgm:prSet/>
      <dgm:spPr/>
      <dgm:t>
        <a:bodyPr/>
        <a:lstStyle/>
        <a:p>
          <a:endParaRPr lang="en-US" sz="2400"/>
        </a:p>
      </dgm:t>
    </dgm:pt>
    <dgm:pt modelId="{38504DE1-BDC4-4C3A-A7E6-6DF98A5E59C3}">
      <dgm:prSet custT="1"/>
      <dgm:spPr/>
      <dgm:t>
        <a:bodyPr/>
        <a:lstStyle/>
        <a:p>
          <a:r>
            <a:rPr lang="en-IN" sz="1800"/>
            <a:t>such as </a:t>
          </a:r>
          <a:r>
            <a:rPr lang="en-IN" sz="1800" b="1"/>
            <a:t>HDFS</a:t>
          </a:r>
          <a:r>
            <a:rPr lang="en-IN" sz="1800"/>
            <a:t> (Hadoop Distributed File System) and </a:t>
          </a:r>
          <a:r>
            <a:rPr lang="en-IN" sz="1800" b="1"/>
            <a:t>Google File System (GFS)</a:t>
          </a:r>
          <a:r>
            <a:rPr lang="en-IN" sz="1800"/>
            <a:t> work with MapReduce to handle input, intermediate, and output data.</a:t>
          </a:r>
          <a:endParaRPr lang="en-US" sz="1800"/>
        </a:p>
      </dgm:t>
    </dgm:pt>
    <dgm:pt modelId="{FFDA2CCA-66B6-4E15-9368-7D2B2365A3C4}" type="parTrans" cxnId="{C6A350F0-2D59-436A-A0C4-7EBE7FBD175C}">
      <dgm:prSet/>
      <dgm:spPr/>
      <dgm:t>
        <a:bodyPr/>
        <a:lstStyle/>
        <a:p>
          <a:endParaRPr lang="en-US" sz="2400"/>
        </a:p>
      </dgm:t>
    </dgm:pt>
    <dgm:pt modelId="{95513D86-D2E7-4147-978F-DFFAAC69EA48}" type="sibTrans" cxnId="{C6A350F0-2D59-436A-A0C4-7EBE7FBD175C}">
      <dgm:prSet/>
      <dgm:spPr/>
      <dgm:t>
        <a:bodyPr/>
        <a:lstStyle/>
        <a:p>
          <a:endParaRPr lang="en-US" sz="2400"/>
        </a:p>
      </dgm:t>
    </dgm:pt>
    <dgm:pt modelId="{F0EC35A1-9662-8141-A3A2-01400DFB77DE}" type="pres">
      <dgm:prSet presAssocID="{4EE45385-02CF-425D-8C8D-A0B48E9EE5A8}" presName="linear" presStyleCnt="0">
        <dgm:presLayoutVars>
          <dgm:dir/>
          <dgm:animLvl val="lvl"/>
          <dgm:resizeHandles val="exact"/>
        </dgm:presLayoutVars>
      </dgm:prSet>
      <dgm:spPr/>
    </dgm:pt>
    <dgm:pt modelId="{4EC7201A-369E-6A46-BEE2-309E9E071EDD}" type="pres">
      <dgm:prSet presAssocID="{8E079809-C9CE-4E9B-84BF-FF0AAE2F2194}" presName="parentLin" presStyleCnt="0"/>
      <dgm:spPr/>
    </dgm:pt>
    <dgm:pt modelId="{246776FA-6DC0-8A47-A400-D4D4A10E2083}" type="pres">
      <dgm:prSet presAssocID="{8E079809-C9CE-4E9B-84BF-FF0AAE2F2194}" presName="parentLeftMargin" presStyleLbl="node1" presStyleIdx="0" presStyleCnt="3"/>
      <dgm:spPr/>
    </dgm:pt>
    <dgm:pt modelId="{08E5AC66-9C9D-6D4A-A08F-9FC4BF0F1B33}" type="pres">
      <dgm:prSet presAssocID="{8E079809-C9CE-4E9B-84BF-FF0AAE2F2194}" presName="parentText" presStyleLbl="node1" presStyleIdx="0" presStyleCnt="3">
        <dgm:presLayoutVars>
          <dgm:chMax val="0"/>
          <dgm:bulletEnabled val="1"/>
        </dgm:presLayoutVars>
      </dgm:prSet>
      <dgm:spPr/>
    </dgm:pt>
    <dgm:pt modelId="{E484768D-1441-F543-A1CC-8131C2177983}" type="pres">
      <dgm:prSet presAssocID="{8E079809-C9CE-4E9B-84BF-FF0AAE2F2194}" presName="negativeSpace" presStyleCnt="0"/>
      <dgm:spPr/>
    </dgm:pt>
    <dgm:pt modelId="{CF2F19A8-C023-F342-850C-A13EBEE83038}" type="pres">
      <dgm:prSet presAssocID="{8E079809-C9CE-4E9B-84BF-FF0AAE2F2194}" presName="childText" presStyleLbl="conFgAcc1" presStyleIdx="0" presStyleCnt="3">
        <dgm:presLayoutVars>
          <dgm:bulletEnabled val="1"/>
        </dgm:presLayoutVars>
      </dgm:prSet>
      <dgm:spPr/>
    </dgm:pt>
    <dgm:pt modelId="{D6D56EAA-38C1-C04D-BA7B-8F1EA335A9BB}" type="pres">
      <dgm:prSet presAssocID="{5573A8D6-575B-4380-B6DF-392073072AD7}" presName="spaceBetweenRectangles" presStyleCnt="0"/>
      <dgm:spPr/>
    </dgm:pt>
    <dgm:pt modelId="{35690856-BE13-ED4B-9C42-06A19B3CE661}" type="pres">
      <dgm:prSet presAssocID="{DA5AF929-DC5F-4EFE-8A06-3D9279086998}" presName="parentLin" presStyleCnt="0"/>
      <dgm:spPr/>
    </dgm:pt>
    <dgm:pt modelId="{D2FA7FD8-E9CA-F848-8458-B5751C568B62}" type="pres">
      <dgm:prSet presAssocID="{DA5AF929-DC5F-4EFE-8A06-3D9279086998}" presName="parentLeftMargin" presStyleLbl="node1" presStyleIdx="0" presStyleCnt="3"/>
      <dgm:spPr/>
    </dgm:pt>
    <dgm:pt modelId="{7705207F-EF40-D341-99C9-D69316AD6F97}" type="pres">
      <dgm:prSet presAssocID="{DA5AF929-DC5F-4EFE-8A06-3D9279086998}" presName="parentText" presStyleLbl="node1" presStyleIdx="1" presStyleCnt="3">
        <dgm:presLayoutVars>
          <dgm:chMax val="0"/>
          <dgm:bulletEnabled val="1"/>
        </dgm:presLayoutVars>
      </dgm:prSet>
      <dgm:spPr/>
    </dgm:pt>
    <dgm:pt modelId="{C401CD55-4AB4-FC47-84E2-8AC35BC8BA06}" type="pres">
      <dgm:prSet presAssocID="{DA5AF929-DC5F-4EFE-8A06-3D9279086998}" presName="negativeSpace" presStyleCnt="0"/>
      <dgm:spPr/>
    </dgm:pt>
    <dgm:pt modelId="{4370DFFF-66F3-5C4D-BB01-B2E90396CE83}" type="pres">
      <dgm:prSet presAssocID="{DA5AF929-DC5F-4EFE-8A06-3D9279086998}" presName="childText" presStyleLbl="conFgAcc1" presStyleIdx="1" presStyleCnt="3">
        <dgm:presLayoutVars>
          <dgm:bulletEnabled val="1"/>
        </dgm:presLayoutVars>
      </dgm:prSet>
      <dgm:spPr/>
    </dgm:pt>
    <dgm:pt modelId="{F5B32185-E523-ED4B-91F0-B639DA08880E}" type="pres">
      <dgm:prSet presAssocID="{2AC64678-0157-4360-9532-851D97FD26D0}" presName="spaceBetweenRectangles" presStyleCnt="0"/>
      <dgm:spPr/>
    </dgm:pt>
    <dgm:pt modelId="{F04ACD9E-66A1-E543-9253-BB0D4F392040}" type="pres">
      <dgm:prSet presAssocID="{1D632B76-917A-4142-A8B4-88DBABC41EBE}" presName="parentLin" presStyleCnt="0"/>
      <dgm:spPr/>
    </dgm:pt>
    <dgm:pt modelId="{81FC7C76-11A8-7446-B185-3E036C2F0D2D}" type="pres">
      <dgm:prSet presAssocID="{1D632B76-917A-4142-A8B4-88DBABC41EBE}" presName="parentLeftMargin" presStyleLbl="node1" presStyleIdx="1" presStyleCnt="3"/>
      <dgm:spPr/>
    </dgm:pt>
    <dgm:pt modelId="{39F10173-E916-924B-AD98-7E2E7FB1E497}" type="pres">
      <dgm:prSet presAssocID="{1D632B76-917A-4142-A8B4-88DBABC41EBE}" presName="parentText" presStyleLbl="node1" presStyleIdx="2" presStyleCnt="3">
        <dgm:presLayoutVars>
          <dgm:chMax val="0"/>
          <dgm:bulletEnabled val="1"/>
        </dgm:presLayoutVars>
      </dgm:prSet>
      <dgm:spPr/>
    </dgm:pt>
    <dgm:pt modelId="{C1441C75-5410-A445-BA6A-FA8C677FBD82}" type="pres">
      <dgm:prSet presAssocID="{1D632B76-917A-4142-A8B4-88DBABC41EBE}" presName="negativeSpace" presStyleCnt="0"/>
      <dgm:spPr/>
    </dgm:pt>
    <dgm:pt modelId="{9990D1AF-64FA-0840-98C0-4B445A00F838}" type="pres">
      <dgm:prSet presAssocID="{1D632B76-917A-4142-A8B4-88DBABC41EBE}" presName="childText" presStyleLbl="conFgAcc1" presStyleIdx="2" presStyleCnt="3">
        <dgm:presLayoutVars>
          <dgm:bulletEnabled val="1"/>
        </dgm:presLayoutVars>
      </dgm:prSet>
      <dgm:spPr/>
    </dgm:pt>
  </dgm:ptLst>
  <dgm:cxnLst>
    <dgm:cxn modelId="{F90FA501-0E09-482D-A4FB-58E7CFE114CC}" srcId="{8E079809-C9CE-4E9B-84BF-FF0AAE2F2194}" destId="{DCF4D6DA-E1CD-4FFC-9E3A-ED7BF232FAD9}" srcOrd="1" destOrd="0" parTransId="{F2809DCD-E9AC-4887-A56D-4B497B84482A}" sibTransId="{30F97E85-46B8-4021-BC02-EDBDDD10F950}"/>
    <dgm:cxn modelId="{994DD213-7159-4EB6-B766-CBF12B5C0238}" srcId="{4EE45385-02CF-425D-8C8D-A0B48E9EE5A8}" destId="{8E079809-C9CE-4E9B-84BF-FF0AAE2F2194}" srcOrd="0" destOrd="0" parTransId="{5CF78F6A-7E34-466D-9FCC-84DEFA3BD451}" sibTransId="{5573A8D6-575B-4380-B6DF-392073072AD7}"/>
    <dgm:cxn modelId="{8A758F17-9E79-7E49-B9F1-F194741B97D0}" type="presOf" srcId="{34E767E1-C513-45BA-A044-1AD848449D92}" destId="{4370DFFF-66F3-5C4D-BB01-B2E90396CE83}" srcOrd="0" destOrd="1" presId="urn:microsoft.com/office/officeart/2005/8/layout/list1"/>
    <dgm:cxn modelId="{7EED112A-6BC7-489C-B11D-AF9F94B148CB}" srcId="{DF9D5E39-D8CE-4B61-A22B-F5252AE20EE8}" destId="{47DB734A-124F-494E-9697-22C1D6F8F3B8}" srcOrd="2" destOrd="0" parTransId="{DA61B82D-D883-493E-90D3-7C1ABCE84580}" sibTransId="{77903735-6117-4CD2-8258-5A54D9D840CC}"/>
    <dgm:cxn modelId="{02A3FC3D-B2F4-C34C-9022-C4DEBC104A6E}" type="presOf" srcId="{9CBF2405-D67A-4B0C-BFC8-5A5A79A7D598}" destId="{4370DFFF-66F3-5C4D-BB01-B2E90396CE83}" srcOrd="0" destOrd="0" presId="urn:microsoft.com/office/officeart/2005/8/layout/list1"/>
    <dgm:cxn modelId="{7FA7A553-B4DC-CC41-AC2B-75DE7CCF4A10}" type="presOf" srcId="{38504DE1-BDC4-4C3A-A7E6-6DF98A5E59C3}" destId="{9990D1AF-64FA-0840-98C0-4B445A00F838}" srcOrd="0" destOrd="0" presId="urn:microsoft.com/office/officeart/2005/8/layout/list1"/>
    <dgm:cxn modelId="{1434255C-BABA-4876-A470-7FC24A4E15E1}" srcId="{8E079809-C9CE-4E9B-84BF-FF0AAE2F2194}" destId="{DF9D5E39-D8CE-4B61-A22B-F5252AE20EE8}" srcOrd="2" destOrd="0" parTransId="{33A373DF-D42B-4D97-B912-49CAD6119254}" sibTransId="{BD87DAE9-5554-424C-BBE6-CEF6D0BF0C6C}"/>
    <dgm:cxn modelId="{76977C5D-7228-3D4E-BB33-03C4DBD40504}" type="presOf" srcId="{A65F2CE7-39BD-4178-BFCB-4CD1A50BDE17}" destId="{CF2F19A8-C023-F342-850C-A13EBEE83038}" srcOrd="0" destOrd="6" presId="urn:microsoft.com/office/officeart/2005/8/layout/list1"/>
    <dgm:cxn modelId="{2C67855D-61E2-664B-AABD-4CABAA26F095}" type="presOf" srcId="{DCF4D6DA-E1CD-4FFC-9E3A-ED7BF232FAD9}" destId="{CF2F19A8-C023-F342-850C-A13EBEE83038}" srcOrd="0" destOrd="1" presId="urn:microsoft.com/office/officeart/2005/8/layout/list1"/>
    <dgm:cxn modelId="{96974464-4C94-4E47-B995-77A1C210DE62}" type="presOf" srcId="{6C1193AF-673D-422B-B6E5-9B06DC68C0E2}" destId="{CF2F19A8-C023-F342-850C-A13EBEE83038}" srcOrd="0" destOrd="3" presId="urn:microsoft.com/office/officeart/2005/8/layout/list1"/>
    <dgm:cxn modelId="{3F58FB68-BA23-8C43-A4EC-21AE9FDBCADC}" type="presOf" srcId="{DA5AF929-DC5F-4EFE-8A06-3D9279086998}" destId="{7705207F-EF40-D341-99C9-D69316AD6F97}" srcOrd="1" destOrd="0" presId="urn:microsoft.com/office/officeart/2005/8/layout/list1"/>
    <dgm:cxn modelId="{77F6B86B-470E-434C-83D4-A7A107184C70}" srcId="{DF9D5E39-D8CE-4B61-A22B-F5252AE20EE8}" destId="{6C1193AF-673D-422B-B6E5-9B06DC68C0E2}" srcOrd="0" destOrd="0" parTransId="{FFE1719F-AB9C-4C54-A7F5-8307CC418E8C}" sibTransId="{8C5555A9-BF28-4478-81A3-0FDB4668B012}"/>
    <dgm:cxn modelId="{B510A66C-7831-B048-98A8-6B33DD195640}" type="presOf" srcId="{4EE45385-02CF-425D-8C8D-A0B48E9EE5A8}" destId="{F0EC35A1-9662-8141-A3A2-01400DFB77DE}" srcOrd="0" destOrd="0" presId="urn:microsoft.com/office/officeart/2005/8/layout/list1"/>
    <dgm:cxn modelId="{245BDA72-51F4-884B-BC00-D969EDEB850D}" type="presOf" srcId="{1D632B76-917A-4142-A8B4-88DBABC41EBE}" destId="{81FC7C76-11A8-7446-B185-3E036C2F0D2D}" srcOrd="0" destOrd="0" presId="urn:microsoft.com/office/officeart/2005/8/layout/list1"/>
    <dgm:cxn modelId="{6356FC76-FEF0-3846-A941-76ACCE625BEA}" type="presOf" srcId="{D26C976E-77C4-4C84-BDC4-358A64F301BE}" destId="{CF2F19A8-C023-F342-850C-A13EBEE83038}" srcOrd="0" destOrd="4" presId="urn:microsoft.com/office/officeart/2005/8/layout/list1"/>
    <dgm:cxn modelId="{DB0FC691-D042-4E6A-8C6D-0FC410078E15}" srcId="{4EE45385-02CF-425D-8C8D-A0B48E9EE5A8}" destId="{1D632B76-917A-4142-A8B4-88DBABC41EBE}" srcOrd="2" destOrd="0" parTransId="{9E826210-D4A7-46BE-81B9-5C14F31E5838}" sibTransId="{4CC817AA-8C47-4322-BB39-D1EC848606CB}"/>
    <dgm:cxn modelId="{A4EACE9A-6BFB-4AED-A76A-068226664477}" srcId="{8E079809-C9CE-4E9B-84BF-FF0AAE2F2194}" destId="{5D868CA3-FA4F-4F56-B909-CD7F4C6858FF}" srcOrd="0" destOrd="0" parTransId="{EEA0BF1A-1338-417E-98AB-47AFB688589E}" sibTransId="{2EBF8F5F-1D39-48B5-90BC-16DA09976D10}"/>
    <dgm:cxn modelId="{0E1033A6-8FBC-40C9-8230-4C4129DEF536}" srcId="{DF9D5E39-D8CE-4B61-A22B-F5252AE20EE8}" destId="{D26C976E-77C4-4C84-BDC4-358A64F301BE}" srcOrd="1" destOrd="0" parTransId="{98AAFFB6-EBC4-4824-89DD-7E496170B354}" sibTransId="{71213825-3CB2-4A52-8234-909661B3A9B1}"/>
    <dgm:cxn modelId="{9275B2AA-38FF-2F42-9E9A-61293432E676}" type="presOf" srcId="{1D632B76-917A-4142-A8B4-88DBABC41EBE}" destId="{39F10173-E916-924B-AD98-7E2E7FB1E497}" srcOrd="1" destOrd="0" presId="urn:microsoft.com/office/officeart/2005/8/layout/list1"/>
    <dgm:cxn modelId="{46CD03B3-E1E0-7F40-B2C7-29A17F41B898}" type="presOf" srcId="{DA5AF929-DC5F-4EFE-8A06-3D9279086998}" destId="{D2FA7FD8-E9CA-F848-8458-B5751C568B62}" srcOrd="0" destOrd="0" presId="urn:microsoft.com/office/officeart/2005/8/layout/list1"/>
    <dgm:cxn modelId="{4FA2F9BE-3D2A-E044-B9BB-BEFAC60BFC83}" type="presOf" srcId="{8E079809-C9CE-4E9B-84BF-FF0AAE2F2194}" destId="{08E5AC66-9C9D-6D4A-A08F-9FC4BF0F1B33}" srcOrd="1" destOrd="0" presId="urn:microsoft.com/office/officeart/2005/8/layout/list1"/>
    <dgm:cxn modelId="{768782C2-FBDE-46F1-A581-9E52B398FA02}" srcId="{4EE45385-02CF-425D-8C8D-A0B48E9EE5A8}" destId="{DA5AF929-DC5F-4EFE-8A06-3D9279086998}" srcOrd="1" destOrd="0" parTransId="{59D075BA-43CC-4859-A396-183CB5E39749}" sibTransId="{2AC64678-0157-4360-9532-851D97FD26D0}"/>
    <dgm:cxn modelId="{36379EC3-4EBF-3045-9AFC-E97EFB147AD3}" type="presOf" srcId="{47DB734A-124F-494E-9697-22C1D6F8F3B8}" destId="{CF2F19A8-C023-F342-850C-A13EBEE83038}" srcOrd="0" destOrd="5" presId="urn:microsoft.com/office/officeart/2005/8/layout/list1"/>
    <dgm:cxn modelId="{CB4B83C7-48FA-7E44-908E-29A54909642A}" type="presOf" srcId="{DF9D5E39-D8CE-4B61-A22B-F5252AE20EE8}" destId="{CF2F19A8-C023-F342-850C-A13EBEE83038}" srcOrd="0" destOrd="2" presId="urn:microsoft.com/office/officeart/2005/8/layout/list1"/>
    <dgm:cxn modelId="{461922D3-09CF-4771-B7E7-6C8AC22F27DE}" srcId="{8E079809-C9CE-4E9B-84BF-FF0AAE2F2194}" destId="{A65F2CE7-39BD-4178-BFCB-4CD1A50BDE17}" srcOrd="3" destOrd="0" parTransId="{A03C2EAA-48BA-4C1D-A7AE-FC560A0230E5}" sibTransId="{16BF8571-182B-4DDC-86F8-350A597D8251}"/>
    <dgm:cxn modelId="{3A72BDDA-F6B4-1045-8CBB-0085E734548A}" type="presOf" srcId="{5D868CA3-FA4F-4F56-B909-CD7F4C6858FF}" destId="{CF2F19A8-C023-F342-850C-A13EBEE83038}" srcOrd="0" destOrd="0" presId="urn:microsoft.com/office/officeart/2005/8/layout/list1"/>
    <dgm:cxn modelId="{40D289DB-F8F1-460E-AAC2-8E776CC94E40}" srcId="{9CBF2405-D67A-4B0C-BFC8-5A5A79A7D598}" destId="{34E767E1-C513-45BA-A044-1AD848449D92}" srcOrd="0" destOrd="0" parTransId="{CA82B119-9C40-4795-80D7-6798A2081969}" sibTransId="{0B091638-ABB2-4B5B-AC5E-883BA6AAB252}"/>
    <dgm:cxn modelId="{C941AEDE-5EF8-45E9-B7FF-89810B838218}" srcId="{9CBF2405-D67A-4B0C-BFC8-5A5A79A7D598}" destId="{7C017811-4145-47B1-97BA-1E8429566FEF}" srcOrd="1" destOrd="0" parTransId="{A7684538-FD8A-4F20-BBA4-E2EA3632A7A7}" sibTransId="{A742AD50-2C9C-4FCE-82ED-42F5A4402A5B}"/>
    <dgm:cxn modelId="{48B8E3ED-18CB-C744-AA26-60BA53EE53FF}" type="presOf" srcId="{7C017811-4145-47B1-97BA-1E8429566FEF}" destId="{4370DFFF-66F3-5C4D-BB01-B2E90396CE83}" srcOrd="0" destOrd="2" presId="urn:microsoft.com/office/officeart/2005/8/layout/list1"/>
    <dgm:cxn modelId="{9C9B7EEF-9449-4BDF-8276-2AC9BC296A7B}" srcId="{DA5AF929-DC5F-4EFE-8A06-3D9279086998}" destId="{9CBF2405-D67A-4B0C-BFC8-5A5A79A7D598}" srcOrd="0" destOrd="0" parTransId="{DD75E62C-388B-464B-A2F4-6C883576633E}" sibTransId="{203590E9-49B2-4AD8-B494-941BFF8200BE}"/>
    <dgm:cxn modelId="{C6A350F0-2D59-436A-A0C4-7EBE7FBD175C}" srcId="{1D632B76-917A-4142-A8B4-88DBABC41EBE}" destId="{38504DE1-BDC4-4C3A-A7E6-6DF98A5E59C3}" srcOrd="0" destOrd="0" parTransId="{FFDA2CCA-66B6-4E15-9368-7D2B2365A3C4}" sibTransId="{95513D86-D2E7-4147-978F-DFFAAC69EA48}"/>
    <dgm:cxn modelId="{055529FE-A80F-3141-962D-01C76362DFFB}" type="presOf" srcId="{8E079809-C9CE-4E9B-84BF-FF0AAE2F2194}" destId="{246776FA-6DC0-8A47-A400-D4D4A10E2083}" srcOrd="0" destOrd="0" presId="urn:microsoft.com/office/officeart/2005/8/layout/list1"/>
    <dgm:cxn modelId="{E0D56EDE-02A6-B445-A6D2-F40FCDA1A16D}" type="presParOf" srcId="{F0EC35A1-9662-8141-A3A2-01400DFB77DE}" destId="{4EC7201A-369E-6A46-BEE2-309E9E071EDD}" srcOrd="0" destOrd="0" presId="urn:microsoft.com/office/officeart/2005/8/layout/list1"/>
    <dgm:cxn modelId="{79A0E3C0-D14C-8F47-93CF-BC5C766D054E}" type="presParOf" srcId="{4EC7201A-369E-6A46-BEE2-309E9E071EDD}" destId="{246776FA-6DC0-8A47-A400-D4D4A10E2083}" srcOrd="0" destOrd="0" presId="urn:microsoft.com/office/officeart/2005/8/layout/list1"/>
    <dgm:cxn modelId="{809EC95F-4B6D-EF4F-9BE2-F11DB5EC5CC5}" type="presParOf" srcId="{4EC7201A-369E-6A46-BEE2-309E9E071EDD}" destId="{08E5AC66-9C9D-6D4A-A08F-9FC4BF0F1B33}" srcOrd="1" destOrd="0" presId="urn:microsoft.com/office/officeart/2005/8/layout/list1"/>
    <dgm:cxn modelId="{E93399D0-D6D8-D841-9A71-73895DE377FF}" type="presParOf" srcId="{F0EC35A1-9662-8141-A3A2-01400DFB77DE}" destId="{E484768D-1441-F543-A1CC-8131C2177983}" srcOrd="1" destOrd="0" presId="urn:microsoft.com/office/officeart/2005/8/layout/list1"/>
    <dgm:cxn modelId="{09F34A97-EC42-2C4D-B57F-2523A4FB5011}" type="presParOf" srcId="{F0EC35A1-9662-8141-A3A2-01400DFB77DE}" destId="{CF2F19A8-C023-F342-850C-A13EBEE83038}" srcOrd="2" destOrd="0" presId="urn:microsoft.com/office/officeart/2005/8/layout/list1"/>
    <dgm:cxn modelId="{8A1AD9AE-EC2E-6141-A1BE-CE99C583781E}" type="presParOf" srcId="{F0EC35A1-9662-8141-A3A2-01400DFB77DE}" destId="{D6D56EAA-38C1-C04D-BA7B-8F1EA335A9BB}" srcOrd="3" destOrd="0" presId="urn:microsoft.com/office/officeart/2005/8/layout/list1"/>
    <dgm:cxn modelId="{9AD7BC0A-FDFB-0545-953B-8E8DA3DD511B}" type="presParOf" srcId="{F0EC35A1-9662-8141-A3A2-01400DFB77DE}" destId="{35690856-BE13-ED4B-9C42-06A19B3CE661}" srcOrd="4" destOrd="0" presId="urn:microsoft.com/office/officeart/2005/8/layout/list1"/>
    <dgm:cxn modelId="{B528061B-7D18-594A-827A-54D252FDC074}" type="presParOf" srcId="{35690856-BE13-ED4B-9C42-06A19B3CE661}" destId="{D2FA7FD8-E9CA-F848-8458-B5751C568B62}" srcOrd="0" destOrd="0" presId="urn:microsoft.com/office/officeart/2005/8/layout/list1"/>
    <dgm:cxn modelId="{48F3809F-2FB3-4A45-91EF-2893C05B3EED}" type="presParOf" srcId="{35690856-BE13-ED4B-9C42-06A19B3CE661}" destId="{7705207F-EF40-D341-99C9-D69316AD6F97}" srcOrd="1" destOrd="0" presId="urn:microsoft.com/office/officeart/2005/8/layout/list1"/>
    <dgm:cxn modelId="{C5DFB3AE-A4EC-DE43-99F7-A90DAA99F27B}" type="presParOf" srcId="{F0EC35A1-9662-8141-A3A2-01400DFB77DE}" destId="{C401CD55-4AB4-FC47-84E2-8AC35BC8BA06}" srcOrd="5" destOrd="0" presId="urn:microsoft.com/office/officeart/2005/8/layout/list1"/>
    <dgm:cxn modelId="{B06A47C3-5E7C-D343-A908-5205930E4440}" type="presParOf" srcId="{F0EC35A1-9662-8141-A3A2-01400DFB77DE}" destId="{4370DFFF-66F3-5C4D-BB01-B2E90396CE83}" srcOrd="6" destOrd="0" presId="urn:microsoft.com/office/officeart/2005/8/layout/list1"/>
    <dgm:cxn modelId="{3E32EF9E-78D7-C245-A7D4-8C0A0DCE38C4}" type="presParOf" srcId="{F0EC35A1-9662-8141-A3A2-01400DFB77DE}" destId="{F5B32185-E523-ED4B-91F0-B639DA08880E}" srcOrd="7" destOrd="0" presId="urn:microsoft.com/office/officeart/2005/8/layout/list1"/>
    <dgm:cxn modelId="{018838F6-0B4D-AC43-BECF-441B6BBC460C}" type="presParOf" srcId="{F0EC35A1-9662-8141-A3A2-01400DFB77DE}" destId="{F04ACD9E-66A1-E543-9253-BB0D4F392040}" srcOrd="8" destOrd="0" presId="urn:microsoft.com/office/officeart/2005/8/layout/list1"/>
    <dgm:cxn modelId="{CFEB7D98-E442-B649-BB81-913567991BE6}" type="presParOf" srcId="{F04ACD9E-66A1-E543-9253-BB0D4F392040}" destId="{81FC7C76-11A8-7446-B185-3E036C2F0D2D}" srcOrd="0" destOrd="0" presId="urn:microsoft.com/office/officeart/2005/8/layout/list1"/>
    <dgm:cxn modelId="{0DABEFDA-63B7-A046-8285-65127C338639}" type="presParOf" srcId="{F04ACD9E-66A1-E543-9253-BB0D4F392040}" destId="{39F10173-E916-924B-AD98-7E2E7FB1E497}" srcOrd="1" destOrd="0" presId="urn:microsoft.com/office/officeart/2005/8/layout/list1"/>
    <dgm:cxn modelId="{3DADFA3A-AF38-2141-A46B-C208826244D9}" type="presParOf" srcId="{F0EC35A1-9662-8141-A3A2-01400DFB77DE}" destId="{C1441C75-5410-A445-BA6A-FA8C677FBD82}" srcOrd="9" destOrd="0" presId="urn:microsoft.com/office/officeart/2005/8/layout/list1"/>
    <dgm:cxn modelId="{9646681A-76FF-6B4B-BB3C-81BD0F497577}" type="presParOf" srcId="{F0EC35A1-9662-8141-A3A2-01400DFB77DE}" destId="{9990D1AF-64FA-0840-98C0-4B445A00F83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89B33B7-19F1-45ED-92A7-626ECD4E326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113DEEA-42B4-4BC2-8EB0-4556093C8FCE}">
      <dgm:prSet custT="1"/>
      <dgm:spPr/>
      <dgm:t>
        <a:bodyPr/>
        <a:lstStyle/>
        <a:p>
          <a:pPr>
            <a:lnSpc>
              <a:spcPct val="100000"/>
            </a:lnSpc>
          </a:pPr>
          <a:r>
            <a:rPr lang="en-IN" sz="2000" b="1" dirty="0"/>
            <a:t>Unified Data Access</a:t>
          </a:r>
          <a:r>
            <a:rPr lang="en-IN" sz="2000" dirty="0"/>
            <a:t>: </a:t>
          </a:r>
          <a:endParaRPr lang="en-US" sz="2000" dirty="0"/>
        </a:p>
      </dgm:t>
    </dgm:pt>
    <dgm:pt modelId="{74E6B373-2FD7-4777-B067-FC831A6C004F}" type="parTrans" cxnId="{10E6A9BA-134C-42D1-BA83-F3CF34284C4B}">
      <dgm:prSet/>
      <dgm:spPr/>
      <dgm:t>
        <a:bodyPr/>
        <a:lstStyle/>
        <a:p>
          <a:endParaRPr lang="en-US" sz="2400"/>
        </a:p>
      </dgm:t>
    </dgm:pt>
    <dgm:pt modelId="{828FA197-E312-466B-B4F2-81DA966877D2}" type="sibTrans" cxnId="{10E6A9BA-134C-42D1-BA83-F3CF34284C4B}">
      <dgm:prSet/>
      <dgm:spPr/>
      <dgm:t>
        <a:bodyPr/>
        <a:lstStyle/>
        <a:p>
          <a:endParaRPr lang="en-US" sz="2400"/>
        </a:p>
      </dgm:t>
    </dgm:pt>
    <dgm:pt modelId="{EB5204F5-8F82-4DD7-BC24-6FE079981FDD}">
      <dgm:prSet custT="1"/>
      <dgm:spPr/>
      <dgm:t>
        <a:bodyPr/>
        <a:lstStyle/>
        <a:p>
          <a:pPr>
            <a:lnSpc>
              <a:spcPct val="100000"/>
            </a:lnSpc>
          </a:pPr>
          <a:r>
            <a:rPr lang="en-IN" sz="1600"/>
            <a:t>Spark SQL allows you to work with structured data from different sources like JSON, Parquet, Hive tables, JDBC, etc.</a:t>
          </a:r>
          <a:endParaRPr lang="en-US" sz="1600"/>
        </a:p>
      </dgm:t>
    </dgm:pt>
    <dgm:pt modelId="{56F81975-C308-481F-959F-E7BDFF616432}" type="parTrans" cxnId="{FC3E3DF0-19F2-4FFA-85F6-DA71C5E96E9B}">
      <dgm:prSet/>
      <dgm:spPr/>
      <dgm:t>
        <a:bodyPr/>
        <a:lstStyle/>
        <a:p>
          <a:endParaRPr lang="en-US" sz="2400"/>
        </a:p>
      </dgm:t>
    </dgm:pt>
    <dgm:pt modelId="{4EE8BB94-B6F3-44C4-93B5-9104E6AF7256}" type="sibTrans" cxnId="{FC3E3DF0-19F2-4FFA-85F6-DA71C5E96E9B}">
      <dgm:prSet/>
      <dgm:spPr/>
      <dgm:t>
        <a:bodyPr/>
        <a:lstStyle/>
        <a:p>
          <a:endParaRPr lang="en-US" sz="2400"/>
        </a:p>
      </dgm:t>
    </dgm:pt>
    <dgm:pt modelId="{A7841C7E-7C8B-4C6B-BB05-D8AA87CC6229}">
      <dgm:prSet custT="1"/>
      <dgm:spPr/>
      <dgm:t>
        <a:bodyPr/>
        <a:lstStyle/>
        <a:p>
          <a:pPr>
            <a:lnSpc>
              <a:spcPct val="100000"/>
            </a:lnSpc>
          </a:pPr>
          <a:r>
            <a:rPr lang="en-IN" sz="2000" b="1" dirty="0"/>
            <a:t>Integration with SQL</a:t>
          </a:r>
          <a:r>
            <a:rPr lang="en-IN" sz="2000" dirty="0"/>
            <a:t>: </a:t>
          </a:r>
          <a:endParaRPr lang="en-US" sz="2000" dirty="0"/>
        </a:p>
      </dgm:t>
    </dgm:pt>
    <dgm:pt modelId="{A1B2C572-C7E0-4D38-879B-7AABB74C04B5}" type="parTrans" cxnId="{4B11D5F0-9B4E-4353-B696-442E6A32F914}">
      <dgm:prSet/>
      <dgm:spPr/>
      <dgm:t>
        <a:bodyPr/>
        <a:lstStyle/>
        <a:p>
          <a:endParaRPr lang="en-US" sz="2400"/>
        </a:p>
      </dgm:t>
    </dgm:pt>
    <dgm:pt modelId="{24DA187F-8BA7-4DC6-9F63-81F4C4A438DB}" type="sibTrans" cxnId="{4B11D5F0-9B4E-4353-B696-442E6A32F914}">
      <dgm:prSet/>
      <dgm:spPr/>
      <dgm:t>
        <a:bodyPr/>
        <a:lstStyle/>
        <a:p>
          <a:endParaRPr lang="en-US" sz="2400"/>
        </a:p>
      </dgm:t>
    </dgm:pt>
    <dgm:pt modelId="{E76D7D97-7C07-4BA8-88E2-71ECC0157778}">
      <dgm:prSet custT="1"/>
      <dgm:spPr/>
      <dgm:t>
        <a:bodyPr/>
        <a:lstStyle/>
        <a:p>
          <a:pPr>
            <a:lnSpc>
              <a:spcPct val="100000"/>
            </a:lnSpc>
          </a:pPr>
          <a:r>
            <a:rPr lang="en-IN" sz="1600"/>
            <a:t>You can use SQL queries seamlessly alongside Spark's native APIs.</a:t>
          </a:r>
          <a:endParaRPr lang="en-US" sz="1600"/>
        </a:p>
      </dgm:t>
    </dgm:pt>
    <dgm:pt modelId="{EF59F9A4-4540-4A71-9873-9D5CC464708D}" type="parTrans" cxnId="{4BB0C67E-6AE8-4BF7-8698-4166E2EFA67C}">
      <dgm:prSet/>
      <dgm:spPr/>
      <dgm:t>
        <a:bodyPr/>
        <a:lstStyle/>
        <a:p>
          <a:endParaRPr lang="en-US" sz="2400"/>
        </a:p>
      </dgm:t>
    </dgm:pt>
    <dgm:pt modelId="{98584555-8F8F-4D95-9FF4-7CBA9CEF6D31}" type="sibTrans" cxnId="{4BB0C67E-6AE8-4BF7-8698-4166E2EFA67C}">
      <dgm:prSet/>
      <dgm:spPr/>
      <dgm:t>
        <a:bodyPr/>
        <a:lstStyle/>
        <a:p>
          <a:endParaRPr lang="en-US" sz="2400"/>
        </a:p>
      </dgm:t>
    </dgm:pt>
    <dgm:pt modelId="{A065E421-F1E3-405A-B4B9-D7780FC71FFB}">
      <dgm:prSet custT="1"/>
      <dgm:spPr/>
      <dgm:t>
        <a:bodyPr/>
        <a:lstStyle/>
        <a:p>
          <a:pPr>
            <a:lnSpc>
              <a:spcPct val="100000"/>
            </a:lnSpc>
          </a:pPr>
          <a:r>
            <a:rPr lang="en-IN" sz="2000" b="1" dirty="0"/>
            <a:t>Catalyst Optimizer</a:t>
          </a:r>
          <a:r>
            <a:rPr lang="en-IN" sz="2000" dirty="0"/>
            <a:t>: </a:t>
          </a:r>
          <a:endParaRPr lang="en-US" sz="2000" dirty="0"/>
        </a:p>
      </dgm:t>
    </dgm:pt>
    <dgm:pt modelId="{CDB5A9AC-6E20-46A8-831D-EBCBC9963119}" type="parTrans" cxnId="{0C04ADE9-D799-47F9-BA4F-DE84888AFA89}">
      <dgm:prSet/>
      <dgm:spPr/>
      <dgm:t>
        <a:bodyPr/>
        <a:lstStyle/>
        <a:p>
          <a:endParaRPr lang="en-US" sz="2400"/>
        </a:p>
      </dgm:t>
    </dgm:pt>
    <dgm:pt modelId="{65FAE134-B99E-4BBF-9071-59652C72E554}" type="sibTrans" cxnId="{0C04ADE9-D799-47F9-BA4F-DE84888AFA89}">
      <dgm:prSet/>
      <dgm:spPr/>
      <dgm:t>
        <a:bodyPr/>
        <a:lstStyle/>
        <a:p>
          <a:endParaRPr lang="en-US" sz="2400"/>
        </a:p>
      </dgm:t>
    </dgm:pt>
    <dgm:pt modelId="{5A433C4D-C339-433C-8031-0D6A887DB7C3}">
      <dgm:prSet custT="1"/>
      <dgm:spPr/>
      <dgm:t>
        <a:bodyPr/>
        <a:lstStyle/>
        <a:p>
          <a:pPr>
            <a:lnSpc>
              <a:spcPct val="100000"/>
            </a:lnSpc>
          </a:pPr>
          <a:r>
            <a:rPr lang="en-IN" sz="1600"/>
            <a:t>Spark SQL uses an advanced query optimizer called the </a:t>
          </a:r>
          <a:r>
            <a:rPr lang="en-IN" sz="1600" b="1"/>
            <a:t>Catalyst Optimizer</a:t>
          </a:r>
          <a:r>
            <a:rPr lang="en-IN" sz="1600"/>
            <a:t>, which analyzes query plans and optimizes them for performance.</a:t>
          </a:r>
          <a:endParaRPr lang="en-US" sz="1600"/>
        </a:p>
      </dgm:t>
    </dgm:pt>
    <dgm:pt modelId="{9BB7B752-5517-47EF-B478-5F1674095535}" type="parTrans" cxnId="{3EF312BD-D856-43B5-B183-52922220FA7F}">
      <dgm:prSet/>
      <dgm:spPr/>
      <dgm:t>
        <a:bodyPr/>
        <a:lstStyle/>
        <a:p>
          <a:endParaRPr lang="en-US" sz="2400"/>
        </a:p>
      </dgm:t>
    </dgm:pt>
    <dgm:pt modelId="{B0941171-B0DF-4153-A075-59CC1F27C3D9}" type="sibTrans" cxnId="{3EF312BD-D856-43B5-B183-52922220FA7F}">
      <dgm:prSet/>
      <dgm:spPr/>
      <dgm:t>
        <a:bodyPr/>
        <a:lstStyle/>
        <a:p>
          <a:endParaRPr lang="en-US" sz="2400"/>
        </a:p>
      </dgm:t>
    </dgm:pt>
    <dgm:pt modelId="{5CCE63A2-C0B4-4B64-AB04-73B3D6DD1ECC}">
      <dgm:prSet custT="1"/>
      <dgm:spPr/>
      <dgm:t>
        <a:bodyPr/>
        <a:lstStyle/>
        <a:p>
          <a:pPr>
            <a:lnSpc>
              <a:spcPct val="100000"/>
            </a:lnSpc>
          </a:pPr>
          <a:r>
            <a:rPr lang="en-IN" sz="2000" b="1" dirty="0"/>
            <a:t>Compatibility with Hive</a:t>
          </a:r>
          <a:r>
            <a:rPr lang="en-IN" sz="2000" dirty="0"/>
            <a:t>:</a:t>
          </a:r>
          <a:endParaRPr lang="en-US" sz="2000" dirty="0"/>
        </a:p>
      </dgm:t>
    </dgm:pt>
    <dgm:pt modelId="{FD04EDEA-0637-45AA-AA06-32ACB47EC8CA}" type="parTrans" cxnId="{54A748A8-E92B-4B84-87FF-03326F8ADAFA}">
      <dgm:prSet/>
      <dgm:spPr/>
      <dgm:t>
        <a:bodyPr/>
        <a:lstStyle/>
        <a:p>
          <a:endParaRPr lang="en-US" sz="2400"/>
        </a:p>
      </dgm:t>
    </dgm:pt>
    <dgm:pt modelId="{383A9DD4-32D0-462F-A374-408B5D7899D5}" type="sibTrans" cxnId="{54A748A8-E92B-4B84-87FF-03326F8ADAFA}">
      <dgm:prSet/>
      <dgm:spPr/>
      <dgm:t>
        <a:bodyPr/>
        <a:lstStyle/>
        <a:p>
          <a:endParaRPr lang="en-US" sz="2400"/>
        </a:p>
      </dgm:t>
    </dgm:pt>
    <dgm:pt modelId="{FB2AA6A2-0DE1-4B19-B51B-8621C599B13E}">
      <dgm:prSet custT="1"/>
      <dgm:spPr/>
      <dgm:t>
        <a:bodyPr/>
        <a:lstStyle/>
        <a:p>
          <a:pPr>
            <a:lnSpc>
              <a:spcPct val="100000"/>
            </a:lnSpc>
          </a:pPr>
          <a:r>
            <a:rPr lang="en-IN" sz="1600"/>
            <a:t>Spark SQL can query existing Hive tables and access data stored in Hive’s metadata store.</a:t>
          </a:r>
          <a:endParaRPr lang="en-US" sz="1600"/>
        </a:p>
      </dgm:t>
    </dgm:pt>
    <dgm:pt modelId="{65A5641D-45D5-464A-A399-7C7874F39EA0}" type="parTrans" cxnId="{BFC77F16-FAF0-4671-8EFD-FED0A7FF22EA}">
      <dgm:prSet/>
      <dgm:spPr/>
      <dgm:t>
        <a:bodyPr/>
        <a:lstStyle/>
        <a:p>
          <a:endParaRPr lang="en-US" sz="2400"/>
        </a:p>
      </dgm:t>
    </dgm:pt>
    <dgm:pt modelId="{4164F0CA-5E65-4EAC-B3DB-60A017E58BDA}" type="sibTrans" cxnId="{BFC77F16-FAF0-4671-8EFD-FED0A7FF22EA}">
      <dgm:prSet/>
      <dgm:spPr/>
      <dgm:t>
        <a:bodyPr/>
        <a:lstStyle/>
        <a:p>
          <a:endParaRPr lang="en-US" sz="2400"/>
        </a:p>
      </dgm:t>
    </dgm:pt>
    <dgm:pt modelId="{7C5FD094-498A-4A23-8BBC-5313DCBBBBE5}">
      <dgm:prSet custT="1"/>
      <dgm:spPr/>
      <dgm:t>
        <a:bodyPr/>
        <a:lstStyle/>
        <a:p>
          <a:pPr>
            <a:lnSpc>
              <a:spcPct val="100000"/>
            </a:lnSpc>
          </a:pPr>
          <a:r>
            <a:rPr lang="en-IN" sz="2000" b="1" dirty="0"/>
            <a:t>Supports UDFs (User-Defined Functions)</a:t>
          </a:r>
          <a:r>
            <a:rPr lang="en-IN" sz="2000" dirty="0"/>
            <a:t>: </a:t>
          </a:r>
          <a:endParaRPr lang="en-US" sz="2000" dirty="0"/>
        </a:p>
      </dgm:t>
    </dgm:pt>
    <dgm:pt modelId="{A884C3C7-FDD8-48EB-805F-D4ECCD7617BA}" type="parTrans" cxnId="{EA701044-79FC-43B4-8A8C-20D2978A6E21}">
      <dgm:prSet/>
      <dgm:spPr/>
      <dgm:t>
        <a:bodyPr/>
        <a:lstStyle/>
        <a:p>
          <a:endParaRPr lang="en-US" sz="2400"/>
        </a:p>
      </dgm:t>
    </dgm:pt>
    <dgm:pt modelId="{FF15BDD6-BD7A-489A-8249-A3BAACF55E9D}" type="sibTrans" cxnId="{EA701044-79FC-43B4-8A8C-20D2978A6E21}">
      <dgm:prSet/>
      <dgm:spPr/>
      <dgm:t>
        <a:bodyPr/>
        <a:lstStyle/>
        <a:p>
          <a:endParaRPr lang="en-US" sz="2400"/>
        </a:p>
      </dgm:t>
    </dgm:pt>
    <dgm:pt modelId="{2EB21843-0A4B-4DC7-8680-58539823575D}">
      <dgm:prSet custT="1"/>
      <dgm:spPr/>
      <dgm:t>
        <a:bodyPr/>
        <a:lstStyle/>
        <a:p>
          <a:pPr>
            <a:lnSpc>
              <a:spcPct val="100000"/>
            </a:lnSpc>
          </a:pPr>
          <a:r>
            <a:rPr lang="en-IN" sz="1600"/>
            <a:t>You can define your custom functions and use them in SQL queries.</a:t>
          </a:r>
          <a:endParaRPr lang="en-US" sz="1600"/>
        </a:p>
      </dgm:t>
    </dgm:pt>
    <dgm:pt modelId="{B02D083D-6E38-4682-98B7-E8B02BB9855B}" type="parTrans" cxnId="{7FA0AA35-FAD4-4BBF-AD85-4AA69439DBB8}">
      <dgm:prSet/>
      <dgm:spPr/>
      <dgm:t>
        <a:bodyPr/>
        <a:lstStyle/>
        <a:p>
          <a:endParaRPr lang="en-US" sz="2400"/>
        </a:p>
      </dgm:t>
    </dgm:pt>
    <dgm:pt modelId="{143ABBC1-009B-48C8-B1F5-1DA5B4EAB339}" type="sibTrans" cxnId="{7FA0AA35-FAD4-4BBF-AD85-4AA69439DBB8}">
      <dgm:prSet/>
      <dgm:spPr/>
      <dgm:t>
        <a:bodyPr/>
        <a:lstStyle/>
        <a:p>
          <a:endParaRPr lang="en-US" sz="2400"/>
        </a:p>
      </dgm:t>
    </dgm:pt>
    <dgm:pt modelId="{DCFB4B79-CE34-4C19-958B-90A02E3310FF}" type="pres">
      <dgm:prSet presAssocID="{B89B33B7-19F1-45ED-92A7-626ECD4E326F}" presName="root" presStyleCnt="0">
        <dgm:presLayoutVars>
          <dgm:dir/>
          <dgm:resizeHandles val="exact"/>
        </dgm:presLayoutVars>
      </dgm:prSet>
      <dgm:spPr/>
    </dgm:pt>
    <dgm:pt modelId="{4DE99FB8-F07B-4FDF-AEB4-938ADF278072}" type="pres">
      <dgm:prSet presAssocID="{5113DEEA-42B4-4BC2-8EB0-4556093C8FCE}" presName="compNode" presStyleCnt="0"/>
      <dgm:spPr/>
    </dgm:pt>
    <dgm:pt modelId="{66E32E0E-E200-43B7-AE4C-0A1064F27CE5}" type="pres">
      <dgm:prSet presAssocID="{5113DEEA-42B4-4BC2-8EB0-4556093C8FCE}" presName="bgRect" presStyleLbl="bgShp" presStyleIdx="0" presStyleCnt="5"/>
      <dgm:spPr/>
    </dgm:pt>
    <dgm:pt modelId="{F5AFE4D4-5808-478D-9E25-5B771BD8168A}" type="pres">
      <dgm:prSet presAssocID="{5113DEEA-42B4-4BC2-8EB0-4556093C8FC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B7315DF4-1677-47F0-9509-571F11ECDBE7}" type="pres">
      <dgm:prSet presAssocID="{5113DEEA-42B4-4BC2-8EB0-4556093C8FCE}" presName="spaceRect" presStyleCnt="0"/>
      <dgm:spPr/>
    </dgm:pt>
    <dgm:pt modelId="{070F8A1C-C44A-44F0-B159-CCD2EF34EEF7}" type="pres">
      <dgm:prSet presAssocID="{5113DEEA-42B4-4BC2-8EB0-4556093C8FCE}" presName="parTx" presStyleLbl="revTx" presStyleIdx="0" presStyleCnt="10">
        <dgm:presLayoutVars>
          <dgm:chMax val="0"/>
          <dgm:chPref val="0"/>
        </dgm:presLayoutVars>
      </dgm:prSet>
      <dgm:spPr/>
    </dgm:pt>
    <dgm:pt modelId="{50FF0FD4-6913-468C-B431-21E77C31A31B}" type="pres">
      <dgm:prSet presAssocID="{5113DEEA-42B4-4BC2-8EB0-4556093C8FCE}" presName="desTx" presStyleLbl="revTx" presStyleIdx="1" presStyleCnt="10">
        <dgm:presLayoutVars/>
      </dgm:prSet>
      <dgm:spPr/>
    </dgm:pt>
    <dgm:pt modelId="{51C45B6F-DC3A-48A8-80DD-1140FBE68257}" type="pres">
      <dgm:prSet presAssocID="{828FA197-E312-466B-B4F2-81DA966877D2}" presName="sibTrans" presStyleCnt="0"/>
      <dgm:spPr/>
    </dgm:pt>
    <dgm:pt modelId="{1C656C00-1D9E-4A78-86AB-1BFEA4596881}" type="pres">
      <dgm:prSet presAssocID="{A7841C7E-7C8B-4C6B-BB05-D8AA87CC6229}" presName="compNode" presStyleCnt="0"/>
      <dgm:spPr/>
    </dgm:pt>
    <dgm:pt modelId="{86C09C24-F3B7-4FBC-BB9B-3354DED8D136}" type="pres">
      <dgm:prSet presAssocID="{A7841C7E-7C8B-4C6B-BB05-D8AA87CC6229}" presName="bgRect" presStyleLbl="bgShp" presStyleIdx="1" presStyleCnt="5"/>
      <dgm:spPr/>
    </dgm:pt>
    <dgm:pt modelId="{6864BED8-5F47-454A-86CD-78657B29344A}" type="pres">
      <dgm:prSet presAssocID="{A7841C7E-7C8B-4C6B-BB05-D8AA87CC622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0270E3E4-4CBD-428A-A9E0-1F03309259C5}" type="pres">
      <dgm:prSet presAssocID="{A7841C7E-7C8B-4C6B-BB05-D8AA87CC6229}" presName="spaceRect" presStyleCnt="0"/>
      <dgm:spPr/>
    </dgm:pt>
    <dgm:pt modelId="{E8CD7A95-509F-4BAD-B211-2E548FEABBE7}" type="pres">
      <dgm:prSet presAssocID="{A7841C7E-7C8B-4C6B-BB05-D8AA87CC6229}" presName="parTx" presStyleLbl="revTx" presStyleIdx="2" presStyleCnt="10">
        <dgm:presLayoutVars>
          <dgm:chMax val="0"/>
          <dgm:chPref val="0"/>
        </dgm:presLayoutVars>
      </dgm:prSet>
      <dgm:spPr/>
    </dgm:pt>
    <dgm:pt modelId="{4D868EF0-1D71-4C46-8A71-0F56F2F6957E}" type="pres">
      <dgm:prSet presAssocID="{A7841C7E-7C8B-4C6B-BB05-D8AA87CC6229}" presName="desTx" presStyleLbl="revTx" presStyleIdx="3" presStyleCnt="10">
        <dgm:presLayoutVars/>
      </dgm:prSet>
      <dgm:spPr/>
    </dgm:pt>
    <dgm:pt modelId="{AC34C33B-5A55-42C9-93A2-01FAEC0725F7}" type="pres">
      <dgm:prSet presAssocID="{24DA187F-8BA7-4DC6-9F63-81F4C4A438DB}" presName="sibTrans" presStyleCnt="0"/>
      <dgm:spPr/>
    </dgm:pt>
    <dgm:pt modelId="{E3089BC3-4763-4F3D-A585-3A929A99526C}" type="pres">
      <dgm:prSet presAssocID="{A065E421-F1E3-405A-B4B9-D7780FC71FFB}" presName="compNode" presStyleCnt="0"/>
      <dgm:spPr/>
    </dgm:pt>
    <dgm:pt modelId="{7A67895A-1678-4C50-B1E9-63CD18193173}" type="pres">
      <dgm:prSet presAssocID="{A065E421-F1E3-405A-B4B9-D7780FC71FFB}" presName="bgRect" presStyleLbl="bgShp" presStyleIdx="2" presStyleCnt="5"/>
      <dgm:spPr/>
    </dgm:pt>
    <dgm:pt modelId="{9F3E43F7-94A1-480A-80FB-3AFDE14D3B48}" type="pres">
      <dgm:prSet presAssocID="{A065E421-F1E3-405A-B4B9-D7780FC71FF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ears"/>
        </a:ext>
      </dgm:extLst>
    </dgm:pt>
    <dgm:pt modelId="{EA675B09-9074-4C77-B2BF-CB98A2249D6A}" type="pres">
      <dgm:prSet presAssocID="{A065E421-F1E3-405A-B4B9-D7780FC71FFB}" presName="spaceRect" presStyleCnt="0"/>
      <dgm:spPr/>
    </dgm:pt>
    <dgm:pt modelId="{22827DC6-4ACD-4AF3-81AF-98C5C73D6EE2}" type="pres">
      <dgm:prSet presAssocID="{A065E421-F1E3-405A-B4B9-D7780FC71FFB}" presName="parTx" presStyleLbl="revTx" presStyleIdx="4" presStyleCnt="10">
        <dgm:presLayoutVars>
          <dgm:chMax val="0"/>
          <dgm:chPref val="0"/>
        </dgm:presLayoutVars>
      </dgm:prSet>
      <dgm:spPr/>
    </dgm:pt>
    <dgm:pt modelId="{E6A9A24B-561C-4828-9653-709DB7132660}" type="pres">
      <dgm:prSet presAssocID="{A065E421-F1E3-405A-B4B9-D7780FC71FFB}" presName="desTx" presStyleLbl="revTx" presStyleIdx="5" presStyleCnt="10">
        <dgm:presLayoutVars/>
      </dgm:prSet>
      <dgm:spPr/>
    </dgm:pt>
    <dgm:pt modelId="{E6C5E80F-A7CE-428E-AFBB-7F3614A863EC}" type="pres">
      <dgm:prSet presAssocID="{65FAE134-B99E-4BBF-9071-59652C72E554}" presName="sibTrans" presStyleCnt="0"/>
      <dgm:spPr/>
    </dgm:pt>
    <dgm:pt modelId="{12BC3FC8-0E3F-4E05-83CB-55EA95D1B67C}" type="pres">
      <dgm:prSet presAssocID="{5CCE63A2-C0B4-4B64-AB04-73B3D6DD1ECC}" presName="compNode" presStyleCnt="0"/>
      <dgm:spPr/>
    </dgm:pt>
    <dgm:pt modelId="{DDB94D7E-6D43-44FF-9F4B-2079BEB6E8D2}" type="pres">
      <dgm:prSet presAssocID="{5CCE63A2-C0B4-4B64-AB04-73B3D6DD1ECC}" presName="bgRect" presStyleLbl="bgShp" presStyleIdx="3" presStyleCnt="5"/>
      <dgm:spPr/>
    </dgm:pt>
    <dgm:pt modelId="{CF619380-3CE0-4539-830A-41C81B1B41EC}" type="pres">
      <dgm:prSet presAssocID="{5CCE63A2-C0B4-4B64-AB04-73B3D6DD1EC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sconnected"/>
        </a:ext>
      </dgm:extLst>
    </dgm:pt>
    <dgm:pt modelId="{9BF0D3B7-9752-4574-AA13-1DB0692A31EF}" type="pres">
      <dgm:prSet presAssocID="{5CCE63A2-C0B4-4B64-AB04-73B3D6DD1ECC}" presName="spaceRect" presStyleCnt="0"/>
      <dgm:spPr/>
    </dgm:pt>
    <dgm:pt modelId="{42AE75AC-2285-448C-B5CF-E50C2061AFF5}" type="pres">
      <dgm:prSet presAssocID="{5CCE63A2-C0B4-4B64-AB04-73B3D6DD1ECC}" presName="parTx" presStyleLbl="revTx" presStyleIdx="6" presStyleCnt="10">
        <dgm:presLayoutVars>
          <dgm:chMax val="0"/>
          <dgm:chPref val="0"/>
        </dgm:presLayoutVars>
      </dgm:prSet>
      <dgm:spPr/>
    </dgm:pt>
    <dgm:pt modelId="{0052BC18-E445-4ED8-813A-D79F6129599B}" type="pres">
      <dgm:prSet presAssocID="{5CCE63A2-C0B4-4B64-AB04-73B3D6DD1ECC}" presName="desTx" presStyleLbl="revTx" presStyleIdx="7" presStyleCnt="10">
        <dgm:presLayoutVars/>
      </dgm:prSet>
      <dgm:spPr/>
    </dgm:pt>
    <dgm:pt modelId="{790E9D5D-DC86-42BA-94DA-A8EAE4BC4652}" type="pres">
      <dgm:prSet presAssocID="{383A9DD4-32D0-462F-A374-408B5D7899D5}" presName="sibTrans" presStyleCnt="0"/>
      <dgm:spPr/>
    </dgm:pt>
    <dgm:pt modelId="{344739D1-4409-47F6-8A80-33C3EB9A12C7}" type="pres">
      <dgm:prSet presAssocID="{7C5FD094-498A-4A23-8BBC-5313DCBBBBE5}" presName="compNode" presStyleCnt="0"/>
      <dgm:spPr/>
    </dgm:pt>
    <dgm:pt modelId="{CD327DFC-D3F2-489A-9B41-2CEDABDB5370}" type="pres">
      <dgm:prSet presAssocID="{7C5FD094-498A-4A23-8BBC-5313DCBBBBE5}" presName="bgRect" presStyleLbl="bgShp" presStyleIdx="4" presStyleCnt="5"/>
      <dgm:spPr/>
    </dgm:pt>
    <dgm:pt modelId="{E0915745-0FA0-4A84-8320-D829E92325A8}" type="pres">
      <dgm:prSet presAssocID="{7C5FD094-498A-4A23-8BBC-5313DCBBBBE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rogrammer"/>
        </a:ext>
      </dgm:extLst>
    </dgm:pt>
    <dgm:pt modelId="{84B9EE82-50C8-47EE-BB30-5C0F2A8B465B}" type="pres">
      <dgm:prSet presAssocID="{7C5FD094-498A-4A23-8BBC-5313DCBBBBE5}" presName="spaceRect" presStyleCnt="0"/>
      <dgm:spPr/>
    </dgm:pt>
    <dgm:pt modelId="{280ABBA5-4C16-4C19-AE5A-18E42C50BD85}" type="pres">
      <dgm:prSet presAssocID="{7C5FD094-498A-4A23-8BBC-5313DCBBBBE5}" presName="parTx" presStyleLbl="revTx" presStyleIdx="8" presStyleCnt="10">
        <dgm:presLayoutVars>
          <dgm:chMax val="0"/>
          <dgm:chPref val="0"/>
        </dgm:presLayoutVars>
      </dgm:prSet>
      <dgm:spPr/>
    </dgm:pt>
    <dgm:pt modelId="{516821CB-FCCD-485C-8175-8E5C9480754E}" type="pres">
      <dgm:prSet presAssocID="{7C5FD094-498A-4A23-8BBC-5313DCBBBBE5}" presName="desTx" presStyleLbl="revTx" presStyleIdx="9" presStyleCnt="10">
        <dgm:presLayoutVars/>
      </dgm:prSet>
      <dgm:spPr/>
    </dgm:pt>
  </dgm:ptLst>
  <dgm:cxnLst>
    <dgm:cxn modelId="{BFC77F16-FAF0-4671-8EFD-FED0A7FF22EA}" srcId="{5CCE63A2-C0B4-4B64-AB04-73B3D6DD1ECC}" destId="{FB2AA6A2-0DE1-4B19-B51B-8621C599B13E}" srcOrd="0" destOrd="0" parTransId="{65A5641D-45D5-464A-A399-7C7874F39EA0}" sibTransId="{4164F0CA-5E65-4EAC-B3DB-60A017E58BDA}"/>
    <dgm:cxn modelId="{4FDA7919-13D5-4C26-A339-0A35DF54C029}" type="presOf" srcId="{EB5204F5-8F82-4DD7-BC24-6FE079981FDD}" destId="{50FF0FD4-6913-468C-B431-21E77C31A31B}" srcOrd="0" destOrd="0" presId="urn:microsoft.com/office/officeart/2018/2/layout/IconVerticalSolidList"/>
    <dgm:cxn modelId="{482A361A-7E63-4AD3-9CB4-B13813D83B4E}" type="presOf" srcId="{2EB21843-0A4B-4DC7-8680-58539823575D}" destId="{516821CB-FCCD-485C-8175-8E5C9480754E}" srcOrd="0" destOrd="0" presId="urn:microsoft.com/office/officeart/2018/2/layout/IconVerticalSolidList"/>
    <dgm:cxn modelId="{38E32022-8F18-4B3E-B466-F86A98FBC3AB}" type="presOf" srcId="{A065E421-F1E3-405A-B4B9-D7780FC71FFB}" destId="{22827DC6-4ACD-4AF3-81AF-98C5C73D6EE2}" srcOrd="0" destOrd="0" presId="urn:microsoft.com/office/officeart/2018/2/layout/IconVerticalSolidList"/>
    <dgm:cxn modelId="{7FA0AA35-FAD4-4BBF-AD85-4AA69439DBB8}" srcId="{7C5FD094-498A-4A23-8BBC-5313DCBBBBE5}" destId="{2EB21843-0A4B-4DC7-8680-58539823575D}" srcOrd="0" destOrd="0" parTransId="{B02D083D-6E38-4682-98B7-E8B02BB9855B}" sibTransId="{143ABBC1-009B-48C8-B1F5-1DA5B4EAB339}"/>
    <dgm:cxn modelId="{A378CA3B-D0E6-4DFE-9B73-7ACB8764A742}" type="presOf" srcId="{FB2AA6A2-0DE1-4B19-B51B-8621C599B13E}" destId="{0052BC18-E445-4ED8-813A-D79F6129599B}" srcOrd="0" destOrd="0" presId="urn:microsoft.com/office/officeart/2018/2/layout/IconVerticalSolidList"/>
    <dgm:cxn modelId="{EA701044-79FC-43B4-8A8C-20D2978A6E21}" srcId="{B89B33B7-19F1-45ED-92A7-626ECD4E326F}" destId="{7C5FD094-498A-4A23-8BBC-5313DCBBBBE5}" srcOrd="4" destOrd="0" parTransId="{A884C3C7-FDD8-48EB-805F-D4ECCD7617BA}" sibTransId="{FF15BDD6-BD7A-489A-8249-A3BAACF55E9D}"/>
    <dgm:cxn modelId="{03D24C49-8606-4B5A-B419-DD7152730B88}" type="presOf" srcId="{7C5FD094-498A-4A23-8BBC-5313DCBBBBE5}" destId="{280ABBA5-4C16-4C19-AE5A-18E42C50BD85}" srcOrd="0" destOrd="0" presId="urn:microsoft.com/office/officeart/2018/2/layout/IconVerticalSolidList"/>
    <dgm:cxn modelId="{A632CC6E-7AEC-461C-A850-D5F7CC09D393}" type="presOf" srcId="{A7841C7E-7C8B-4C6B-BB05-D8AA87CC6229}" destId="{E8CD7A95-509F-4BAD-B211-2E548FEABBE7}" srcOrd="0" destOrd="0" presId="urn:microsoft.com/office/officeart/2018/2/layout/IconVerticalSolidList"/>
    <dgm:cxn modelId="{4BB0C67E-6AE8-4BF7-8698-4166E2EFA67C}" srcId="{A7841C7E-7C8B-4C6B-BB05-D8AA87CC6229}" destId="{E76D7D97-7C07-4BA8-88E2-71ECC0157778}" srcOrd="0" destOrd="0" parTransId="{EF59F9A4-4540-4A71-9873-9D5CC464708D}" sibTransId="{98584555-8F8F-4D95-9FF4-7CBA9CEF6D31}"/>
    <dgm:cxn modelId="{7B346E94-E7FD-41A8-B0B5-9C8DD19DD26D}" type="presOf" srcId="{5CCE63A2-C0B4-4B64-AB04-73B3D6DD1ECC}" destId="{42AE75AC-2285-448C-B5CF-E50C2061AFF5}" srcOrd="0" destOrd="0" presId="urn:microsoft.com/office/officeart/2018/2/layout/IconVerticalSolidList"/>
    <dgm:cxn modelId="{9DE36E96-F814-4CA9-8F20-6F8B64C34F12}" type="presOf" srcId="{E76D7D97-7C07-4BA8-88E2-71ECC0157778}" destId="{4D868EF0-1D71-4C46-8A71-0F56F2F6957E}" srcOrd="0" destOrd="0" presId="urn:microsoft.com/office/officeart/2018/2/layout/IconVerticalSolidList"/>
    <dgm:cxn modelId="{54A748A8-E92B-4B84-87FF-03326F8ADAFA}" srcId="{B89B33B7-19F1-45ED-92A7-626ECD4E326F}" destId="{5CCE63A2-C0B4-4B64-AB04-73B3D6DD1ECC}" srcOrd="3" destOrd="0" parTransId="{FD04EDEA-0637-45AA-AA06-32ACB47EC8CA}" sibTransId="{383A9DD4-32D0-462F-A374-408B5D7899D5}"/>
    <dgm:cxn modelId="{10E6A9BA-134C-42D1-BA83-F3CF34284C4B}" srcId="{B89B33B7-19F1-45ED-92A7-626ECD4E326F}" destId="{5113DEEA-42B4-4BC2-8EB0-4556093C8FCE}" srcOrd="0" destOrd="0" parTransId="{74E6B373-2FD7-4777-B067-FC831A6C004F}" sibTransId="{828FA197-E312-466B-B4F2-81DA966877D2}"/>
    <dgm:cxn modelId="{3EF312BD-D856-43B5-B183-52922220FA7F}" srcId="{A065E421-F1E3-405A-B4B9-D7780FC71FFB}" destId="{5A433C4D-C339-433C-8031-0D6A887DB7C3}" srcOrd="0" destOrd="0" parTransId="{9BB7B752-5517-47EF-B478-5F1674095535}" sibTransId="{B0941171-B0DF-4153-A075-59CC1F27C3D9}"/>
    <dgm:cxn modelId="{921B57DB-D529-4703-89EE-F82A3CEE2C45}" type="presOf" srcId="{5113DEEA-42B4-4BC2-8EB0-4556093C8FCE}" destId="{070F8A1C-C44A-44F0-B159-CCD2EF34EEF7}" srcOrd="0" destOrd="0" presId="urn:microsoft.com/office/officeart/2018/2/layout/IconVerticalSolidList"/>
    <dgm:cxn modelId="{F4D367E9-C37D-46C8-9D36-D2BC08E3EB89}" type="presOf" srcId="{B89B33B7-19F1-45ED-92A7-626ECD4E326F}" destId="{DCFB4B79-CE34-4C19-958B-90A02E3310FF}" srcOrd="0" destOrd="0" presId="urn:microsoft.com/office/officeart/2018/2/layout/IconVerticalSolidList"/>
    <dgm:cxn modelId="{0C04ADE9-D799-47F9-BA4F-DE84888AFA89}" srcId="{B89B33B7-19F1-45ED-92A7-626ECD4E326F}" destId="{A065E421-F1E3-405A-B4B9-D7780FC71FFB}" srcOrd="2" destOrd="0" parTransId="{CDB5A9AC-6E20-46A8-831D-EBCBC9963119}" sibTransId="{65FAE134-B99E-4BBF-9071-59652C72E554}"/>
    <dgm:cxn modelId="{FC3E3DF0-19F2-4FFA-85F6-DA71C5E96E9B}" srcId="{5113DEEA-42B4-4BC2-8EB0-4556093C8FCE}" destId="{EB5204F5-8F82-4DD7-BC24-6FE079981FDD}" srcOrd="0" destOrd="0" parTransId="{56F81975-C308-481F-959F-E7BDFF616432}" sibTransId="{4EE8BB94-B6F3-44C4-93B5-9104E6AF7256}"/>
    <dgm:cxn modelId="{4B11D5F0-9B4E-4353-B696-442E6A32F914}" srcId="{B89B33B7-19F1-45ED-92A7-626ECD4E326F}" destId="{A7841C7E-7C8B-4C6B-BB05-D8AA87CC6229}" srcOrd="1" destOrd="0" parTransId="{A1B2C572-C7E0-4D38-879B-7AABB74C04B5}" sibTransId="{24DA187F-8BA7-4DC6-9F63-81F4C4A438DB}"/>
    <dgm:cxn modelId="{A8653AF9-A6FD-4239-9893-A991F617C067}" type="presOf" srcId="{5A433C4D-C339-433C-8031-0D6A887DB7C3}" destId="{E6A9A24B-561C-4828-9653-709DB7132660}" srcOrd="0" destOrd="0" presId="urn:microsoft.com/office/officeart/2018/2/layout/IconVerticalSolidList"/>
    <dgm:cxn modelId="{31AD6050-3A6A-425A-8A5A-DBAC93DC4367}" type="presParOf" srcId="{DCFB4B79-CE34-4C19-958B-90A02E3310FF}" destId="{4DE99FB8-F07B-4FDF-AEB4-938ADF278072}" srcOrd="0" destOrd="0" presId="urn:microsoft.com/office/officeart/2018/2/layout/IconVerticalSolidList"/>
    <dgm:cxn modelId="{78B1821B-D9BC-4B0E-BF91-31E7D5CEE1E0}" type="presParOf" srcId="{4DE99FB8-F07B-4FDF-AEB4-938ADF278072}" destId="{66E32E0E-E200-43B7-AE4C-0A1064F27CE5}" srcOrd="0" destOrd="0" presId="urn:microsoft.com/office/officeart/2018/2/layout/IconVerticalSolidList"/>
    <dgm:cxn modelId="{1A2E940B-F9EC-4F03-83D3-F7987948BBBD}" type="presParOf" srcId="{4DE99FB8-F07B-4FDF-AEB4-938ADF278072}" destId="{F5AFE4D4-5808-478D-9E25-5B771BD8168A}" srcOrd="1" destOrd="0" presId="urn:microsoft.com/office/officeart/2018/2/layout/IconVerticalSolidList"/>
    <dgm:cxn modelId="{1B451C7A-8A1D-4597-A71A-272BFE525BDC}" type="presParOf" srcId="{4DE99FB8-F07B-4FDF-AEB4-938ADF278072}" destId="{B7315DF4-1677-47F0-9509-571F11ECDBE7}" srcOrd="2" destOrd="0" presId="urn:microsoft.com/office/officeart/2018/2/layout/IconVerticalSolidList"/>
    <dgm:cxn modelId="{5119CF37-298D-4D64-AF36-88294970E197}" type="presParOf" srcId="{4DE99FB8-F07B-4FDF-AEB4-938ADF278072}" destId="{070F8A1C-C44A-44F0-B159-CCD2EF34EEF7}" srcOrd="3" destOrd="0" presId="urn:microsoft.com/office/officeart/2018/2/layout/IconVerticalSolidList"/>
    <dgm:cxn modelId="{97145603-80CA-4B77-8FAA-D513988FCFB7}" type="presParOf" srcId="{4DE99FB8-F07B-4FDF-AEB4-938ADF278072}" destId="{50FF0FD4-6913-468C-B431-21E77C31A31B}" srcOrd="4" destOrd="0" presId="urn:microsoft.com/office/officeart/2018/2/layout/IconVerticalSolidList"/>
    <dgm:cxn modelId="{C7FD8D37-9A5A-431E-A174-46B6CE003B27}" type="presParOf" srcId="{DCFB4B79-CE34-4C19-958B-90A02E3310FF}" destId="{51C45B6F-DC3A-48A8-80DD-1140FBE68257}" srcOrd="1" destOrd="0" presId="urn:microsoft.com/office/officeart/2018/2/layout/IconVerticalSolidList"/>
    <dgm:cxn modelId="{A4C4E428-D77D-4BA2-BAB8-895348A4D13A}" type="presParOf" srcId="{DCFB4B79-CE34-4C19-958B-90A02E3310FF}" destId="{1C656C00-1D9E-4A78-86AB-1BFEA4596881}" srcOrd="2" destOrd="0" presId="urn:microsoft.com/office/officeart/2018/2/layout/IconVerticalSolidList"/>
    <dgm:cxn modelId="{159FE985-C660-4ACB-95EB-AC1E586D2E67}" type="presParOf" srcId="{1C656C00-1D9E-4A78-86AB-1BFEA4596881}" destId="{86C09C24-F3B7-4FBC-BB9B-3354DED8D136}" srcOrd="0" destOrd="0" presId="urn:microsoft.com/office/officeart/2018/2/layout/IconVerticalSolidList"/>
    <dgm:cxn modelId="{D518A2D5-3A48-43BA-ACC5-7D8E3E38F149}" type="presParOf" srcId="{1C656C00-1D9E-4A78-86AB-1BFEA4596881}" destId="{6864BED8-5F47-454A-86CD-78657B29344A}" srcOrd="1" destOrd="0" presId="urn:microsoft.com/office/officeart/2018/2/layout/IconVerticalSolidList"/>
    <dgm:cxn modelId="{7D32DB93-D26F-4733-828F-2F02E57A8A11}" type="presParOf" srcId="{1C656C00-1D9E-4A78-86AB-1BFEA4596881}" destId="{0270E3E4-4CBD-428A-A9E0-1F03309259C5}" srcOrd="2" destOrd="0" presId="urn:microsoft.com/office/officeart/2018/2/layout/IconVerticalSolidList"/>
    <dgm:cxn modelId="{702C7461-9CF2-4CFF-92F6-6B38267F41A1}" type="presParOf" srcId="{1C656C00-1D9E-4A78-86AB-1BFEA4596881}" destId="{E8CD7A95-509F-4BAD-B211-2E548FEABBE7}" srcOrd="3" destOrd="0" presId="urn:microsoft.com/office/officeart/2018/2/layout/IconVerticalSolidList"/>
    <dgm:cxn modelId="{ABF8445E-EF07-490F-995D-C6535B2CBDA7}" type="presParOf" srcId="{1C656C00-1D9E-4A78-86AB-1BFEA4596881}" destId="{4D868EF0-1D71-4C46-8A71-0F56F2F6957E}" srcOrd="4" destOrd="0" presId="urn:microsoft.com/office/officeart/2018/2/layout/IconVerticalSolidList"/>
    <dgm:cxn modelId="{56859483-48B5-4A2D-8CD0-5961329BA55E}" type="presParOf" srcId="{DCFB4B79-CE34-4C19-958B-90A02E3310FF}" destId="{AC34C33B-5A55-42C9-93A2-01FAEC0725F7}" srcOrd="3" destOrd="0" presId="urn:microsoft.com/office/officeart/2018/2/layout/IconVerticalSolidList"/>
    <dgm:cxn modelId="{7B443FCB-C6CD-45D0-917B-D21ACBB8C987}" type="presParOf" srcId="{DCFB4B79-CE34-4C19-958B-90A02E3310FF}" destId="{E3089BC3-4763-4F3D-A585-3A929A99526C}" srcOrd="4" destOrd="0" presId="urn:microsoft.com/office/officeart/2018/2/layout/IconVerticalSolidList"/>
    <dgm:cxn modelId="{F8EC556C-5259-4A6F-8E57-459DECBC14DB}" type="presParOf" srcId="{E3089BC3-4763-4F3D-A585-3A929A99526C}" destId="{7A67895A-1678-4C50-B1E9-63CD18193173}" srcOrd="0" destOrd="0" presId="urn:microsoft.com/office/officeart/2018/2/layout/IconVerticalSolidList"/>
    <dgm:cxn modelId="{347A6931-09B1-420F-835E-E6C3719AA9A8}" type="presParOf" srcId="{E3089BC3-4763-4F3D-A585-3A929A99526C}" destId="{9F3E43F7-94A1-480A-80FB-3AFDE14D3B48}" srcOrd="1" destOrd="0" presId="urn:microsoft.com/office/officeart/2018/2/layout/IconVerticalSolidList"/>
    <dgm:cxn modelId="{CF47287F-80F9-4621-A728-8804935FF480}" type="presParOf" srcId="{E3089BC3-4763-4F3D-A585-3A929A99526C}" destId="{EA675B09-9074-4C77-B2BF-CB98A2249D6A}" srcOrd="2" destOrd="0" presId="urn:microsoft.com/office/officeart/2018/2/layout/IconVerticalSolidList"/>
    <dgm:cxn modelId="{22AC4BC9-DBB0-4BFB-AC50-D5A3D576A080}" type="presParOf" srcId="{E3089BC3-4763-4F3D-A585-3A929A99526C}" destId="{22827DC6-4ACD-4AF3-81AF-98C5C73D6EE2}" srcOrd="3" destOrd="0" presId="urn:microsoft.com/office/officeart/2018/2/layout/IconVerticalSolidList"/>
    <dgm:cxn modelId="{03C041B0-2F37-42E0-8280-5EE00D4FABD5}" type="presParOf" srcId="{E3089BC3-4763-4F3D-A585-3A929A99526C}" destId="{E6A9A24B-561C-4828-9653-709DB7132660}" srcOrd="4" destOrd="0" presId="urn:microsoft.com/office/officeart/2018/2/layout/IconVerticalSolidList"/>
    <dgm:cxn modelId="{19CFB358-5828-4ADF-A237-E343441BDD65}" type="presParOf" srcId="{DCFB4B79-CE34-4C19-958B-90A02E3310FF}" destId="{E6C5E80F-A7CE-428E-AFBB-7F3614A863EC}" srcOrd="5" destOrd="0" presId="urn:microsoft.com/office/officeart/2018/2/layout/IconVerticalSolidList"/>
    <dgm:cxn modelId="{AF4DC7DA-3717-4F78-9C50-0BD64AB1D646}" type="presParOf" srcId="{DCFB4B79-CE34-4C19-958B-90A02E3310FF}" destId="{12BC3FC8-0E3F-4E05-83CB-55EA95D1B67C}" srcOrd="6" destOrd="0" presId="urn:microsoft.com/office/officeart/2018/2/layout/IconVerticalSolidList"/>
    <dgm:cxn modelId="{BF721B04-90D8-4455-8D7A-5B33755639BD}" type="presParOf" srcId="{12BC3FC8-0E3F-4E05-83CB-55EA95D1B67C}" destId="{DDB94D7E-6D43-44FF-9F4B-2079BEB6E8D2}" srcOrd="0" destOrd="0" presId="urn:microsoft.com/office/officeart/2018/2/layout/IconVerticalSolidList"/>
    <dgm:cxn modelId="{02B86210-5F99-4BD6-9E4B-3F55ACF0F98A}" type="presParOf" srcId="{12BC3FC8-0E3F-4E05-83CB-55EA95D1B67C}" destId="{CF619380-3CE0-4539-830A-41C81B1B41EC}" srcOrd="1" destOrd="0" presId="urn:microsoft.com/office/officeart/2018/2/layout/IconVerticalSolidList"/>
    <dgm:cxn modelId="{D5914A53-B588-43DE-89F8-9AE505801EBF}" type="presParOf" srcId="{12BC3FC8-0E3F-4E05-83CB-55EA95D1B67C}" destId="{9BF0D3B7-9752-4574-AA13-1DB0692A31EF}" srcOrd="2" destOrd="0" presId="urn:microsoft.com/office/officeart/2018/2/layout/IconVerticalSolidList"/>
    <dgm:cxn modelId="{3049E70A-B0BE-49F5-90A2-3635A7B51B05}" type="presParOf" srcId="{12BC3FC8-0E3F-4E05-83CB-55EA95D1B67C}" destId="{42AE75AC-2285-448C-B5CF-E50C2061AFF5}" srcOrd="3" destOrd="0" presId="urn:microsoft.com/office/officeart/2018/2/layout/IconVerticalSolidList"/>
    <dgm:cxn modelId="{383531F9-7004-4524-9C2B-B4F06B549C5E}" type="presParOf" srcId="{12BC3FC8-0E3F-4E05-83CB-55EA95D1B67C}" destId="{0052BC18-E445-4ED8-813A-D79F6129599B}" srcOrd="4" destOrd="0" presId="urn:microsoft.com/office/officeart/2018/2/layout/IconVerticalSolidList"/>
    <dgm:cxn modelId="{3651FEA1-F1A0-423E-9E3D-0CF726D593CA}" type="presParOf" srcId="{DCFB4B79-CE34-4C19-958B-90A02E3310FF}" destId="{790E9D5D-DC86-42BA-94DA-A8EAE4BC4652}" srcOrd="7" destOrd="0" presId="urn:microsoft.com/office/officeart/2018/2/layout/IconVerticalSolidList"/>
    <dgm:cxn modelId="{8B35D078-32C9-4859-8CE2-D1973AB37CEC}" type="presParOf" srcId="{DCFB4B79-CE34-4C19-958B-90A02E3310FF}" destId="{344739D1-4409-47F6-8A80-33C3EB9A12C7}" srcOrd="8" destOrd="0" presId="urn:microsoft.com/office/officeart/2018/2/layout/IconVerticalSolidList"/>
    <dgm:cxn modelId="{0C665521-2221-4311-A1F9-BB620038F7CD}" type="presParOf" srcId="{344739D1-4409-47F6-8A80-33C3EB9A12C7}" destId="{CD327DFC-D3F2-489A-9B41-2CEDABDB5370}" srcOrd="0" destOrd="0" presId="urn:microsoft.com/office/officeart/2018/2/layout/IconVerticalSolidList"/>
    <dgm:cxn modelId="{A09EDE4F-1ABE-4235-86C6-99724C301161}" type="presParOf" srcId="{344739D1-4409-47F6-8A80-33C3EB9A12C7}" destId="{E0915745-0FA0-4A84-8320-D829E92325A8}" srcOrd="1" destOrd="0" presId="urn:microsoft.com/office/officeart/2018/2/layout/IconVerticalSolidList"/>
    <dgm:cxn modelId="{10CB5165-2019-4C73-B64C-C3B53C075CC8}" type="presParOf" srcId="{344739D1-4409-47F6-8A80-33C3EB9A12C7}" destId="{84B9EE82-50C8-47EE-BB30-5C0F2A8B465B}" srcOrd="2" destOrd="0" presId="urn:microsoft.com/office/officeart/2018/2/layout/IconVerticalSolidList"/>
    <dgm:cxn modelId="{6266D0E6-4D1C-4E45-AEB4-F8462F90C38C}" type="presParOf" srcId="{344739D1-4409-47F6-8A80-33C3EB9A12C7}" destId="{280ABBA5-4C16-4C19-AE5A-18E42C50BD85}" srcOrd="3" destOrd="0" presId="urn:microsoft.com/office/officeart/2018/2/layout/IconVerticalSolidList"/>
    <dgm:cxn modelId="{A731F8F5-5E3B-461D-AAF8-E67B6D352FCB}" type="presParOf" srcId="{344739D1-4409-47F6-8A80-33C3EB9A12C7}" destId="{516821CB-FCCD-485C-8175-8E5C9480754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0C41A0-01BA-463E-A159-F08FB95D8AA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AB268EC-0DCA-4ED1-B7F9-C7F8D020C34D}">
      <dgm:prSet custT="1"/>
      <dgm:spPr/>
      <dgm:t>
        <a:bodyPr/>
        <a:lstStyle/>
        <a:p>
          <a:r>
            <a:rPr lang="en-US" sz="3200"/>
            <a:t>Not all labels are continuous, sometimes you need to predict categories, this is known as classification.</a:t>
          </a:r>
        </a:p>
      </dgm:t>
    </dgm:pt>
    <dgm:pt modelId="{6EC55E44-B7AB-4FB0-B87F-F54D79B8BDB0}" type="parTrans" cxnId="{4F684B47-DEFD-4F6B-A219-9489296D8089}">
      <dgm:prSet/>
      <dgm:spPr/>
      <dgm:t>
        <a:bodyPr/>
        <a:lstStyle/>
        <a:p>
          <a:endParaRPr lang="en-US" sz="2400"/>
        </a:p>
      </dgm:t>
    </dgm:pt>
    <dgm:pt modelId="{759047EB-06E8-4BE4-B3FF-E886E5CEFD06}" type="sibTrans" cxnId="{4F684B47-DEFD-4F6B-A219-9489296D8089}">
      <dgm:prSet/>
      <dgm:spPr/>
      <dgm:t>
        <a:bodyPr/>
        <a:lstStyle/>
        <a:p>
          <a:endParaRPr lang="en-US" sz="2400"/>
        </a:p>
      </dgm:t>
    </dgm:pt>
    <dgm:pt modelId="{1B6F9B47-5631-4BC3-BA0F-619B11D56112}">
      <dgm:prSet custT="1"/>
      <dgm:spPr/>
      <dgm:t>
        <a:bodyPr/>
        <a:lstStyle/>
        <a:p>
          <a:r>
            <a:rPr lang="en-US" sz="3200"/>
            <a:t>Logistic Regression is one of the basic ways to perform classification (don’t be confused by the word “regression”)</a:t>
          </a:r>
        </a:p>
      </dgm:t>
    </dgm:pt>
    <dgm:pt modelId="{E0BD1B52-06BA-4D7D-AE21-87C3647B7AA6}" type="parTrans" cxnId="{C4CAB778-6AAF-46F4-ACC0-E42682536E35}">
      <dgm:prSet/>
      <dgm:spPr/>
      <dgm:t>
        <a:bodyPr/>
        <a:lstStyle/>
        <a:p>
          <a:endParaRPr lang="en-US" sz="2400"/>
        </a:p>
      </dgm:t>
    </dgm:pt>
    <dgm:pt modelId="{64096B74-7562-4C1A-853C-1880305334A0}" type="sibTrans" cxnId="{C4CAB778-6AAF-46F4-ACC0-E42682536E35}">
      <dgm:prSet/>
      <dgm:spPr/>
      <dgm:t>
        <a:bodyPr/>
        <a:lstStyle/>
        <a:p>
          <a:endParaRPr lang="en-US" sz="2400"/>
        </a:p>
      </dgm:t>
    </dgm:pt>
    <dgm:pt modelId="{6C6E4298-BF16-4BDD-9DF6-1CA998B2AE28}" type="pres">
      <dgm:prSet presAssocID="{700C41A0-01BA-463E-A159-F08FB95D8AA8}" presName="root" presStyleCnt="0">
        <dgm:presLayoutVars>
          <dgm:dir/>
          <dgm:resizeHandles val="exact"/>
        </dgm:presLayoutVars>
      </dgm:prSet>
      <dgm:spPr/>
    </dgm:pt>
    <dgm:pt modelId="{9C1BCA53-7400-4535-AA30-DE9DF3FDF6BC}" type="pres">
      <dgm:prSet presAssocID="{BAB268EC-0DCA-4ED1-B7F9-C7F8D020C34D}" presName="compNode" presStyleCnt="0"/>
      <dgm:spPr/>
    </dgm:pt>
    <dgm:pt modelId="{EB408CEE-0365-4AE2-8306-A47AC1C8C528}" type="pres">
      <dgm:prSet presAssocID="{BAB268EC-0DCA-4ED1-B7F9-C7F8D020C34D}" presName="bgRect" presStyleLbl="bgShp" presStyleIdx="0" presStyleCnt="2"/>
      <dgm:spPr/>
    </dgm:pt>
    <dgm:pt modelId="{7C2B8C2A-A12E-40CC-AFF1-1F2807FACCBB}" type="pres">
      <dgm:prSet presAssocID="{BAB268EC-0DCA-4ED1-B7F9-C7F8D020C34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bel"/>
        </a:ext>
      </dgm:extLst>
    </dgm:pt>
    <dgm:pt modelId="{C070C137-FDF1-4277-8322-0ABB2AC9BA47}" type="pres">
      <dgm:prSet presAssocID="{BAB268EC-0DCA-4ED1-B7F9-C7F8D020C34D}" presName="spaceRect" presStyleCnt="0"/>
      <dgm:spPr/>
    </dgm:pt>
    <dgm:pt modelId="{B76B8024-FD99-4A7C-9C04-147022DFD591}" type="pres">
      <dgm:prSet presAssocID="{BAB268EC-0DCA-4ED1-B7F9-C7F8D020C34D}" presName="parTx" presStyleLbl="revTx" presStyleIdx="0" presStyleCnt="2">
        <dgm:presLayoutVars>
          <dgm:chMax val="0"/>
          <dgm:chPref val="0"/>
        </dgm:presLayoutVars>
      </dgm:prSet>
      <dgm:spPr/>
    </dgm:pt>
    <dgm:pt modelId="{28F769E6-105F-4766-ABFB-13989C65373C}" type="pres">
      <dgm:prSet presAssocID="{759047EB-06E8-4BE4-B3FF-E886E5CEFD06}" presName="sibTrans" presStyleCnt="0"/>
      <dgm:spPr/>
    </dgm:pt>
    <dgm:pt modelId="{AEDA7E95-B588-49F5-8A88-14C246AC8DA6}" type="pres">
      <dgm:prSet presAssocID="{1B6F9B47-5631-4BC3-BA0F-619B11D56112}" presName="compNode" presStyleCnt="0"/>
      <dgm:spPr/>
    </dgm:pt>
    <dgm:pt modelId="{52163F4B-FC3B-4986-A173-A08A1CFE01FC}" type="pres">
      <dgm:prSet presAssocID="{1B6F9B47-5631-4BC3-BA0F-619B11D56112}" presName="bgRect" presStyleLbl="bgShp" presStyleIdx="1" presStyleCnt="2"/>
      <dgm:spPr/>
    </dgm:pt>
    <dgm:pt modelId="{139B906E-09D6-42AA-8CDE-2B43D7E77746}" type="pres">
      <dgm:prSet presAssocID="{1B6F9B47-5631-4BC3-BA0F-619B11D5611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9CB84CE4-924A-4221-84FB-3E4C9789DE5D}" type="pres">
      <dgm:prSet presAssocID="{1B6F9B47-5631-4BC3-BA0F-619B11D56112}" presName="spaceRect" presStyleCnt="0"/>
      <dgm:spPr/>
    </dgm:pt>
    <dgm:pt modelId="{1FAF36A8-7647-44D9-B539-58DA77304404}" type="pres">
      <dgm:prSet presAssocID="{1B6F9B47-5631-4BC3-BA0F-619B11D56112}" presName="parTx" presStyleLbl="revTx" presStyleIdx="1" presStyleCnt="2">
        <dgm:presLayoutVars>
          <dgm:chMax val="0"/>
          <dgm:chPref val="0"/>
        </dgm:presLayoutVars>
      </dgm:prSet>
      <dgm:spPr/>
    </dgm:pt>
  </dgm:ptLst>
  <dgm:cxnLst>
    <dgm:cxn modelId="{2227311F-F006-4CF2-990B-0D9A000504BB}" type="presOf" srcId="{700C41A0-01BA-463E-A159-F08FB95D8AA8}" destId="{6C6E4298-BF16-4BDD-9DF6-1CA998B2AE28}" srcOrd="0" destOrd="0" presId="urn:microsoft.com/office/officeart/2018/2/layout/IconVerticalSolidList"/>
    <dgm:cxn modelId="{35DED32A-05B0-47AF-A0F2-F26624FF5B74}" type="presOf" srcId="{BAB268EC-0DCA-4ED1-B7F9-C7F8D020C34D}" destId="{B76B8024-FD99-4A7C-9C04-147022DFD591}" srcOrd="0" destOrd="0" presId="urn:microsoft.com/office/officeart/2018/2/layout/IconVerticalSolidList"/>
    <dgm:cxn modelId="{4F684B47-DEFD-4F6B-A219-9489296D8089}" srcId="{700C41A0-01BA-463E-A159-F08FB95D8AA8}" destId="{BAB268EC-0DCA-4ED1-B7F9-C7F8D020C34D}" srcOrd="0" destOrd="0" parTransId="{6EC55E44-B7AB-4FB0-B87F-F54D79B8BDB0}" sibTransId="{759047EB-06E8-4BE4-B3FF-E886E5CEFD06}"/>
    <dgm:cxn modelId="{C4CAB778-6AAF-46F4-ACC0-E42682536E35}" srcId="{700C41A0-01BA-463E-A159-F08FB95D8AA8}" destId="{1B6F9B47-5631-4BC3-BA0F-619B11D56112}" srcOrd="1" destOrd="0" parTransId="{E0BD1B52-06BA-4D7D-AE21-87C3647B7AA6}" sibTransId="{64096B74-7562-4C1A-853C-1880305334A0}"/>
    <dgm:cxn modelId="{2225AFCF-46E4-4260-B50D-7CFD6F07093D}" type="presOf" srcId="{1B6F9B47-5631-4BC3-BA0F-619B11D56112}" destId="{1FAF36A8-7647-44D9-B539-58DA77304404}" srcOrd="0" destOrd="0" presId="urn:microsoft.com/office/officeart/2018/2/layout/IconVerticalSolidList"/>
    <dgm:cxn modelId="{4DE12A01-260E-403E-8A54-014F9300D595}" type="presParOf" srcId="{6C6E4298-BF16-4BDD-9DF6-1CA998B2AE28}" destId="{9C1BCA53-7400-4535-AA30-DE9DF3FDF6BC}" srcOrd="0" destOrd="0" presId="urn:microsoft.com/office/officeart/2018/2/layout/IconVerticalSolidList"/>
    <dgm:cxn modelId="{80BAE0C7-2FBD-4676-AF86-399DE26D6BF5}" type="presParOf" srcId="{9C1BCA53-7400-4535-AA30-DE9DF3FDF6BC}" destId="{EB408CEE-0365-4AE2-8306-A47AC1C8C528}" srcOrd="0" destOrd="0" presId="urn:microsoft.com/office/officeart/2018/2/layout/IconVerticalSolidList"/>
    <dgm:cxn modelId="{657CC237-7D88-4BF3-8897-7CE4433E43BC}" type="presParOf" srcId="{9C1BCA53-7400-4535-AA30-DE9DF3FDF6BC}" destId="{7C2B8C2A-A12E-40CC-AFF1-1F2807FACCBB}" srcOrd="1" destOrd="0" presId="urn:microsoft.com/office/officeart/2018/2/layout/IconVerticalSolidList"/>
    <dgm:cxn modelId="{BA5A1B50-3B34-4C5E-AA72-E9449536215E}" type="presParOf" srcId="{9C1BCA53-7400-4535-AA30-DE9DF3FDF6BC}" destId="{C070C137-FDF1-4277-8322-0ABB2AC9BA47}" srcOrd="2" destOrd="0" presId="urn:microsoft.com/office/officeart/2018/2/layout/IconVerticalSolidList"/>
    <dgm:cxn modelId="{4A6F55A4-D735-4AD9-856C-5179FDE0CC59}" type="presParOf" srcId="{9C1BCA53-7400-4535-AA30-DE9DF3FDF6BC}" destId="{B76B8024-FD99-4A7C-9C04-147022DFD591}" srcOrd="3" destOrd="0" presId="urn:microsoft.com/office/officeart/2018/2/layout/IconVerticalSolidList"/>
    <dgm:cxn modelId="{435DC435-9502-411F-A1B9-7A699EF2BD15}" type="presParOf" srcId="{6C6E4298-BF16-4BDD-9DF6-1CA998B2AE28}" destId="{28F769E6-105F-4766-ABFB-13989C65373C}" srcOrd="1" destOrd="0" presId="urn:microsoft.com/office/officeart/2018/2/layout/IconVerticalSolidList"/>
    <dgm:cxn modelId="{685AE2FE-1DDB-420B-966C-82CF2567D8D9}" type="presParOf" srcId="{6C6E4298-BF16-4BDD-9DF6-1CA998B2AE28}" destId="{AEDA7E95-B588-49F5-8A88-14C246AC8DA6}" srcOrd="2" destOrd="0" presId="urn:microsoft.com/office/officeart/2018/2/layout/IconVerticalSolidList"/>
    <dgm:cxn modelId="{14C8BE1D-E2BD-4F35-A6D9-6D988BCADF9F}" type="presParOf" srcId="{AEDA7E95-B588-49F5-8A88-14C246AC8DA6}" destId="{52163F4B-FC3B-4986-A173-A08A1CFE01FC}" srcOrd="0" destOrd="0" presId="urn:microsoft.com/office/officeart/2018/2/layout/IconVerticalSolidList"/>
    <dgm:cxn modelId="{4B0F7C98-D416-4E33-9907-C17402796AB4}" type="presParOf" srcId="{AEDA7E95-B588-49F5-8A88-14C246AC8DA6}" destId="{139B906E-09D6-42AA-8CDE-2B43D7E77746}" srcOrd="1" destOrd="0" presId="urn:microsoft.com/office/officeart/2018/2/layout/IconVerticalSolidList"/>
    <dgm:cxn modelId="{593C19E1-04BA-48F1-A809-97E46A3861AD}" type="presParOf" srcId="{AEDA7E95-B588-49F5-8A88-14C246AC8DA6}" destId="{9CB84CE4-924A-4221-84FB-3E4C9789DE5D}" srcOrd="2" destOrd="0" presId="urn:microsoft.com/office/officeart/2018/2/layout/IconVerticalSolidList"/>
    <dgm:cxn modelId="{4882406B-A2F1-46E4-8D3B-D2D3B0E23F17}" type="presParOf" srcId="{AEDA7E95-B588-49F5-8A88-14C246AC8DA6}" destId="{1FAF36A8-7647-44D9-B539-58DA7730440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2BFE053-80EF-4DAA-BD2A-546DC847648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DEDF67B-75FE-4AFB-A997-9E061A24DA7D}">
      <dgm:prSet/>
      <dgm:spPr/>
      <dgm:t>
        <a:bodyPr/>
        <a:lstStyle/>
        <a:p>
          <a:r>
            <a:rPr lang="en-IN"/>
            <a:t>We want to learn about Logistic Regression as a method for </a:t>
          </a:r>
          <a:r>
            <a:rPr lang="en-IN" b="1"/>
            <a:t>Classification.</a:t>
          </a:r>
          <a:endParaRPr lang="en-US"/>
        </a:p>
      </dgm:t>
    </dgm:pt>
    <dgm:pt modelId="{29146C26-4D63-4DE0-9965-4D369231A6E3}" type="parTrans" cxnId="{DA0021A4-52E4-4D9A-ACD9-329DD3E3B874}">
      <dgm:prSet/>
      <dgm:spPr/>
      <dgm:t>
        <a:bodyPr/>
        <a:lstStyle/>
        <a:p>
          <a:endParaRPr lang="en-US"/>
        </a:p>
      </dgm:t>
    </dgm:pt>
    <dgm:pt modelId="{77724A23-3A36-49D3-AB1C-147848C2D9A0}" type="sibTrans" cxnId="{DA0021A4-52E4-4D9A-ACD9-329DD3E3B874}">
      <dgm:prSet/>
      <dgm:spPr/>
      <dgm:t>
        <a:bodyPr/>
        <a:lstStyle/>
        <a:p>
          <a:endParaRPr lang="en-US"/>
        </a:p>
      </dgm:t>
    </dgm:pt>
    <dgm:pt modelId="{86BAB0E5-FA83-4684-A257-D5A27DCEF9A7}">
      <dgm:prSet/>
      <dgm:spPr/>
      <dgm:t>
        <a:bodyPr/>
        <a:lstStyle/>
        <a:p>
          <a:r>
            <a:rPr lang="en-IN" dirty="0"/>
            <a:t>Some examples of classification problems:</a:t>
          </a:r>
          <a:endParaRPr lang="en-US" dirty="0"/>
        </a:p>
      </dgm:t>
    </dgm:pt>
    <dgm:pt modelId="{84331D60-29E8-481A-8240-1F94E838E5BB}" type="parTrans" cxnId="{F1237B28-A8FB-4C86-92BA-1C0FB8CE6734}">
      <dgm:prSet/>
      <dgm:spPr/>
      <dgm:t>
        <a:bodyPr/>
        <a:lstStyle/>
        <a:p>
          <a:endParaRPr lang="en-US"/>
        </a:p>
      </dgm:t>
    </dgm:pt>
    <dgm:pt modelId="{F95B1E00-6022-4445-9F65-29414C46841F}" type="sibTrans" cxnId="{F1237B28-A8FB-4C86-92BA-1C0FB8CE6734}">
      <dgm:prSet/>
      <dgm:spPr/>
      <dgm:t>
        <a:bodyPr/>
        <a:lstStyle/>
        <a:p>
          <a:endParaRPr lang="en-US"/>
        </a:p>
      </dgm:t>
    </dgm:pt>
    <dgm:pt modelId="{FDBC6FA9-CB3E-45DB-AC61-130398E7C935}">
      <dgm:prSet/>
      <dgm:spPr/>
      <dgm:t>
        <a:bodyPr/>
        <a:lstStyle/>
        <a:p>
          <a:r>
            <a:rPr lang="en-IN"/>
            <a:t>Spam versus “Ham” emails</a:t>
          </a:r>
          <a:endParaRPr lang="en-US"/>
        </a:p>
      </dgm:t>
    </dgm:pt>
    <dgm:pt modelId="{75B0C52D-751C-454A-AFED-611440C98142}" type="parTrans" cxnId="{520061F3-3AD2-4E62-9130-72F98760085E}">
      <dgm:prSet/>
      <dgm:spPr/>
      <dgm:t>
        <a:bodyPr/>
        <a:lstStyle/>
        <a:p>
          <a:endParaRPr lang="en-US"/>
        </a:p>
      </dgm:t>
    </dgm:pt>
    <dgm:pt modelId="{974D825E-204B-4628-BA58-AC0904EF75D1}" type="sibTrans" cxnId="{520061F3-3AD2-4E62-9130-72F98760085E}">
      <dgm:prSet/>
      <dgm:spPr/>
      <dgm:t>
        <a:bodyPr/>
        <a:lstStyle/>
        <a:p>
          <a:endParaRPr lang="en-US"/>
        </a:p>
      </dgm:t>
    </dgm:pt>
    <dgm:pt modelId="{33356444-34E2-40A2-B887-3A0F76D1EE1E}">
      <dgm:prSet/>
      <dgm:spPr/>
      <dgm:t>
        <a:bodyPr/>
        <a:lstStyle/>
        <a:p>
          <a:r>
            <a:rPr lang="en-IN"/>
            <a:t>Loan Default (yes/no)</a:t>
          </a:r>
          <a:endParaRPr lang="en-US"/>
        </a:p>
      </dgm:t>
    </dgm:pt>
    <dgm:pt modelId="{EB86702A-6113-4E75-9867-1F6DF1035AD4}" type="parTrans" cxnId="{C17F968A-CE26-432F-9228-488ABF7DA853}">
      <dgm:prSet/>
      <dgm:spPr/>
      <dgm:t>
        <a:bodyPr/>
        <a:lstStyle/>
        <a:p>
          <a:endParaRPr lang="en-US"/>
        </a:p>
      </dgm:t>
    </dgm:pt>
    <dgm:pt modelId="{75D14248-2D41-4FC3-B02D-4469F6892A37}" type="sibTrans" cxnId="{C17F968A-CE26-432F-9228-488ABF7DA853}">
      <dgm:prSet/>
      <dgm:spPr/>
      <dgm:t>
        <a:bodyPr/>
        <a:lstStyle/>
        <a:p>
          <a:endParaRPr lang="en-US"/>
        </a:p>
      </dgm:t>
    </dgm:pt>
    <dgm:pt modelId="{BC56B3CC-2F90-4045-883F-7CE1CFA165AD}">
      <dgm:prSet/>
      <dgm:spPr/>
      <dgm:t>
        <a:bodyPr/>
        <a:lstStyle/>
        <a:p>
          <a:r>
            <a:rPr lang="en-IN"/>
            <a:t>Disease Diagnosis</a:t>
          </a:r>
          <a:endParaRPr lang="en-US"/>
        </a:p>
      </dgm:t>
    </dgm:pt>
    <dgm:pt modelId="{D5720550-BAE4-46D9-B310-7A7FE19E714D}" type="parTrans" cxnId="{480D5EBC-7659-4628-8BF5-0B49FA91DEDD}">
      <dgm:prSet/>
      <dgm:spPr/>
      <dgm:t>
        <a:bodyPr/>
        <a:lstStyle/>
        <a:p>
          <a:endParaRPr lang="en-US"/>
        </a:p>
      </dgm:t>
    </dgm:pt>
    <dgm:pt modelId="{B010202B-CD6B-41B0-81E8-7139B1F7C0A5}" type="sibTrans" cxnId="{480D5EBC-7659-4628-8BF5-0B49FA91DEDD}">
      <dgm:prSet/>
      <dgm:spPr/>
      <dgm:t>
        <a:bodyPr/>
        <a:lstStyle/>
        <a:p>
          <a:endParaRPr lang="en-US"/>
        </a:p>
      </dgm:t>
    </dgm:pt>
    <dgm:pt modelId="{A3FBB0C1-A0A6-47F1-94A0-BEF60D1E364A}">
      <dgm:prSet/>
      <dgm:spPr/>
      <dgm:t>
        <a:bodyPr/>
        <a:lstStyle/>
        <a:p>
          <a:r>
            <a:rPr lang="en-IN"/>
            <a:t>Above were all examples of Binary Classification</a:t>
          </a:r>
          <a:endParaRPr lang="en-US"/>
        </a:p>
      </dgm:t>
    </dgm:pt>
    <dgm:pt modelId="{8CDE55AE-D900-41E2-9785-94513D427D57}" type="parTrans" cxnId="{107E5330-1B1C-46DC-8702-7F9EDA015FF1}">
      <dgm:prSet/>
      <dgm:spPr/>
      <dgm:t>
        <a:bodyPr/>
        <a:lstStyle/>
        <a:p>
          <a:endParaRPr lang="en-US"/>
        </a:p>
      </dgm:t>
    </dgm:pt>
    <dgm:pt modelId="{4030A7E4-0AAF-440E-AAB3-814778FA1F6F}" type="sibTrans" cxnId="{107E5330-1B1C-46DC-8702-7F9EDA015FF1}">
      <dgm:prSet/>
      <dgm:spPr/>
      <dgm:t>
        <a:bodyPr/>
        <a:lstStyle/>
        <a:p>
          <a:endParaRPr lang="en-US"/>
        </a:p>
      </dgm:t>
    </dgm:pt>
    <dgm:pt modelId="{8B918D8A-7FFB-AF44-93A7-8C623AE05DB2}" type="pres">
      <dgm:prSet presAssocID="{D2BFE053-80EF-4DAA-BD2A-546DC8476480}" presName="linear" presStyleCnt="0">
        <dgm:presLayoutVars>
          <dgm:animLvl val="lvl"/>
          <dgm:resizeHandles val="exact"/>
        </dgm:presLayoutVars>
      </dgm:prSet>
      <dgm:spPr/>
    </dgm:pt>
    <dgm:pt modelId="{7ECF2C76-8DFC-5742-9190-E6C4B61583B2}" type="pres">
      <dgm:prSet presAssocID="{BDEDF67B-75FE-4AFB-A997-9E061A24DA7D}" presName="parentText" presStyleLbl="node1" presStyleIdx="0" presStyleCnt="3">
        <dgm:presLayoutVars>
          <dgm:chMax val="0"/>
          <dgm:bulletEnabled val="1"/>
        </dgm:presLayoutVars>
      </dgm:prSet>
      <dgm:spPr/>
    </dgm:pt>
    <dgm:pt modelId="{27C9C0CE-4D9B-2D4F-8035-B87FA93E9E22}" type="pres">
      <dgm:prSet presAssocID="{77724A23-3A36-49D3-AB1C-147848C2D9A0}" presName="spacer" presStyleCnt="0"/>
      <dgm:spPr/>
    </dgm:pt>
    <dgm:pt modelId="{E86C87A5-564E-6D47-816B-B77329DC24BF}" type="pres">
      <dgm:prSet presAssocID="{86BAB0E5-FA83-4684-A257-D5A27DCEF9A7}" presName="parentText" presStyleLbl="node1" presStyleIdx="1" presStyleCnt="3">
        <dgm:presLayoutVars>
          <dgm:chMax val="0"/>
          <dgm:bulletEnabled val="1"/>
        </dgm:presLayoutVars>
      </dgm:prSet>
      <dgm:spPr/>
    </dgm:pt>
    <dgm:pt modelId="{B1D5746A-E416-D546-A39A-EC1034BE8C11}" type="pres">
      <dgm:prSet presAssocID="{86BAB0E5-FA83-4684-A257-D5A27DCEF9A7}" presName="childText" presStyleLbl="revTx" presStyleIdx="0" presStyleCnt="1">
        <dgm:presLayoutVars>
          <dgm:bulletEnabled val="1"/>
        </dgm:presLayoutVars>
      </dgm:prSet>
      <dgm:spPr/>
    </dgm:pt>
    <dgm:pt modelId="{5028B67B-6257-AA43-8FB5-2F1ABCAA8837}" type="pres">
      <dgm:prSet presAssocID="{A3FBB0C1-A0A6-47F1-94A0-BEF60D1E364A}" presName="parentText" presStyleLbl="node1" presStyleIdx="2" presStyleCnt="3">
        <dgm:presLayoutVars>
          <dgm:chMax val="0"/>
          <dgm:bulletEnabled val="1"/>
        </dgm:presLayoutVars>
      </dgm:prSet>
      <dgm:spPr/>
    </dgm:pt>
  </dgm:ptLst>
  <dgm:cxnLst>
    <dgm:cxn modelId="{86BFC302-490C-6547-8B39-9BB85C30CA87}" type="presOf" srcId="{A3FBB0C1-A0A6-47F1-94A0-BEF60D1E364A}" destId="{5028B67B-6257-AA43-8FB5-2F1ABCAA8837}" srcOrd="0" destOrd="0" presId="urn:microsoft.com/office/officeart/2005/8/layout/vList2"/>
    <dgm:cxn modelId="{E4AB9109-25CF-CD4C-AB0E-FAB35D097A04}" type="presOf" srcId="{D2BFE053-80EF-4DAA-BD2A-546DC8476480}" destId="{8B918D8A-7FFB-AF44-93A7-8C623AE05DB2}" srcOrd="0" destOrd="0" presId="urn:microsoft.com/office/officeart/2005/8/layout/vList2"/>
    <dgm:cxn modelId="{F1237B28-A8FB-4C86-92BA-1C0FB8CE6734}" srcId="{D2BFE053-80EF-4DAA-BD2A-546DC8476480}" destId="{86BAB0E5-FA83-4684-A257-D5A27DCEF9A7}" srcOrd="1" destOrd="0" parTransId="{84331D60-29E8-481A-8240-1F94E838E5BB}" sibTransId="{F95B1E00-6022-4445-9F65-29414C46841F}"/>
    <dgm:cxn modelId="{107E5330-1B1C-46DC-8702-7F9EDA015FF1}" srcId="{D2BFE053-80EF-4DAA-BD2A-546DC8476480}" destId="{A3FBB0C1-A0A6-47F1-94A0-BEF60D1E364A}" srcOrd="2" destOrd="0" parTransId="{8CDE55AE-D900-41E2-9785-94513D427D57}" sibTransId="{4030A7E4-0AAF-440E-AAB3-814778FA1F6F}"/>
    <dgm:cxn modelId="{0DBC0961-C37C-6C42-A658-04645EA466B6}" type="presOf" srcId="{BDEDF67B-75FE-4AFB-A997-9E061A24DA7D}" destId="{7ECF2C76-8DFC-5742-9190-E6C4B61583B2}" srcOrd="0" destOrd="0" presId="urn:microsoft.com/office/officeart/2005/8/layout/vList2"/>
    <dgm:cxn modelId="{75A65E79-AC0B-AE41-9E51-72C8CD22208B}" type="presOf" srcId="{BC56B3CC-2F90-4045-883F-7CE1CFA165AD}" destId="{B1D5746A-E416-D546-A39A-EC1034BE8C11}" srcOrd="0" destOrd="2" presId="urn:microsoft.com/office/officeart/2005/8/layout/vList2"/>
    <dgm:cxn modelId="{C17F968A-CE26-432F-9228-488ABF7DA853}" srcId="{86BAB0E5-FA83-4684-A257-D5A27DCEF9A7}" destId="{33356444-34E2-40A2-B887-3A0F76D1EE1E}" srcOrd="1" destOrd="0" parTransId="{EB86702A-6113-4E75-9867-1F6DF1035AD4}" sibTransId="{75D14248-2D41-4FC3-B02D-4469F6892A37}"/>
    <dgm:cxn modelId="{DA0021A4-52E4-4D9A-ACD9-329DD3E3B874}" srcId="{D2BFE053-80EF-4DAA-BD2A-546DC8476480}" destId="{BDEDF67B-75FE-4AFB-A997-9E061A24DA7D}" srcOrd="0" destOrd="0" parTransId="{29146C26-4D63-4DE0-9965-4D369231A6E3}" sibTransId="{77724A23-3A36-49D3-AB1C-147848C2D9A0}"/>
    <dgm:cxn modelId="{DDC7DDAB-2D73-BB42-B95D-94B229276736}" type="presOf" srcId="{86BAB0E5-FA83-4684-A257-D5A27DCEF9A7}" destId="{E86C87A5-564E-6D47-816B-B77329DC24BF}" srcOrd="0" destOrd="0" presId="urn:microsoft.com/office/officeart/2005/8/layout/vList2"/>
    <dgm:cxn modelId="{D25951AC-B0CB-9E42-B164-5FED4FC70987}" type="presOf" srcId="{33356444-34E2-40A2-B887-3A0F76D1EE1E}" destId="{B1D5746A-E416-D546-A39A-EC1034BE8C11}" srcOrd="0" destOrd="1" presId="urn:microsoft.com/office/officeart/2005/8/layout/vList2"/>
    <dgm:cxn modelId="{480D5EBC-7659-4628-8BF5-0B49FA91DEDD}" srcId="{86BAB0E5-FA83-4684-A257-D5A27DCEF9A7}" destId="{BC56B3CC-2F90-4045-883F-7CE1CFA165AD}" srcOrd="2" destOrd="0" parTransId="{D5720550-BAE4-46D9-B310-7A7FE19E714D}" sibTransId="{B010202B-CD6B-41B0-81E8-7139B1F7C0A5}"/>
    <dgm:cxn modelId="{520061F3-3AD2-4E62-9130-72F98760085E}" srcId="{86BAB0E5-FA83-4684-A257-D5A27DCEF9A7}" destId="{FDBC6FA9-CB3E-45DB-AC61-130398E7C935}" srcOrd="0" destOrd="0" parTransId="{75B0C52D-751C-454A-AFED-611440C98142}" sibTransId="{974D825E-204B-4628-BA58-AC0904EF75D1}"/>
    <dgm:cxn modelId="{EACB26F9-6C24-AE4C-8922-CB12C08DE927}" type="presOf" srcId="{FDBC6FA9-CB3E-45DB-AC61-130398E7C935}" destId="{B1D5746A-E416-D546-A39A-EC1034BE8C11}" srcOrd="0" destOrd="0" presId="urn:microsoft.com/office/officeart/2005/8/layout/vList2"/>
    <dgm:cxn modelId="{8B1EA3F7-CC47-0F40-AF40-B97C9DC26C60}" type="presParOf" srcId="{8B918D8A-7FFB-AF44-93A7-8C623AE05DB2}" destId="{7ECF2C76-8DFC-5742-9190-E6C4B61583B2}" srcOrd="0" destOrd="0" presId="urn:microsoft.com/office/officeart/2005/8/layout/vList2"/>
    <dgm:cxn modelId="{7641F56C-DD33-AE4D-A926-1A70F927A5E2}" type="presParOf" srcId="{8B918D8A-7FFB-AF44-93A7-8C623AE05DB2}" destId="{27C9C0CE-4D9B-2D4F-8035-B87FA93E9E22}" srcOrd="1" destOrd="0" presId="urn:microsoft.com/office/officeart/2005/8/layout/vList2"/>
    <dgm:cxn modelId="{F7544198-C7FD-C64C-87FA-45086EA65FB0}" type="presParOf" srcId="{8B918D8A-7FFB-AF44-93A7-8C623AE05DB2}" destId="{E86C87A5-564E-6D47-816B-B77329DC24BF}" srcOrd="2" destOrd="0" presId="urn:microsoft.com/office/officeart/2005/8/layout/vList2"/>
    <dgm:cxn modelId="{F0E35618-5C76-1B4A-97D8-7247D8E5CF93}" type="presParOf" srcId="{8B918D8A-7FFB-AF44-93A7-8C623AE05DB2}" destId="{B1D5746A-E416-D546-A39A-EC1034BE8C11}" srcOrd="3" destOrd="0" presId="urn:microsoft.com/office/officeart/2005/8/layout/vList2"/>
    <dgm:cxn modelId="{CBE6AC94-9B63-8249-A6C5-3681CDEA428B}" type="presParOf" srcId="{8B918D8A-7FFB-AF44-93A7-8C623AE05DB2}" destId="{5028B67B-6257-AA43-8FB5-2F1ABCAA883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2A1BFC7-D1D2-4331-BAE5-6C57E35F688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7B4473C-3CD5-4891-984C-4CCB01DCFB60}">
      <dgm:prSet/>
      <dgm:spPr/>
      <dgm:t>
        <a:bodyPr/>
        <a:lstStyle/>
        <a:p>
          <a:r>
            <a:rPr lang="en-IN"/>
            <a:t>So far we’ve only seen regression problems where we try to predict a continuous value.</a:t>
          </a:r>
          <a:endParaRPr lang="en-US"/>
        </a:p>
      </dgm:t>
    </dgm:pt>
    <dgm:pt modelId="{C71A2092-FF8F-43F2-9B21-676E47BDCF57}" type="parTrans" cxnId="{D4CAF894-22B6-4DF3-971C-4F1B139792F4}">
      <dgm:prSet/>
      <dgm:spPr/>
      <dgm:t>
        <a:bodyPr/>
        <a:lstStyle/>
        <a:p>
          <a:endParaRPr lang="en-US"/>
        </a:p>
      </dgm:t>
    </dgm:pt>
    <dgm:pt modelId="{118988D3-2E96-4779-8906-D3D6EA26EDBD}" type="sibTrans" cxnId="{D4CAF894-22B6-4DF3-971C-4F1B139792F4}">
      <dgm:prSet/>
      <dgm:spPr/>
      <dgm:t>
        <a:bodyPr/>
        <a:lstStyle/>
        <a:p>
          <a:endParaRPr lang="en-US"/>
        </a:p>
      </dgm:t>
    </dgm:pt>
    <dgm:pt modelId="{52AC0887-8486-4F77-ADC9-8ADB5799913C}">
      <dgm:prSet/>
      <dgm:spPr/>
      <dgm:t>
        <a:bodyPr/>
        <a:lstStyle/>
        <a:p>
          <a:r>
            <a:rPr lang="en-IN"/>
            <a:t>Although the name may be confusing at first, logistic regression allows us to solve </a:t>
          </a:r>
          <a:r>
            <a:rPr lang="en-IN" b="1"/>
            <a:t>classification</a:t>
          </a:r>
          <a:r>
            <a:rPr lang="en-IN"/>
            <a:t> problems, where we are trying to predict discrete categories.</a:t>
          </a:r>
          <a:endParaRPr lang="en-US"/>
        </a:p>
      </dgm:t>
    </dgm:pt>
    <dgm:pt modelId="{EED03B7A-B5DC-4B15-8D3D-60C5D297461D}" type="parTrans" cxnId="{02ABA2C6-D91D-465C-AAFA-9279D8B94E81}">
      <dgm:prSet/>
      <dgm:spPr/>
      <dgm:t>
        <a:bodyPr/>
        <a:lstStyle/>
        <a:p>
          <a:endParaRPr lang="en-US"/>
        </a:p>
      </dgm:t>
    </dgm:pt>
    <dgm:pt modelId="{3FF19D5C-8ACB-480B-880F-117BA6FFC0B7}" type="sibTrans" cxnId="{02ABA2C6-D91D-465C-AAFA-9279D8B94E81}">
      <dgm:prSet/>
      <dgm:spPr/>
      <dgm:t>
        <a:bodyPr/>
        <a:lstStyle/>
        <a:p>
          <a:endParaRPr lang="en-US"/>
        </a:p>
      </dgm:t>
    </dgm:pt>
    <dgm:pt modelId="{CBFB1D0B-054C-46C4-9B64-24B96538E033}">
      <dgm:prSet/>
      <dgm:spPr/>
      <dgm:t>
        <a:bodyPr/>
        <a:lstStyle/>
        <a:p>
          <a:r>
            <a:rPr lang="en-IN"/>
            <a:t>The convention for binary classification is to have two classes 0 and 1.</a:t>
          </a:r>
          <a:endParaRPr lang="en-US"/>
        </a:p>
      </dgm:t>
    </dgm:pt>
    <dgm:pt modelId="{93C1705C-0F16-4355-8F16-0F975C93B965}" type="parTrans" cxnId="{EE917293-A318-47BD-9B53-4EBE0EF21242}">
      <dgm:prSet/>
      <dgm:spPr/>
      <dgm:t>
        <a:bodyPr/>
        <a:lstStyle/>
        <a:p>
          <a:endParaRPr lang="en-US"/>
        </a:p>
      </dgm:t>
    </dgm:pt>
    <dgm:pt modelId="{A553A9E1-918C-4FCE-ADF0-CA40C79E88B1}" type="sibTrans" cxnId="{EE917293-A318-47BD-9B53-4EBE0EF21242}">
      <dgm:prSet/>
      <dgm:spPr/>
      <dgm:t>
        <a:bodyPr/>
        <a:lstStyle/>
        <a:p>
          <a:endParaRPr lang="en-US"/>
        </a:p>
      </dgm:t>
    </dgm:pt>
    <dgm:pt modelId="{244B723A-4411-244B-B06D-EA7F920821C5}" type="pres">
      <dgm:prSet presAssocID="{32A1BFC7-D1D2-4331-BAE5-6C57E35F6889}" presName="vert0" presStyleCnt="0">
        <dgm:presLayoutVars>
          <dgm:dir/>
          <dgm:animOne val="branch"/>
          <dgm:animLvl val="lvl"/>
        </dgm:presLayoutVars>
      </dgm:prSet>
      <dgm:spPr/>
    </dgm:pt>
    <dgm:pt modelId="{EF989FC7-033D-D448-9B60-C690A400D6A7}" type="pres">
      <dgm:prSet presAssocID="{D7B4473C-3CD5-4891-984C-4CCB01DCFB60}" presName="thickLine" presStyleLbl="alignNode1" presStyleIdx="0" presStyleCnt="3"/>
      <dgm:spPr/>
    </dgm:pt>
    <dgm:pt modelId="{E9BE8909-E97C-054E-A0C4-67C7CA63097A}" type="pres">
      <dgm:prSet presAssocID="{D7B4473C-3CD5-4891-984C-4CCB01DCFB60}" presName="horz1" presStyleCnt="0"/>
      <dgm:spPr/>
    </dgm:pt>
    <dgm:pt modelId="{8C27A986-6787-404B-842E-F280650CE4A3}" type="pres">
      <dgm:prSet presAssocID="{D7B4473C-3CD5-4891-984C-4CCB01DCFB60}" presName="tx1" presStyleLbl="revTx" presStyleIdx="0" presStyleCnt="3"/>
      <dgm:spPr/>
    </dgm:pt>
    <dgm:pt modelId="{6ECCADE2-A77B-184E-93DF-D3BFB8269DEA}" type="pres">
      <dgm:prSet presAssocID="{D7B4473C-3CD5-4891-984C-4CCB01DCFB60}" presName="vert1" presStyleCnt="0"/>
      <dgm:spPr/>
    </dgm:pt>
    <dgm:pt modelId="{0E3AFA4F-FB50-5F46-B43D-52089C3A93A5}" type="pres">
      <dgm:prSet presAssocID="{52AC0887-8486-4F77-ADC9-8ADB5799913C}" presName="thickLine" presStyleLbl="alignNode1" presStyleIdx="1" presStyleCnt="3"/>
      <dgm:spPr/>
    </dgm:pt>
    <dgm:pt modelId="{4AADA96A-7C93-EA45-A9A7-F96CA7BF51ED}" type="pres">
      <dgm:prSet presAssocID="{52AC0887-8486-4F77-ADC9-8ADB5799913C}" presName="horz1" presStyleCnt="0"/>
      <dgm:spPr/>
    </dgm:pt>
    <dgm:pt modelId="{8A8248F5-EDD6-104E-A0EE-5B2C537D7C4D}" type="pres">
      <dgm:prSet presAssocID="{52AC0887-8486-4F77-ADC9-8ADB5799913C}" presName="tx1" presStyleLbl="revTx" presStyleIdx="1" presStyleCnt="3"/>
      <dgm:spPr/>
    </dgm:pt>
    <dgm:pt modelId="{1F3962D1-84B2-D64D-A906-C12232E32151}" type="pres">
      <dgm:prSet presAssocID="{52AC0887-8486-4F77-ADC9-8ADB5799913C}" presName="vert1" presStyleCnt="0"/>
      <dgm:spPr/>
    </dgm:pt>
    <dgm:pt modelId="{9857B982-5971-1749-BFF0-984E7CB63008}" type="pres">
      <dgm:prSet presAssocID="{CBFB1D0B-054C-46C4-9B64-24B96538E033}" presName="thickLine" presStyleLbl="alignNode1" presStyleIdx="2" presStyleCnt="3"/>
      <dgm:spPr/>
    </dgm:pt>
    <dgm:pt modelId="{3FC42CF5-AD2B-814B-B179-E4F54FE703E8}" type="pres">
      <dgm:prSet presAssocID="{CBFB1D0B-054C-46C4-9B64-24B96538E033}" presName="horz1" presStyleCnt="0"/>
      <dgm:spPr/>
    </dgm:pt>
    <dgm:pt modelId="{EF2D77D0-F989-AE49-95E3-E8C9B217809F}" type="pres">
      <dgm:prSet presAssocID="{CBFB1D0B-054C-46C4-9B64-24B96538E033}" presName="tx1" presStyleLbl="revTx" presStyleIdx="2" presStyleCnt="3"/>
      <dgm:spPr/>
    </dgm:pt>
    <dgm:pt modelId="{A16D5B04-6202-C54C-8FCA-0889DF70CA44}" type="pres">
      <dgm:prSet presAssocID="{CBFB1D0B-054C-46C4-9B64-24B96538E033}" presName="vert1" presStyleCnt="0"/>
      <dgm:spPr/>
    </dgm:pt>
  </dgm:ptLst>
  <dgm:cxnLst>
    <dgm:cxn modelId="{269C5407-B76A-3E44-9873-80783C8A44E4}" type="presOf" srcId="{32A1BFC7-D1D2-4331-BAE5-6C57E35F6889}" destId="{244B723A-4411-244B-B06D-EA7F920821C5}" srcOrd="0" destOrd="0" presId="urn:microsoft.com/office/officeart/2008/layout/LinedList"/>
    <dgm:cxn modelId="{17779373-64F0-C442-ADCF-EAA86934C575}" type="presOf" srcId="{52AC0887-8486-4F77-ADC9-8ADB5799913C}" destId="{8A8248F5-EDD6-104E-A0EE-5B2C537D7C4D}" srcOrd="0" destOrd="0" presId="urn:microsoft.com/office/officeart/2008/layout/LinedList"/>
    <dgm:cxn modelId="{EE917293-A318-47BD-9B53-4EBE0EF21242}" srcId="{32A1BFC7-D1D2-4331-BAE5-6C57E35F6889}" destId="{CBFB1D0B-054C-46C4-9B64-24B96538E033}" srcOrd="2" destOrd="0" parTransId="{93C1705C-0F16-4355-8F16-0F975C93B965}" sibTransId="{A553A9E1-918C-4FCE-ADF0-CA40C79E88B1}"/>
    <dgm:cxn modelId="{D4CAF894-22B6-4DF3-971C-4F1B139792F4}" srcId="{32A1BFC7-D1D2-4331-BAE5-6C57E35F6889}" destId="{D7B4473C-3CD5-4891-984C-4CCB01DCFB60}" srcOrd="0" destOrd="0" parTransId="{C71A2092-FF8F-43F2-9B21-676E47BDCF57}" sibTransId="{118988D3-2E96-4779-8906-D3D6EA26EDBD}"/>
    <dgm:cxn modelId="{D7430AA4-51F7-D84C-AB5D-6C269DF0EB47}" type="presOf" srcId="{CBFB1D0B-054C-46C4-9B64-24B96538E033}" destId="{EF2D77D0-F989-AE49-95E3-E8C9B217809F}" srcOrd="0" destOrd="0" presId="urn:microsoft.com/office/officeart/2008/layout/LinedList"/>
    <dgm:cxn modelId="{02ABA2C6-D91D-465C-AAFA-9279D8B94E81}" srcId="{32A1BFC7-D1D2-4331-BAE5-6C57E35F6889}" destId="{52AC0887-8486-4F77-ADC9-8ADB5799913C}" srcOrd="1" destOrd="0" parTransId="{EED03B7A-B5DC-4B15-8D3D-60C5D297461D}" sibTransId="{3FF19D5C-8ACB-480B-880F-117BA6FFC0B7}"/>
    <dgm:cxn modelId="{9D60D2DC-94B0-C847-9C65-21115D9AC319}" type="presOf" srcId="{D7B4473C-3CD5-4891-984C-4CCB01DCFB60}" destId="{8C27A986-6787-404B-842E-F280650CE4A3}" srcOrd="0" destOrd="0" presId="urn:microsoft.com/office/officeart/2008/layout/LinedList"/>
    <dgm:cxn modelId="{DB3FFFDE-5B99-2547-9870-3F6AED18B7A0}" type="presParOf" srcId="{244B723A-4411-244B-B06D-EA7F920821C5}" destId="{EF989FC7-033D-D448-9B60-C690A400D6A7}" srcOrd="0" destOrd="0" presId="urn:microsoft.com/office/officeart/2008/layout/LinedList"/>
    <dgm:cxn modelId="{3EB00AB2-92CA-F64E-9B74-FE6391B7C6D2}" type="presParOf" srcId="{244B723A-4411-244B-B06D-EA7F920821C5}" destId="{E9BE8909-E97C-054E-A0C4-67C7CA63097A}" srcOrd="1" destOrd="0" presId="urn:microsoft.com/office/officeart/2008/layout/LinedList"/>
    <dgm:cxn modelId="{6389F925-ABE5-A347-86E0-3AF1AA26317E}" type="presParOf" srcId="{E9BE8909-E97C-054E-A0C4-67C7CA63097A}" destId="{8C27A986-6787-404B-842E-F280650CE4A3}" srcOrd="0" destOrd="0" presId="urn:microsoft.com/office/officeart/2008/layout/LinedList"/>
    <dgm:cxn modelId="{4BABC8B2-A1DA-7B4D-B76A-5E86947B86DB}" type="presParOf" srcId="{E9BE8909-E97C-054E-A0C4-67C7CA63097A}" destId="{6ECCADE2-A77B-184E-93DF-D3BFB8269DEA}" srcOrd="1" destOrd="0" presId="urn:microsoft.com/office/officeart/2008/layout/LinedList"/>
    <dgm:cxn modelId="{8ED04353-0CA9-974D-915F-954BB6094A20}" type="presParOf" srcId="{244B723A-4411-244B-B06D-EA7F920821C5}" destId="{0E3AFA4F-FB50-5F46-B43D-52089C3A93A5}" srcOrd="2" destOrd="0" presId="urn:microsoft.com/office/officeart/2008/layout/LinedList"/>
    <dgm:cxn modelId="{4B5BFDD2-8B90-FB49-8400-A1C15C53AD52}" type="presParOf" srcId="{244B723A-4411-244B-B06D-EA7F920821C5}" destId="{4AADA96A-7C93-EA45-A9A7-F96CA7BF51ED}" srcOrd="3" destOrd="0" presId="urn:microsoft.com/office/officeart/2008/layout/LinedList"/>
    <dgm:cxn modelId="{5B619E59-9AFE-CF46-89CC-7A11CDA8A41E}" type="presParOf" srcId="{4AADA96A-7C93-EA45-A9A7-F96CA7BF51ED}" destId="{8A8248F5-EDD6-104E-A0EE-5B2C537D7C4D}" srcOrd="0" destOrd="0" presId="urn:microsoft.com/office/officeart/2008/layout/LinedList"/>
    <dgm:cxn modelId="{A7B3873C-C4A9-274E-AF78-10CE19612B2E}" type="presParOf" srcId="{4AADA96A-7C93-EA45-A9A7-F96CA7BF51ED}" destId="{1F3962D1-84B2-D64D-A906-C12232E32151}" srcOrd="1" destOrd="0" presId="urn:microsoft.com/office/officeart/2008/layout/LinedList"/>
    <dgm:cxn modelId="{424CBFA7-16E4-7140-9021-DBE7537D80FE}" type="presParOf" srcId="{244B723A-4411-244B-B06D-EA7F920821C5}" destId="{9857B982-5971-1749-BFF0-984E7CB63008}" srcOrd="4" destOrd="0" presId="urn:microsoft.com/office/officeart/2008/layout/LinedList"/>
    <dgm:cxn modelId="{F2408B87-539C-3D4D-AB5D-6F1261BB7ED1}" type="presParOf" srcId="{244B723A-4411-244B-B06D-EA7F920821C5}" destId="{3FC42CF5-AD2B-814B-B179-E4F54FE703E8}" srcOrd="5" destOrd="0" presId="urn:microsoft.com/office/officeart/2008/layout/LinedList"/>
    <dgm:cxn modelId="{5266F0C4-26FD-024B-A57C-174218B532A1}" type="presParOf" srcId="{3FC42CF5-AD2B-814B-B179-E4F54FE703E8}" destId="{EF2D77D0-F989-AE49-95E3-E8C9B217809F}" srcOrd="0" destOrd="0" presId="urn:microsoft.com/office/officeart/2008/layout/LinedList"/>
    <dgm:cxn modelId="{1788C789-A097-644B-91B7-66A6AFA5C27A}" type="presParOf" srcId="{3FC42CF5-AD2B-814B-B179-E4F54FE703E8}" destId="{A16D5B04-6202-C54C-8FCA-0889DF70CA4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275C34F-0BAB-41A6-9C3C-E1B6E7947FDF}"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9DD96F55-5279-463E-8F9C-A4E2A57F031C}">
      <dgm:prSet custT="1"/>
      <dgm:spPr/>
      <dgm:t>
        <a:bodyPr/>
        <a:lstStyle/>
        <a:p>
          <a:pPr algn="just">
            <a:lnSpc>
              <a:spcPct val="100000"/>
            </a:lnSpc>
          </a:pPr>
          <a:r>
            <a:rPr lang="en-US" sz="2800"/>
            <a:t>The main point to remember with the confusion matrix and the various calculated metrics is that they are all fundamentally ways of comparing the predicted values versus the true values.</a:t>
          </a:r>
        </a:p>
      </dgm:t>
    </dgm:pt>
    <dgm:pt modelId="{34890C26-9507-4454-99CD-42BB396F23BA}" type="parTrans" cxnId="{CEF33EEB-6184-44B9-ACEE-21CF9ADBEBEA}">
      <dgm:prSet/>
      <dgm:spPr/>
      <dgm:t>
        <a:bodyPr/>
        <a:lstStyle/>
        <a:p>
          <a:pPr algn="just"/>
          <a:endParaRPr lang="en-US" sz="2400"/>
        </a:p>
      </dgm:t>
    </dgm:pt>
    <dgm:pt modelId="{508F0275-BE92-42D4-989F-AED46D4EED10}" type="sibTrans" cxnId="{CEF33EEB-6184-44B9-ACEE-21CF9ADBEBEA}">
      <dgm:prSet/>
      <dgm:spPr/>
      <dgm:t>
        <a:bodyPr/>
        <a:lstStyle/>
        <a:p>
          <a:pPr algn="just"/>
          <a:endParaRPr lang="en-US" sz="2400"/>
        </a:p>
      </dgm:t>
    </dgm:pt>
    <dgm:pt modelId="{C451A79A-6B4D-48E3-9474-BA5DFFFC9688}">
      <dgm:prSet custT="1"/>
      <dgm:spPr/>
      <dgm:t>
        <a:bodyPr/>
        <a:lstStyle/>
        <a:p>
          <a:pPr algn="just">
            <a:lnSpc>
              <a:spcPct val="100000"/>
            </a:lnSpc>
          </a:pPr>
          <a:r>
            <a:rPr lang="en-US" sz="2800"/>
            <a:t>What constitutes “good” metrics, will really depend on the specific situation!</a:t>
          </a:r>
        </a:p>
      </dgm:t>
    </dgm:pt>
    <dgm:pt modelId="{55039CEB-B0F5-435B-80F5-3E4D0F9FFE6A}" type="parTrans" cxnId="{9FBEA8B5-7DA3-4999-BBC5-8AD2B104703F}">
      <dgm:prSet/>
      <dgm:spPr/>
      <dgm:t>
        <a:bodyPr/>
        <a:lstStyle/>
        <a:p>
          <a:pPr algn="just"/>
          <a:endParaRPr lang="en-US" sz="2400"/>
        </a:p>
      </dgm:t>
    </dgm:pt>
    <dgm:pt modelId="{2C86F493-FBAF-4B0D-A49B-70DE934C5EBE}" type="sibTrans" cxnId="{9FBEA8B5-7DA3-4999-BBC5-8AD2B104703F}">
      <dgm:prSet/>
      <dgm:spPr/>
      <dgm:t>
        <a:bodyPr/>
        <a:lstStyle/>
        <a:p>
          <a:pPr algn="just"/>
          <a:endParaRPr lang="en-US" sz="2400"/>
        </a:p>
      </dgm:t>
    </dgm:pt>
    <dgm:pt modelId="{82A85F2A-CEFA-477A-B2F3-BDC3A7E5E5A1}" type="pres">
      <dgm:prSet presAssocID="{A275C34F-0BAB-41A6-9C3C-E1B6E7947FDF}" presName="root" presStyleCnt="0">
        <dgm:presLayoutVars>
          <dgm:dir/>
          <dgm:resizeHandles val="exact"/>
        </dgm:presLayoutVars>
      </dgm:prSet>
      <dgm:spPr/>
    </dgm:pt>
    <dgm:pt modelId="{7F04112B-1B9E-48CD-B61A-5A97A1BDE635}" type="pres">
      <dgm:prSet presAssocID="{9DD96F55-5279-463E-8F9C-A4E2A57F031C}" presName="compNode" presStyleCnt="0"/>
      <dgm:spPr/>
    </dgm:pt>
    <dgm:pt modelId="{0F4A3BB0-8531-43C5-8827-72AD52B0E9E3}" type="pres">
      <dgm:prSet presAssocID="{9DD96F55-5279-463E-8F9C-A4E2A57F031C}" presName="bgRect" presStyleLbl="bgShp" presStyleIdx="0" presStyleCnt="2"/>
      <dgm:spPr/>
    </dgm:pt>
    <dgm:pt modelId="{6A43075C-88E1-4D66-80C5-8F9A80F727A6}" type="pres">
      <dgm:prSet presAssocID="{9DD96F55-5279-463E-8F9C-A4E2A57F031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 Bulb and Gear"/>
        </a:ext>
      </dgm:extLst>
    </dgm:pt>
    <dgm:pt modelId="{F8E11B44-46EE-4C3D-B328-0D16279AC6F8}" type="pres">
      <dgm:prSet presAssocID="{9DD96F55-5279-463E-8F9C-A4E2A57F031C}" presName="spaceRect" presStyleCnt="0"/>
      <dgm:spPr/>
    </dgm:pt>
    <dgm:pt modelId="{E4575325-1FDD-444A-B535-04CC9488EF8F}" type="pres">
      <dgm:prSet presAssocID="{9DD96F55-5279-463E-8F9C-A4E2A57F031C}" presName="parTx" presStyleLbl="revTx" presStyleIdx="0" presStyleCnt="2">
        <dgm:presLayoutVars>
          <dgm:chMax val="0"/>
          <dgm:chPref val="0"/>
        </dgm:presLayoutVars>
      </dgm:prSet>
      <dgm:spPr/>
    </dgm:pt>
    <dgm:pt modelId="{89177E39-C464-47D0-928B-22964A88A978}" type="pres">
      <dgm:prSet presAssocID="{508F0275-BE92-42D4-989F-AED46D4EED10}" presName="sibTrans" presStyleCnt="0"/>
      <dgm:spPr/>
    </dgm:pt>
    <dgm:pt modelId="{BB75F6E3-1879-4BD7-B48A-C5FE5CA51040}" type="pres">
      <dgm:prSet presAssocID="{C451A79A-6B4D-48E3-9474-BA5DFFFC9688}" presName="compNode" presStyleCnt="0"/>
      <dgm:spPr/>
    </dgm:pt>
    <dgm:pt modelId="{0FA9B9E4-DA93-443A-A209-1FE58F4DFD0D}" type="pres">
      <dgm:prSet presAssocID="{C451A79A-6B4D-48E3-9474-BA5DFFFC9688}" presName="bgRect" presStyleLbl="bgShp" presStyleIdx="1" presStyleCnt="2"/>
      <dgm:spPr/>
    </dgm:pt>
    <dgm:pt modelId="{A167405A-69F8-4052-9E9F-263CD0ADDAD1}" type="pres">
      <dgm:prSet presAssocID="{C451A79A-6B4D-48E3-9474-BA5DFFFC968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EF7B11E3-8727-458D-8B6B-86145E1446DD}" type="pres">
      <dgm:prSet presAssocID="{C451A79A-6B4D-48E3-9474-BA5DFFFC9688}" presName="spaceRect" presStyleCnt="0"/>
      <dgm:spPr/>
    </dgm:pt>
    <dgm:pt modelId="{A107288B-8997-4416-8B8C-66147B7F7072}" type="pres">
      <dgm:prSet presAssocID="{C451A79A-6B4D-48E3-9474-BA5DFFFC9688}" presName="parTx" presStyleLbl="revTx" presStyleIdx="1" presStyleCnt="2">
        <dgm:presLayoutVars>
          <dgm:chMax val="0"/>
          <dgm:chPref val="0"/>
        </dgm:presLayoutVars>
      </dgm:prSet>
      <dgm:spPr/>
    </dgm:pt>
  </dgm:ptLst>
  <dgm:cxnLst>
    <dgm:cxn modelId="{00672357-F788-41DE-AD0A-99E695FC6A7E}" type="presOf" srcId="{A275C34F-0BAB-41A6-9C3C-E1B6E7947FDF}" destId="{82A85F2A-CEFA-477A-B2F3-BDC3A7E5E5A1}" srcOrd="0" destOrd="0" presId="urn:microsoft.com/office/officeart/2018/2/layout/IconVerticalSolidList"/>
    <dgm:cxn modelId="{2D5B3AA0-3F95-4598-BF8F-717D23B7D76A}" type="presOf" srcId="{C451A79A-6B4D-48E3-9474-BA5DFFFC9688}" destId="{A107288B-8997-4416-8B8C-66147B7F7072}" srcOrd="0" destOrd="0" presId="urn:microsoft.com/office/officeart/2018/2/layout/IconVerticalSolidList"/>
    <dgm:cxn modelId="{9FBEA8B5-7DA3-4999-BBC5-8AD2B104703F}" srcId="{A275C34F-0BAB-41A6-9C3C-E1B6E7947FDF}" destId="{C451A79A-6B4D-48E3-9474-BA5DFFFC9688}" srcOrd="1" destOrd="0" parTransId="{55039CEB-B0F5-435B-80F5-3E4D0F9FFE6A}" sibTransId="{2C86F493-FBAF-4B0D-A49B-70DE934C5EBE}"/>
    <dgm:cxn modelId="{E180C4E5-FD05-4572-B884-83866E075E84}" type="presOf" srcId="{9DD96F55-5279-463E-8F9C-A4E2A57F031C}" destId="{E4575325-1FDD-444A-B535-04CC9488EF8F}" srcOrd="0" destOrd="0" presId="urn:microsoft.com/office/officeart/2018/2/layout/IconVerticalSolidList"/>
    <dgm:cxn modelId="{CEF33EEB-6184-44B9-ACEE-21CF9ADBEBEA}" srcId="{A275C34F-0BAB-41A6-9C3C-E1B6E7947FDF}" destId="{9DD96F55-5279-463E-8F9C-A4E2A57F031C}" srcOrd="0" destOrd="0" parTransId="{34890C26-9507-4454-99CD-42BB396F23BA}" sibTransId="{508F0275-BE92-42D4-989F-AED46D4EED10}"/>
    <dgm:cxn modelId="{854C56E5-5E86-44EC-823D-B5218A32A626}" type="presParOf" srcId="{82A85F2A-CEFA-477A-B2F3-BDC3A7E5E5A1}" destId="{7F04112B-1B9E-48CD-B61A-5A97A1BDE635}" srcOrd="0" destOrd="0" presId="urn:microsoft.com/office/officeart/2018/2/layout/IconVerticalSolidList"/>
    <dgm:cxn modelId="{060E38EA-7A22-4B37-967F-40949A90940F}" type="presParOf" srcId="{7F04112B-1B9E-48CD-B61A-5A97A1BDE635}" destId="{0F4A3BB0-8531-43C5-8827-72AD52B0E9E3}" srcOrd="0" destOrd="0" presId="urn:microsoft.com/office/officeart/2018/2/layout/IconVerticalSolidList"/>
    <dgm:cxn modelId="{FDEA6009-B7DF-4EB8-86E2-94106745E3D4}" type="presParOf" srcId="{7F04112B-1B9E-48CD-B61A-5A97A1BDE635}" destId="{6A43075C-88E1-4D66-80C5-8F9A80F727A6}" srcOrd="1" destOrd="0" presId="urn:microsoft.com/office/officeart/2018/2/layout/IconVerticalSolidList"/>
    <dgm:cxn modelId="{5CF07D1D-9DE2-4790-B48C-27BDCE10C72C}" type="presParOf" srcId="{7F04112B-1B9E-48CD-B61A-5A97A1BDE635}" destId="{F8E11B44-46EE-4C3D-B328-0D16279AC6F8}" srcOrd="2" destOrd="0" presId="urn:microsoft.com/office/officeart/2018/2/layout/IconVerticalSolidList"/>
    <dgm:cxn modelId="{7AC29AD1-DB8A-4BC0-A331-D00D64EA9BFA}" type="presParOf" srcId="{7F04112B-1B9E-48CD-B61A-5A97A1BDE635}" destId="{E4575325-1FDD-444A-B535-04CC9488EF8F}" srcOrd="3" destOrd="0" presId="urn:microsoft.com/office/officeart/2018/2/layout/IconVerticalSolidList"/>
    <dgm:cxn modelId="{BD87A92B-0FFD-4BD3-A990-05964FDEFB07}" type="presParOf" srcId="{82A85F2A-CEFA-477A-B2F3-BDC3A7E5E5A1}" destId="{89177E39-C464-47D0-928B-22964A88A978}" srcOrd="1" destOrd="0" presId="urn:microsoft.com/office/officeart/2018/2/layout/IconVerticalSolidList"/>
    <dgm:cxn modelId="{ED85D5F9-AE3F-485F-AF0D-F0514BAAC693}" type="presParOf" srcId="{82A85F2A-CEFA-477A-B2F3-BDC3A7E5E5A1}" destId="{BB75F6E3-1879-4BD7-B48A-C5FE5CA51040}" srcOrd="2" destOrd="0" presId="urn:microsoft.com/office/officeart/2018/2/layout/IconVerticalSolidList"/>
    <dgm:cxn modelId="{AA656352-16B4-45BB-8AA5-9D75AF8DB892}" type="presParOf" srcId="{BB75F6E3-1879-4BD7-B48A-C5FE5CA51040}" destId="{0FA9B9E4-DA93-443A-A209-1FE58F4DFD0D}" srcOrd="0" destOrd="0" presId="urn:microsoft.com/office/officeart/2018/2/layout/IconVerticalSolidList"/>
    <dgm:cxn modelId="{5852AF2C-B600-4336-B93E-4B939D4C010E}" type="presParOf" srcId="{BB75F6E3-1879-4BD7-B48A-C5FE5CA51040}" destId="{A167405A-69F8-4052-9E9F-263CD0ADDAD1}" srcOrd="1" destOrd="0" presId="urn:microsoft.com/office/officeart/2018/2/layout/IconVerticalSolidList"/>
    <dgm:cxn modelId="{F33DEE5A-E3DA-4647-8C1B-97DF4E8034D4}" type="presParOf" srcId="{BB75F6E3-1879-4BD7-B48A-C5FE5CA51040}" destId="{EF7B11E3-8727-458D-8B6B-86145E1446DD}" srcOrd="2" destOrd="0" presId="urn:microsoft.com/office/officeart/2018/2/layout/IconVerticalSolidList"/>
    <dgm:cxn modelId="{29F8386A-3814-4BD0-A934-B311E2751E51}" type="presParOf" srcId="{BB75F6E3-1879-4BD7-B48A-C5FE5CA51040}" destId="{A107288B-8997-4416-8B8C-66147B7F707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E43C871-3F18-427F-A599-0EA890D92438}"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998F599-3ACC-42DA-AFB6-00921841B4AF}">
      <dgm:prSet/>
      <dgm:spPr/>
      <dgm:t>
        <a:bodyPr/>
        <a:lstStyle/>
        <a:p>
          <a:pPr>
            <a:defRPr b="1"/>
          </a:pPr>
          <a:r>
            <a:rPr lang="en-IN" b="1"/>
            <a:t>Mean Squared Error (MSE)</a:t>
          </a:r>
          <a:r>
            <a:rPr lang="en-IN"/>
            <a:t> </a:t>
          </a:r>
          <a:endParaRPr lang="en-US"/>
        </a:p>
      </dgm:t>
    </dgm:pt>
    <dgm:pt modelId="{CC30D543-8BAD-4AF9-925C-01525AA5685F}" type="parTrans" cxnId="{7853D4BB-6A3A-4C11-8F00-97C0C01834CC}">
      <dgm:prSet/>
      <dgm:spPr/>
      <dgm:t>
        <a:bodyPr/>
        <a:lstStyle/>
        <a:p>
          <a:endParaRPr lang="en-US"/>
        </a:p>
      </dgm:t>
    </dgm:pt>
    <dgm:pt modelId="{6CBFDD72-F258-4810-85BF-A0C81029359E}" type="sibTrans" cxnId="{7853D4BB-6A3A-4C11-8F00-97C0C01834CC}">
      <dgm:prSet/>
      <dgm:spPr/>
      <dgm:t>
        <a:bodyPr/>
        <a:lstStyle/>
        <a:p>
          <a:endParaRPr lang="en-US"/>
        </a:p>
      </dgm:t>
    </dgm:pt>
    <dgm:pt modelId="{B4BECC85-321F-4712-AD3B-EF7B1AF1C895}">
      <dgm:prSet/>
      <dgm:spPr/>
      <dgm:t>
        <a:bodyPr/>
        <a:lstStyle/>
        <a:p>
          <a:r>
            <a:rPr lang="en-IN"/>
            <a:t>measures the average of the squares of the errors between predicted and actual values. Lower values indicate better fit.</a:t>
          </a:r>
          <a:endParaRPr lang="en-US"/>
        </a:p>
      </dgm:t>
    </dgm:pt>
    <dgm:pt modelId="{B6E7B7D1-E781-4DE3-B2C7-5A8687E53C62}" type="parTrans" cxnId="{FA71FA29-E737-4E4E-B387-0515DCB2F9E7}">
      <dgm:prSet/>
      <dgm:spPr/>
      <dgm:t>
        <a:bodyPr/>
        <a:lstStyle/>
        <a:p>
          <a:endParaRPr lang="en-US"/>
        </a:p>
      </dgm:t>
    </dgm:pt>
    <dgm:pt modelId="{0777203E-6A9C-4F49-8159-3D3337AFB61B}" type="sibTrans" cxnId="{FA71FA29-E737-4E4E-B387-0515DCB2F9E7}">
      <dgm:prSet/>
      <dgm:spPr/>
      <dgm:t>
        <a:bodyPr/>
        <a:lstStyle/>
        <a:p>
          <a:endParaRPr lang="en-US"/>
        </a:p>
      </dgm:t>
    </dgm:pt>
    <dgm:pt modelId="{18B96870-C2E4-4EE8-ADB3-7B2B3C252A4B}">
      <dgm:prSet/>
      <dgm:spPr/>
      <dgm:t>
        <a:bodyPr/>
        <a:lstStyle/>
        <a:p>
          <a:pPr>
            <a:defRPr b="1"/>
          </a:pPr>
          <a:r>
            <a:rPr lang="en-IN" b="1"/>
            <a:t>R-squared</a:t>
          </a:r>
          <a:r>
            <a:rPr lang="en-IN"/>
            <a:t> </a:t>
          </a:r>
          <a:endParaRPr lang="en-US"/>
        </a:p>
      </dgm:t>
    </dgm:pt>
    <dgm:pt modelId="{A0B95F7E-69B7-4E4D-A405-11D9F24A3A05}" type="parTrans" cxnId="{0265E314-19FD-48B0-93A9-344D92556D24}">
      <dgm:prSet/>
      <dgm:spPr/>
      <dgm:t>
        <a:bodyPr/>
        <a:lstStyle/>
        <a:p>
          <a:endParaRPr lang="en-US"/>
        </a:p>
      </dgm:t>
    </dgm:pt>
    <dgm:pt modelId="{FFB98D52-6B41-4739-BC66-A742E30E83DF}" type="sibTrans" cxnId="{0265E314-19FD-48B0-93A9-344D92556D24}">
      <dgm:prSet/>
      <dgm:spPr/>
      <dgm:t>
        <a:bodyPr/>
        <a:lstStyle/>
        <a:p>
          <a:endParaRPr lang="en-US"/>
        </a:p>
      </dgm:t>
    </dgm:pt>
    <dgm:pt modelId="{3B6E110F-957D-4F25-88FB-4EADFA64E854}">
      <dgm:prSet/>
      <dgm:spPr/>
      <dgm:t>
        <a:bodyPr/>
        <a:lstStyle/>
        <a:p>
          <a:r>
            <a:rPr lang="en-IN"/>
            <a:t>measures how well the independent variable(s) explain the variance in the dependent variable. </a:t>
          </a:r>
          <a:endParaRPr lang="en-US"/>
        </a:p>
      </dgm:t>
    </dgm:pt>
    <dgm:pt modelId="{3412CD5D-AE15-44F8-8F8B-6554CC6CF6B1}" type="parTrans" cxnId="{90BF3B59-BFA4-4073-A274-D118575AA5F9}">
      <dgm:prSet/>
      <dgm:spPr/>
      <dgm:t>
        <a:bodyPr/>
        <a:lstStyle/>
        <a:p>
          <a:endParaRPr lang="en-US"/>
        </a:p>
      </dgm:t>
    </dgm:pt>
    <dgm:pt modelId="{E98E8057-95B0-4F9A-8639-E9BF008E7E90}" type="sibTrans" cxnId="{90BF3B59-BFA4-4073-A274-D118575AA5F9}">
      <dgm:prSet/>
      <dgm:spPr/>
      <dgm:t>
        <a:bodyPr/>
        <a:lstStyle/>
        <a:p>
          <a:endParaRPr lang="en-US"/>
        </a:p>
      </dgm:t>
    </dgm:pt>
    <dgm:pt modelId="{13999385-36B9-4F5F-BE93-606A4E47693A}">
      <dgm:prSet/>
      <dgm:spPr/>
      <dgm:t>
        <a:bodyPr/>
        <a:lstStyle/>
        <a:p>
          <a:r>
            <a:rPr lang="en-IN"/>
            <a:t>It ranges from 0 to 1, where 1 indicates a perfect fit. In this example, R-squared = 0.48 means the model explains 48% of the variance in house prices.</a:t>
          </a:r>
          <a:endParaRPr lang="en-US"/>
        </a:p>
      </dgm:t>
    </dgm:pt>
    <dgm:pt modelId="{96667D44-7276-456E-8D4D-1201929289F8}" type="parTrans" cxnId="{B92519C2-B928-4EC7-A0DD-584B4F78887E}">
      <dgm:prSet/>
      <dgm:spPr/>
      <dgm:t>
        <a:bodyPr/>
        <a:lstStyle/>
        <a:p>
          <a:endParaRPr lang="en-US"/>
        </a:p>
      </dgm:t>
    </dgm:pt>
    <dgm:pt modelId="{7F5C10FB-2586-4422-B059-79179987026F}" type="sibTrans" cxnId="{B92519C2-B928-4EC7-A0DD-584B4F78887E}">
      <dgm:prSet/>
      <dgm:spPr/>
      <dgm:t>
        <a:bodyPr/>
        <a:lstStyle/>
        <a:p>
          <a:endParaRPr lang="en-US"/>
        </a:p>
      </dgm:t>
    </dgm:pt>
    <dgm:pt modelId="{1823FC7C-34B4-4D00-9A70-964112EB239E}" type="pres">
      <dgm:prSet presAssocID="{EE43C871-3F18-427F-A599-0EA890D92438}" presName="root" presStyleCnt="0">
        <dgm:presLayoutVars>
          <dgm:dir/>
          <dgm:resizeHandles val="exact"/>
        </dgm:presLayoutVars>
      </dgm:prSet>
      <dgm:spPr/>
    </dgm:pt>
    <dgm:pt modelId="{F905BAAF-A487-4017-82DB-D2B705812FEF}" type="pres">
      <dgm:prSet presAssocID="{A998F599-3ACC-42DA-AFB6-00921841B4AF}" presName="compNode" presStyleCnt="0"/>
      <dgm:spPr/>
    </dgm:pt>
    <dgm:pt modelId="{A5DF4EB4-859C-4907-9CC6-26EE463F91EF}" type="pres">
      <dgm:prSet presAssocID="{A998F599-3ACC-42DA-AFB6-00921841B4A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thematics"/>
        </a:ext>
      </dgm:extLst>
    </dgm:pt>
    <dgm:pt modelId="{ECC15082-2664-49AF-BEDE-91A717ACD910}" type="pres">
      <dgm:prSet presAssocID="{A998F599-3ACC-42DA-AFB6-00921841B4AF}" presName="iconSpace" presStyleCnt="0"/>
      <dgm:spPr/>
    </dgm:pt>
    <dgm:pt modelId="{E0C943FD-A095-4801-8A61-50BB9A63A5D8}" type="pres">
      <dgm:prSet presAssocID="{A998F599-3ACC-42DA-AFB6-00921841B4AF}" presName="parTx" presStyleLbl="revTx" presStyleIdx="0" presStyleCnt="4">
        <dgm:presLayoutVars>
          <dgm:chMax val="0"/>
          <dgm:chPref val="0"/>
        </dgm:presLayoutVars>
      </dgm:prSet>
      <dgm:spPr/>
    </dgm:pt>
    <dgm:pt modelId="{7162A14C-CB80-4E5F-9EB5-F21351F71142}" type="pres">
      <dgm:prSet presAssocID="{A998F599-3ACC-42DA-AFB6-00921841B4AF}" presName="txSpace" presStyleCnt="0"/>
      <dgm:spPr/>
    </dgm:pt>
    <dgm:pt modelId="{3BFE74A4-E18B-4E2A-AAAC-0CD37AE47E45}" type="pres">
      <dgm:prSet presAssocID="{A998F599-3ACC-42DA-AFB6-00921841B4AF}" presName="desTx" presStyleLbl="revTx" presStyleIdx="1" presStyleCnt="4">
        <dgm:presLayoutVars/>
      </dgm:prSet>
      <dgm:spPr/>
    </dgm:pt>
    <dgm:pt modelId="{A24BDA36-D3D2-4376-812B-60B7C004BFCB}" type="pres">
      <dgm:prSet presAssocID="{6CBFDD72-F258-4810-85BF-A0C81029359E}" presName="sibTrans" presStyleCnt="0"/>
      <dgm:spPr/>
    </dgm:pt>
    <dgm:pt modelId="{3BC4F3C8-3B0B-49F9-B02A-E59B7CE13B3E}" type="pres">
      <dgm:prSet presAssocID="{18B96870-C2E4-4EE8-ADB3-7B2B3C252A4B}" presName="compNode" presStyleCnt="0"/>
      <dgm:spPr/>
    </dgm:pt>
    <dgm:pt modelId="{29A2FDA7-4D79-41B9-9865-9C869FA39ED3}" type="pres">
      <dgm:prSet presAssocID="{18B96870-C2E4-4EE8-ADB3-7B2B3C252A4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7C0B2107-E9D7-490E-8A03-D86DB6C20596}" type="pres">
      <dgm:prSet presAssocID="{18B96870-C2E4-4EE8-ADB3-7B2B3C252A4B}" presName="iconSpace" presStyleCnt="0"/>
      <dgm:spPr/>
    </dgm:pt>
    <dgm:pt modelId="{22249FB1-E36F-49BA-BD78-E2E08FF8E0D9}" type="pres">
      <dgm:prSet presAssocID="{18B96870-C2E4-4EE8-ADB3-7B2B3C252A4B}" presName="parTx" presStyleLbl="revTx" presStyleIdx="2" presStyleCnt="4">
        <dgm:presLayoutVars>
          <dgm:chMax val="0"/>
          <dgm:chPref val="0"/>
        </dgm:presLayoutVars>
      </dgm:prSet>
      <dgm:spPr/>
    </dgm:pt>
    <dgm:pt modelId="{1AA98C71-F6ED-4895-9547-2BE5F221B016}" type="pres">
      <dgm:prSet presAssocID="{18B96870-C2E4-4EE8-ADB3-7B2B3C252A4B}" presName="txSpace" presStyleCnt="0"/>
      <dgm:spPr/>
    </dgm:pt>
    <dgm:pt modelId="{2ACED18A-3717-4BC5-A8D4-5094411E1442}" type="pres">
      <dgm:prSet presAssocID="{18B96870-C2E4-4EE8-ADB3-7B2B3C252A4B}" presName="desTx" presStyleLbl="revTx" presStyleIdx="3" presStyleCnt="4">
        <dgm:presLayoutVars/>
      </dgm:prSet>
      <dgm:spPr/>
    </dgm:pt>
  </dgm:ptLst>
  <dgm:cxnLst>
    <dgm:cxn modelId="{0265E314-19FD-48B0-93A9-344D92556D24}" srcId="{EE43C871-3F18-427F-A599-0EA890D92438}" destId="{18B96870-C2E4-4EE8-ADB3-7B2B3C252A4B}" srcOrd="1" destOrd="0" parTransId="{A0B95F7E-69B7-4E4D-A405-11D9F24A3A05}" sibTransId="{FFB98D52-6B41-4739-BC66-A742E30E83DF}"/>
    <dgm:cxn modelId="{FA71FA29-E737-4E4E-B387-0515DCB2F9E7}" srcId="{A998F599-3ACC-42DA-AFB6-00921841B4AF}" destId="{B4BECC85-321F-4712-AD3B-EF7B1AF1C895}" srcOrd="0" destOrd="0" parTransId="{B6E7B7D1-E781-4DE3-B2C7-5A8687E53C62}" sibTransId="{0777203E-6A9C-4F49-8159-3D3337AFB61B}"/>
    <dgm:cxn modelId="{90BF3B59-BFA4-4073-A274-D118575AA5F9}" srcId="{18B96870-C2E4-4EE8-ADB3-7B2B3C252A4B}" destId="{3B6E110F-957D-4F25-88FB-4EADFA64E854}" srcOrd="0" destOrd="0" parTransId="{3412CD5D-AE15-44F8-8F8B-6554CC6CF6B1}" sibTransId="{E98E8057-95B0-4F9A-8639-E9BF008E7E90}"/>
    <dgm:cxn modelId="{18AAB762-7847-47E8-9CCD-3155AEA71AC9}" type="presOf" srcId="{B4BECC85-321F-4712-AD3B-EF7B1AF1C895}" destId="{3BFE74A4-E18B-4E2A-AAAC-0CD37AE47E45}" srcOrd="0" destOrd="0" presId="urn:microsoft.com/office/officeart/2018/2/layout/IconLabelDescriptionList"/>
    <dgm:cxn modelId="{DA5E5B76-8D92-43BA-8F50-274CF3A4D73E}" type="presOf" srcId="{3B6E110F-957D-4F25-88FB-4EADFA64E854}" destId="{2ACED18A-3717-4BC5-A8D4-5094411E1442}" srcOrd="0" destOrd="0" presId="urn:microsoft.com/office/officeart/2018/2/layout/IconLabelDescriptionList"/>
    <dgm:cxn modelId="{771BFA7A-6209-4167-84C2-8020128E6AA9}" type="presOf" srcId="{18B96870-C2E4-4EE8-ADB3-7B2B3C252A4B}" destId="{22249FB1-E36F-49BA-BD78-E2E08FF8E0D9}" srcOrd="0" destOrd="0" presId="urn:microsoft.com/office/officeart/2018/2/layout/IconLabelDescriptionList"/>
    <dgm:cxn modelId="{82F20881-3C48-4187-97FB-5532E02B18F2}" type="presOf" srcId="{13999385-36B9-4F5F-BE93-606A4E47693A}" destId="{2ACED18A-3717-4BC5-A8D4-5094411E1442}" srcOrd="0" destOrd="1" presId="urn:microsoft.com/office/officeart/2018/2/layout/IconLabelDescriptionList"/>
    <dgm:cxn modelId="{7853D4BB-6A3A-4C11-8F00-97C0C01834CC}" srcId="{EE43C871-3F18-427F-A599-0EA890D92438}" destId="{A998F599-3ACC-42DA-AFB6-00921841B4AF}" srcOrd="0" destOrd="0" parTransId="{CC30D543-8BAD-4AF9-925C-01525AA5685F}" sibTransId="{6CBFDD72-F258-4810-85BF-A0C81029359E}"/>
    <dgm:cxn modelId="{B92519C2-B928-4EC7-A0DD-584B4F78887E}" srcId="{18B96870-C2E4-4EE8-ADB3-7B2B3C252A4B}" destId="{13999385-36B9-4F5F-BE93-606A4E47693A}" srcOrd="1" destOrd="0" parTransId="{96667D44-7276-456E-8D4D-1201929289F8}" sibTransId="{7F5C10FB-2586-4422-B059-79179987026F}"/>
    <dgm:cxn modelId="{F18B1FC6-0933-4861-BC2D-F1FC25F9327C}" type="presOf" srcId="{A998F599-3ACC-42DA-AFB6-00921841B4AF}" destId="{E0C943FD-A095-4801-8A61-50BB9A63A5D8}" srcOrd="0" destOrd="0" presId="urn:microsoft.com/office/officeart/2018/2/layout/IconLabelDescriptionList"/>
    <dgm:cxn modelId="{F27851C7-43D4-403F-83B5-E9A6C68D7F89}" type="presOf" srcId="{EE43C871-3F18-427F-A599-0EA890D92438}" destId="{1823FC7C-34B4-4D00-9A70-964112EB239E}" srcOrd="0" destOrd="0" presId="urn:microsoft.com/office/officeart/2018/2/layout/IconLabelDescriptionList"/>
    <dgm:cxn modelId="{1DDE2187-BCA8-44DA-ACA1-72C382F9EEB5}" type="presParOf" srcId="{1823FC7C-34B4-4D00-9A70-964112EB239E}" destId="{F905BAAF-A487-4017-82DB-D2B705812FEF}" srcOrd="0" destOrd="0" presId="urn:microsoft.com/office/officeart/2018/2/layout/IconLabelDescriptionList"/>
    <dgm:cxn modelId="{448F4B28-CC7E-45B9-9927-C91FFB91BCB0}" type="presParOf" srcId="{F905BAAF-A487-4017-82DB-D2B705812FEF}" destId="{A5DF4EB4-859C-4907-9CC6-26EE463F91EF}" srcOrd="0" destOrd="0" presId="urn:microsoft.com/office/officeart/2018/2/layout/IconLabelDescriptionList"/>
    <dgm:cxn modelId="{168E483A-CC9F-4B52-BEE6-07B184D6F6B3}" type="presParOf" srcId="{F905BAAF-A487-4017-82DB-D2B705812FEF}" destId="{ECC15082-2664-49AF-BEDE-91A717ACD910}" srcOrd="1" destOrd="0" presId="urn:microsoft.com/office/officeart/2018/2/layout/IconLabelDescriptionList"/>
    <dgm:cxn modelId="{E7A50631-717C-4128-BFF8-4CBCF5246D9E}" type="presParOf" srcId="{F905BAAF-A487-4017-82DB-D2B705812FEF}" destId="{E0C943FD-A095-4801-8A61-50BB9A63A5D8}" srcOrd="2" destOrd="0" presId="urn:microsoft.com/office/officeart/2018/2/layout/IconLabelDescriptionList"/>
    <dgm:cxn modelId="{C4E881CC-A1CD-48FE-9A88-E6938D46A00F}" type="presParOf" srcId="{F905BAAF-A487-4017-82DB-D2B705812FEF}" destId="{7162A14C-CB80-4E5F-9EB5-F21351F71142}" srcOrd="3" destOrd="0" presId="urn:microsoft.com/office/officeart/2018/2/layout/IconLabelDescriptionList"/>
    <dgm:cxn modelId="{44D409AB-939F-4A62-8419-A81BD5EBA782}" type="presParOf" srcId="{F905BAAF-A487-4017-82DB-D2B705812FEF}" destId="{3BFE74A4-E18B-4E2A-AAAC-0CD37AE47E45}" srcOrd="4" destOrd="0" presId="urn:microsoft.com/office/officeart/2018/2/layout/IconLabelDescriptionList"/>
    <dgm:cxn modelId="{81C29A95-52E6-489E-AC8C-3A1761EDE509}" type="presParOf" srcId="{1823FC7C-34B4-4D00-9A70-964112EB239E}" destId="{A24BDA36-D3D2-4376-812B-60B7C004BFCB}" srcOrd="1" destOrd="0" presId="urn:microsoft.com/office/officeart/2018/2/layout/IconLabelDescriptionList"/>
    <dgm:cxn modelId="{6741AA8B-01E4-494A-B1BD-59556FD3DBFD}" type="presParOf" srcId="{1823FC7C-34B4-4D00-9A70-964112EB239E}" destId="{3BC4F3C8-3B0B-49F9-B02A-E59B7CE13B3E}" srcOrd="2" destOrd="0" presId="urn:microsoft.com/office/officeart/2018/2/layout/IconLabelDescriptionList"/>
    <dgm:cxn modelId="{BCEFBA3F-9AA9-4966-84A3-63F9BBB8D3C1}" type="presParOf" srcId="{3BC4F3C8-3B0B-49F9-B02A-E59B7CE13B3E}" destId="{29A2FDA7-4D79-41B9-9865-9C869FA39ED3}" srcOrd="0" destOrd="0" presId="urn:microsoft.com/office/officeart/2018/2/layout/IconLabelDescriptionList"/>
    <dgm:cxn modelId="{E77C1CBE-0CAE-4FD2-B187-5900AC10C37A}" type="presParOf" srcId="{3BC4F3C8-3B0B-49F9-B02A-E59B7CE13B3E}" destId="{7C0B2107-E9D7-490E-8A03-D86DB6C20596}" srcOrd="1" destOrd="0" presId="urn:microsoft.com/office/officeart/2018/2/layout/IconLabelDescriptionList"/>
    <dgm:cxn modelId="{96E18FA2-A28E-48B5-85AE-C41B7606F462}" type="presParOf" srcId="{3BC4F3C8-3B0B-49F9-B02A-E59B7CE13B3E}" destId="{22249FB1-E36F-49BA-BD78-E2E08FF8E0D9}" srcOrd="2" destOrd="0" presId="urn:microsoft.com/office/officeart/2018/2/layout/IconLabelDescriptionList"/>
    <dgm:cxn modelId="{A1AE171F-0697-4820-A5EE-EEE02B1A963B}" type="presParOf" srcId="{3BC4F3C8-3B0B-49F9-B02A-E59B7CE13B3E}" destId="{1AA98C71-F6ED-4895-9547-2BE5F221B016}" srcOrd="3" destOrd="0" presId="urn:microsoft.com/office/officeart/2018/2/layout/IconLabelDescriptionList"/>
    <dgm:cxn modelId="{BC58A94E-F965-4A5E-9342-412CE5FA1C1C}" type="presParOf" srcId="{3BC4F3C8-3B0B-49F9-B02A-E59B7CE13B3E}" destId="{2ACED18A-3717-4BC5-A8D4-5094411E144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E1B5069-79C4-428E-8715-DEDA7AC2D7C6}"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15311749-0ED1-4226-B92C-A6D080F02B28}">
      <dgm:prSet/>
      <dgm:spPr/>
      <dgm:t>
        <a:bodyPr/>
        <a:lstStyle/>
        <a:p>
          <a:r>
            <a:rPr lang="en-IN"/>
            <a:t>ROC curves </a:t>
          </a:r>
          <a:endParaRPr lang="en-US"/>
        </a:p>
      </dgm:t>
    </dgm:pt>
    <dgm:pt modelId="{A22EB8CE-F831-457A-8952-D79927384738}" type="parTrans" cxnId="{953F1A24-4AFC-47AF-A99B-86DD3B8A3621}">
      <dgm:prSet/>
      <dgm:spPr/>
      <dgm:t>
        <a:bodyPr/>
        <a:lstStyle/>
        <a:p>
          <a:endParaRPr lang="en-US" sz="2400"/>
        </a:p>
      </dgm:t>
    </dgm:pt>
    <dgm:pt modelId="{843767CB-EE74-4BA7-9F9B-84491053836E}" type="sibTrans" cxnId="{953F1A24-4AFC-47AF-A99B-86DD3B8A3621}">
      <dgm:prSet/>
      <dgm:spPr/>
      <dgm:t>
        <a:bodyPr/>
        <a:lstStyle/>
        <a:p>
          <a:endParaRPr lang="en-US"/>
        </a:p>
      </dgm:t>
    </dgm:pt>
    <dgm:pt modelId="{39097649-F5AA-4F4B-B331-0E52B4BBAC59}">
      <dgm:prSet/>
      <dgm:spPr/>
      <dgm:t>
        <a:bodyPr/>
        <a:lstStyle/>
        <a:p>
          <a:r>
            <a:rPr lang="en-IN"/>
            <a:t>used to evaluate the performance of binary classification models by plotting the True Positive Rate (TPR) against the False Positive Rate (FPR) at various threshold settings.</a:t>
          </a:r>
          <a:endParaRPr lang="en-US"/>
        </a:p>
      </dgm:t>
    </dgm:pt>
    <dgm:pt modelId="{B91D7F11-88C6-4F26-8CD6-44694107694A}" type="parTrans" cxnId="{F66DC59E-275F-4199-961F-9AF39F695790}">
      <dgm:prSet/>
      <dgm:spPr/>
      <dgm:t>
        <a:bodyPr/>
        <a:lstStyle/>
        <a:p>
          <a:endParaRPr lang="en-US" sz="2400"/>
        </a:p>
      </dgm:t>
    </dgm:pt>
    <dgm:pt modelId="{F05BE957-01F0-4A59-B73A-69F665AEAAC8}" type="sibTrans" cxnId="{F66DC59E-275F-4199-961F-9AF39F695790}">
      <dgm:prSet/>
      <dgm:spPr/>
      <dgm:t>
        <a:bodyPr/>
        <a:lstStyle/>
        <a:p>
          <a:endParaRPr lang="en-US"/>
        </a:p>
      </dgm:t>
    </dgm:pt>
    <dgm:pt modelId="{33AB8846-259E-4425-B190-45E2BE877A38}">
      <dgm:prSet/>
      <dgm:spPr/>
      <dgm:t>
        <a:bodyPr/>
        <a:lstStyle/>
        <a:p>
          <a:r>
            <a:rPr lang="en-IN" b="1"/>
            <a:t>True Positive Rate (TPR)</a:t>
          </a:r>
          <a:r>
            <a:rPr lang="en-IN"/>
            <a:t>: </a:t>
          </a:r>
          <a:endParaRPr lang="en-US"/>
        </a:p>
      </dgm:t>
    </dgm:pt>
    <dgm:pt modelId="{4DBFA795-9354-4CEB-ACCB-F68257C1A55D}" type="parTrans" cxnId="{C402EA18-6A94-4A6A-8547-2CC44581F739}">
      <dgm:prSet/>
      <dgm:spPr/>
      <dgm:t>
        <a:bodyPr/>
        <a:lstStyle/>
        <a:p>
          <a:endParaRPr lang="en-US" sz="2400"/>
        </a:p>
      </dgm:t>
    </dgm:pt>
    <dgm:pt modelId="{4BDDEA33-108D-450B-A5D4-0A9E8C2FD4C6}" type="sibTrans" cxnId="{C402EA18-6A94-4A6A-8547-2CC44581F739}">
      <dgm:prSet/>
      <dgm:spPr/>
      <dgm:t>
        <a:bodyPr/>
        <a:lstStyle/>
        <a:p>
          <a:endParaRPr lang="en-US"/>
        </a:p>
      </dgm:t>
    </dgm:pt>
    <dgm:pt modelId="{A48295CB-4447-4C0C-8E8B-6757C13B32B0}">
      <dgm:prSet/>
      <dgm:spPr/>
      <dgm:t>
        <a:bodyPr/>
        <a:lstStyle/>
        <a:p>
          <a:r>
            <a:rPr lang="en-IN"/>
            <a:t>Also known as sensitivity or recall, it’s the ratio of correctly predicted positive observations to all actual positives.</a:t>
          </a:r>
          <a:endParaRPr lang="en-US"/>
        </a:p>
      </dgm:t>
    </dgm:pt>
    <dgm:pt modelId="{9794D20A-1DEE-49F4-BFCC-3ACD675B60B3}" type="parTrans" cxnId="{1D8C40A0-8EAD-47AD-940E-DD87D72B2E41}">
      <dgm:prSet/>
      <dgm:spPr/>
      <dgm:t>
        <a:bodyPr/>
        <a:lstStyle/>
        <a:p>
          <a:endParaRPr lang="en-US" sz="2400"/>
        </a:p>
      </dgm:t>
    </dgm:pt>
    <dgm:pt modelId="{2FB15A21-6849-44D6-B35F-B11541C84B0F}" type="sibTrans" cxnId="{1D8C40A0-8EAD-47AD-940E-DD87D72B2E41}">
      <dgm:prSet/>
      <dgm:spPr/>
      <dgm:t>
        <a:bodyPr/>
        <a:lstStyle/>
        <a:p>
          <a:endParaRPr lang="en-US"/>
        </a:p>
      </dgm:t>
    </dgm:pt>
    <dgm:pt modelId="{683EF064-C0F9-4A47-BD2F-CC0747F72839}">
      <dgm:prSet/>
      <dgm:spPr/>
      <dgm:t>
        <a:bodyPr/>
        <a:lstStyle/>
        <a:p>
          <a:r>
            <a:rPr lang="en-IN" b="1"/>
            <a:t>False Positive Rate (FPR)</a:t>
          </a:r>
          <a:r>
            <a:rPr lang="en-IN"/>
            <a:t>: </a:t>
          </a:r>
          <a:endParaRPr lang="en-US"/>
        </a:p>
      </dgm:t>
    </dgm:pt>
    <dgm:pt modelId="{6961AAEF-6345-49A8-A35A-92D62B8D5239}" type="parTrans" cxnId="{CB3D16EA-7850-480B-913D-FD35A35DEDA4}">
      <dgm:prSet/>
      <dgm:spPr/>
      <dgm:t>
        <a:bodyPr/>
        <a:lstStyle/>
        <a:p>
          <a:endParaRPr lang="en-US" sz="2400"/>
        </a:p>
      </dgm:t>
    </dgm:pt>
    <dgm:pt modelId="{D949D607-FE2D-49AF-B57F-6ABB962F8B0B}" type="sibTrans" cxnId="{CB3D16EA-7850-480B-913D-FD35A35DEDA4}">
      <dgm:prSet/>
      <dgm:spPr/>
      <dgm:t>
        <a:bodyPr/>
        <a:lstStyle/>
        <a:p>
          <a:endParaRPr lang="en-US"/>
        </a:p>
      </dgm:t>
    </dgm:pt>
    <dgm:pt modelId="{845DCA94-73C6-42E9-8EAB-3820D35556AB}">
      <dgm:prSet/>
      <dgm:spPr/>
      <dgm:t>
        <a:bodyPr/>
        <a:lstStyle/>
        <a:p>
          <a:r>
            <a:rPr lang="en-IN" dirty="0"/>
            <a:t>The ratio of incorrectly predicted positive observations to all actual negatives.</a:t>
          </a:r>
          <a:endParaRPr lang="en-US" dirty="0"/>
        </a:p>
      </dgm:t>
    </dgm:pt>
    <dgm:pt modelId="{02A87D2C-0B0E-469D-A624-1A3C60B9DE66}" type="parTrans" cxnId="{C31AFE31-CB14-4F7C-8A9D-8BA07A227654}">
      <dgm:prSet/>
      <dgm:spPr/>
      <dgm:t>
        <a:bodyPr/>
        <a:lstStyle/>
        <a:p>
          <a:endParaRPr lang="en-US" sz="2400"/>
        </a:p>
      </dgm:t>
    </dgm:pt>
    <dgm:pt modelId="{D1FDB8F2-0DF3-492F-8672-57E523BCC234}" type="sibTrans" cxnId="{C31AFE31-CB14-4F7C-8A9D-8BA07A227654}">
      <dgm:prSet/>
      <dgm:spPr/>
      <dgm:t>
        <a:bodyPr/>
        <a:lstStyle/>
        <a:p>
          <a:endParaRPr lang="en-US"/>
        </a:p>
      </dgm:t>
    </dgm:pt>
    <dgm:pt modelId="{608AE693-AFA2-468E-8FD2-EA7D6C6A3D2B}">
      <dgm:prSet/>
      <dgm:spPr/>
      <dgm:t>
        <a:bodyPr/>
        <a:lstStyle/>
        <a:p>
          <a:r>
            <a:rPr lang="en-IN" b="1"/>
            <a:t>AUC (Area Under the Curve)</a:t>
          </a:r>
          <a:r>
            <a:rPr lang="en-IN"/>
            <a:t>: </a:t>
          </a:r>
          <a:endParaRPr lang="en-US"/>
        </a:p>
      </dgm:t>
    </dgm:pt>
    <dgm:pt modelId="{478A8B59-3D9B-440B-A653-9389D034B6A4}" type="parTrans" cxnId="{16AA53B8-D753-4A55-9848-4C68ECE26E91}">
      <dgm:prSet/>
      <dgm:spPr/>
      <dgm:t>
        <a:bodyPr/>
        <a:lstStyle/>
        <a:p>
          <a:endParaRPr lang="en-US" sz="2400"/>
        </a:p>
      </dgm:t>
    </dgm:pt>
    <dgm:pt modelId="{1B073ADB-FD9D-4666-816E-F2CA3A99BC44}" type="sibTrans" cxnId="{16AA53B8-D753-4A55-9848-4C68ECE26E91}">
      <dgm:prSet/>
      <dgm:spPr/>
      <dgm:t>
        <a:bodyPr/>
        <a:lstStyle/>
        <a:p>
          <a:endParaRPr lang="en-US"/>
        </a:p>
      </dgm:t>
    </dgm:pt>
    <dgm:pt modelId="{2E6DDE21-A7C9-4F80-9EB6-196414B7B000}">
      <dgm:prSet/>
      <dgm:spPr/>
      <dgm:t>
        <a:bodyPr/>
        <a:lstStyle/>
        <a:p>
          <a:r>
            <a:rPr lang="en-IN"/>
            <a:t>Measures the overall performance of the model. An AUC of 1 indicates a perfect model, while an AUC of 0.5 represents random guessing.</a:t>
          </a:r>
          <a:endParaRPr lang="en-US"/>
        </a:p>
      </dgm:t>
    </dgm:pt>
    <dgm:pt modelId="{DC6AF4C1-1BCE-46A0-8743-A174D29CEBDA}" type="parTrans" cxnId="{95CE8809-63F6-4D32-8FD4-84FC2DB3C57D}">
      <dgm:prSet/>
      <dgm:spPr/>
      <dgm:t>
        <a:bodyPr/>
        <a:lstStyle/>
        <a:p>
          <a:endParaRPr lang="en-US" sz="2400"/>
        </a:p>
      </dgm:t>
    </dgm:pt>
    <dgm:pt modelId="{35184B4D-77F5-4851-8DAD-C9F44B9D1398}" type="sibTrans" cxnId="{95CE8809-63F6-4D32-8FD4-84FC2DB3C57D}">
      <dgm:prSet/>
      <dgm:spPr/>
      <dgm:t>
        <a:bodyPr/>
        <a:lstStyle/>
        <a:p>
          <a:endParaRPr lang="en-US"/>
        </a:p>
      </dgm:t>
    </dgm:pt>
    <dgm:pt modelId="{51D098CA-8342-6E47-BB17-26478F83D9B5}" type="pres">
      <dgm:prSet presAssocID="{4E1B5069-79C4-428E-8715-DEDA7AC2D7C6}" presName="Name0" presStyleCnt="0">
        <dgm:presLayoutVars>
          <dgm:dir/>
          <dgm:animLvl val="lvl"/>
          <dgm:resizeHandles val="exact"/>
        </dgm:presLayoutVars>
      </dgm:prSet>
      <dgm:spPr/>
    </dgm:pt>
    <dgm:pt modelId="{4D71EE86-2062-DD4F-A1F8-22AE6C5FC4AD}" type="pres">
      <dgm:prSet presAssocID="{15311749-0ED1-4226-B92C-A6D080F02B28}" presName="composite" presStyleCnt="0"/>
      <dgm:spPr/>
    </dgm:pt>
    <dgm:pt modelId="{DC80A6D7-25CB-8E44-A827-269CA27280C2}" type="pres">
      <dgm:prSet presAssocID="{15311749-0ED1-4226-B92C-A6D080F02B28}" presName="parTx" presStyleLbl="alignNode1" presStyleIdx="0" presStyleCnt="4">
        <dgm:presLayoutVars>
          <dgm:chMax val="0"/>
          <dgm:chPref val="0"/>
          <dgm:bulletEnabled val="1"/>
        </dgm:presLayoutVars>
      </dgm:prSet>
      <dgm:spPr/>
    </dgm:pt>
    <dgm:pt modelId="{F26498DA-DD5B-D34D-8079-19C8BA684C5D}" type="pres">
      <dgm:prSet presAssocID="{15311749-0ED1-4226-B92C-A6D080F02B28}" presName="desTx" presStyleLbl="alignAccFollowNode1" presStyleIdx="0" presStyleCnt="4">
        <dgm:presLayoutVars>
          <dgm:bulletEnabled val="1"/>
        </dgm:presLayoutVars>
      </dgm:prSet>
      <dgm:spPr/>
    </dgm:pt>
    <dgm:pt modelId="{69677829-C5CE-4442-B157-E632FEDB44FA}" type="pres">
      <dgm:prSet presAssocID="{843767CB-EE74-4BA7-9F9B-84491053836E}" presName="space" presStyleCnt="0"/>
      <dgm:spPr/>
    </dgm:pt>
    <dgm:pt modelId="{76E17B9F-34CB-4F4D-B0F1-73B9D981B18C}" type="pres">
      <dgm:prSet presAssocID="{33AB8846-259E-4425-B190-45E2BE877A38}" presName="composite" presStyleCnt="0"/>
      <dgm:spPr/>
    </dgm:pt>
    <dgm:pt modelId="{9C3219D2-B693-614A-BB41-CAC525BEAD85}" type="pres">
      <dgm:prSet presAssocID="{33AB8846-259E-4425-B190-45E2BE877A38}" presName="parTx" presStyleLbl="alignNode1" presStyleIdx="1" presStyleCnt="4">
        <dgm:presLayoutVars>
          <dgm:chMax val="0"/>
          <dgm:chPref val="0"/>
          <dgm:bulletEnabled val="1"/>
        </dgm:presLayoutVars>
      </dgm:prSet>
      <dgm:spPr/>
    </dgm:pt>
    <dgm:pt modelId="{EFF20CD9-6EDF-5641-83B2-FE2C928CDC72}" type="pres">
      <dgm:prSet presAssocID="{33AB8846-259E-4425-B190-45E2BE877A38}" presName="desTx" presStyleLbl="alignAccFollowNode1" presStyleIdx="1" presStyleCnt="4">
        <dgm:presLayoutVars>
          <dgm:bulletEnabled val="1"/>
        </dgm:presLayoutVars>
      </dgm:prSet>
      <dgm:spPr/>
    </dgm:pt>
    <dgm:pt modelId="{6EA0249C-0842-2245-B5AF-F573D72E2F9C}" type="pres">
      <dgm:prSet presAssocID="{4BDDEA33-108D-450B-A5D4-0A9E8C2FD4C6}" presName="space" presStyleCnt="0"/>
      <dgm:spPr/>
    </dgm:pt>
    <dgm:pt modelId="{45A9D6C3-A8A0-0847-8D8C-2FC911D86D98}" type="pres">
      <dgm:prSet presAssocID="{683EF064-C0F9-4A47-BD2F-CC0747F72839}" presName="composite" presStyleCnt="0"/>
      <dgm:spPr/>
    </dgm:pt>
    <dgm:pt modelId="{6BED7440-8B66-5C46-A1A9-B4098CE5AB46}" type="pres">
      <dgm:prSet presAssocID="{683EF064-C0F9-4A47-BD2F-CC0747F72839}" presName="parTx" presStyleLbl="alignNode1" presStyleIdx="2" presStyleCnt="4">
        <dgm:presLayoutVars>
          <dgm:chMax val="0"/>
          <dgm:chPref val="0"/>
          <dgm:bulletEnabled val="1"/>
        </dgm:presLayoutVars>
      </dgm:prSet>
      <dgm:spPr/>
    </dgm:pt>
    <dgm:pt modelId="{3B2E79DA-563D-FB4F-BE73-20AFC091572E}" type="pres">
      <dgm:prSet presAssocID="{683EF064-C0F9-4A47-BD2F-CC0747F72839}" presName="desTx" presStyleLbl="alignAccFollowNode1" presStyleIdx="2" presStyleCnt="4">
        <dgm:presLayoutVars>
          <dgm:bulletEnabled val="1"/>
        </dgm:presLayoutVars>
      </dgm:prSet>
      <dgm:spPr/>
    </dgm:pt>
    <dgm:pt modelId="{B0CD7405-9E51-C944-846A-1803A1289EBA}" type="pres">
      <dgm:prSet presAssocID="{D949D607-FE2D-49AF-B57F-6ABB962F8B0B}" presName="space" presStyleCnt="0"/>
      <dgm:spPr/>
    </dgm:pt>
    <dgm:pt modelId="{DC428092-70AB-E84B-90DF-E0D77EB40A59}" type="pres">
      <dgm:prSet presAssocID="{608AE693-AFA2-468E-8FD2-EA7D6C6A3D2B}" presName="composite" presStyleCnt="0"/>
      <dgm:spPr/>
    </dgm:pt>
    <dgm:pt modelId="{A0A32F9E-A928-D54A-8672-11B210155471}" type="pres">
      <dgm:prSet presAssocID="{608AE693-AFA2-468E-8FD2-EA7D6C6A3D2B}" presName="parTx" presStyleLbl="alignNode1" presStyleIdx="3" presStyleCnt="4">
        <dgm:presLayoutVars>
          <dgm:chMax val="0"/>
          <dgm:chPref val="0"/>
          <dgm:bulletEnabled val="1"/>
        </dgm:presLayoutVars>
      </dgm:prSet>
      <dgm:spPr/>
    </dgm:pt>
    <dgm:pt modelId="{4D2781EC-28F3-BC43-9AA6-933B6F9A13E5}" type="pres">
      <dgm:prSet presAssocID="{608AE693-AFA2-468E-8FD2-EA7D6C6A3D2B}" presName="desTx" presStyleLbl="alignAccFollowNode1" presStyleIdx="3" presStyleCnt="4">
        <dgm:presLayoutVars>
          <dgm:bulletEnabled val="1"/>
        </dgm:presLayoutVars>
      </dgm:prSet>
      <dgm:spPr/>
    </dgm:pt>
  </dgm:ptLst>
  <dgm:cxnLst>
    <dgm:cxn modelId="{95CE8809-63F6-4D32-8FD4-84FC2DB3C57D}" srcId="{608AE693-AFA2-468E-8FD2-EA7D6C6A3D2B}" destId="{2E6DDE21-A7C9-4F80-9EB6-196414B7B000}" srcOrd="0" destOrd="0" parTransId="{DC6AF4C1-1BCE-46A0-8743-A174D29CEBDA}" sibTransId="{35184B4D-77F5-4851-8DAD-C9F44B9D1398}"/>
    <dgm:cxn modelId="{7D2DDF13-F69E-E344-B836-B3371B2C1905}" type="presOf" srcId="{15311749-0ED1-4226-B92C-A6D080F02B28}" destId="{DC80A6D7-25CB-8E44-A827-269CA27280C2}" srcOrd="0" destOrd="0" presId="urn:microsoft.com/office/officeart/2005/8/layout/hList1"/>
    <dgm:cxn modelId="{C402EA18-6A94-4A6A-8547-2CC44581F739}" srcId="{4E1B5069-79C4-428E-8715-DEDA7AC2D7C6}" destId="{33AB8846-259E-4425-B190-45E2BE877A38}" srcOrd="1" destOrd="0" parTransId="{4DBFA795-9354-4CEB-ACCB-F68257C1A55D}" sibTransId="{4BDDEA33-108D-450B-A5D4-0A9E8C2FD4C6}"/>
    <dgm:cxn modelId="{953F1A24-4AFC-47AF-A99B-86DD3B8A3621}" srcId="{4E1B5069-79C4-428E-8715-DEDA7AC2D7C6}" destId="{15311749-0ED1-4226-B92C-A6D080F02B28}" srcOrd="0" destOrd="0" parTransId="{A22EB8CE-F831-457A-8952-D79927384738}" sibTransId="{843767CB-EE74-4BA7-9F9B-84491053836E}"/>
    <dgm:cxn modelId="{CB2A4B27-6941-C44F-A5E2-C0EE04F3EA40}" type="presOf" srcId="{608AE693-AFA2-468E-8FD2-EA7D6C6A3D2B}" destId="{A0A32F9E-A928-D54A-8672-11B210155471}" srcOrd="0" destOrd="0" presId="urn:microsoft.com/office/officeart/2005/8/layout/hList1"/>
    <dgm:cxn modelId="{C31AFE31-CB14-4F7C-8A9D-8BA07A227654}" srcId="{683EF064-C0F9-4A47-BD2F-CC0747F72839}" destId="{845DCA94-73C6-42E9-8EAB-3820D35556AB}" srcOrd="0" destOrd="0" parTransId="{02A87D2C-0B0E-469D-A624-1A3C60B9DE66}" sibTransId="{D1FDB8F2-0DF3-492F-8672-57E523BCC234}"/>
    <dgm:cxn modelId="{4B039232-E73A-F74F-BFB0-74BA7A3C5771}" type="presOf" srcId="{683EF064-C0F9-4A47-BD2F-CC0747F72839}" destId="{6BED7440-8B66-5C46-A1A9-B4098CE5AB46}" srcOrd="0" destOrd="0" presId="urn:microsoft.com/office/officeart/2005/8/layout/hList1"/>
    <dgm:cxn modelId="{96A8C255-F217-D347-892F-64991F9F3644}" type="presOf" srcId="{845DCA94-73C6-42E9-8EAB-3820D35556AB}" destId="{3B2E79DA-563D-FB4F-BE73-20AFC091572E}" srcOrd="0" destOrd="0" presId="urn:microsoft.com/office/officeart/2005/8/layout/hList1"/>
    <dgm:cxn modelId="{C47F3676-2661-E041-856B-66BA3F8064BC}" type="presOf" srcId="{39097649-F5AA-4F4B-B331-0E52B4BBAC59}" destId="{F26498DA-DD5B-D34D-8079-19C8BA684C5D}" srcOrd="0" destOrd="0" presId="urn:microsoft.com/office/officeart/2005/8/layout/hList1"/>
    <dgm:cxn modelId="{53E29F7F-6518-6F48-97A6-EA4294AD924E}" type="presOf" srcId="{A48295CB-4447-4C0C-8E8B-6757C13B32B0}" destId="{EFF20CD9-6EDF-5641-83B2-FE2C928CDC72}" srcOrd="0" destOrd="0" presId="urn:microsoft.com/office/officeart/2005/8/layout/hList1"/>
    <dgm:cxn modelId="{F66DC59E-275F-4199-961F-9AF39F695790}" srcId="{15311749-0ED1-4226-B92C-A6D080F02B28}" destId="{39097649-F5AA-4F4B-B331-0E52B4BBAC59}" srcOrd="0" destOrd="0" parTransId="{B91D7F11-88C6-4F26-8CD6-44694107694A}" sibTransId="{F05BE957-01F0-4A59-B73A-69F665AEAAC8}"/>
    <dgm:cxn modelId="{1D8C40A0-8EAD-47AD-940E-DD87D72B2E41}" srcId="{33AB8846-259E-4425-B190-45E2BE877A38}" destId="{A48295CB-4447-4C0C-8E8B-6757C13B32B0}" srcOrd="0" destOrd="0" parTransId="{9794D20A-1DEE-49F4-BFCC-3ACD675B60B3}" sibTransId="{2FB15A21-6849-44D6-B35F-B11541C84B0F}"/>
    <dgm:cxn modelId="{16AA53B8-D753-4A55-9848-4C68ECE26E91}" srcId="{4E1B5069-79C4-428E-8715-DEDA7AC2D7C6}" destId="{608AE693-AFA2-468E-8FD2-EA7D6C6A3D2B}" srcOrd="3" destOrd="0" parTransId="{478A8B59-3D9B-440B-A653-9389D034B6A4}" sibTransId="{1B073ADB-FD9D-4666-816E-F2CA3A99BC44}"/>
    <dgm:cxn modelId="{5E277BD7-E77B-2148-A0BE-29534AB435EF}" type="presOf" srcId="{4E1B5069-79C4-428E-8715-DEDA7AC2D7C6}" destId="{51D098CA-8342-6E47-BB17-26478F83D9B5}" srcOrd="0" destOrd="0" presId="urn:microsoft.com/office/officeart/2005/8/layout/hList1"/>
    <dgm:cxn modelId="{BAD033D8-DD42-AB49-B743-463E89DCB363}" type="presOf" srcId="{33AB8846-259E-4425-B190-45E2BE877A38}" destId="{9C3219D2-B693-614A-BB41-CAC525BEAD85}" srcOrd="0" destOrd="0" presId="urn:microsoft.com/office/officeart/2005/8/layout/hList1"/>
    <dgm:cxn modelId="{2E0AD0E8-5128-F848-8A45-60D8EE989DF7}" type="presOf" srcId="{2E6DDE21-A7C9-4F80-9EB6-196414B7B000}" destId="{4D2781EC-28F3-BC43-9AA6-933B6F9A13E5}" srcOrd="0" destOrd="0" presId="urn:microsoft.com/office/officeart/2005/8/layout/hList1"/>
    <dgm:cxn modelId="{CB3D16EA-7850-480B-913D-FD35A35DEDA4}" srcId="{4E1B5069-79C4-428E-8715-DEDA7AC2D7C6}" destId="{683EF064-C0F9-4A47-BD2F-CC0747F72839}" srcOrd="2" destOrd="0" parTransId="{6961AAEF-6345-49A8-A35A-92D62B8D5239}" sibTransId="{D949D607-FE2D-49AF-B57F-6ABB962F8B0B}"/>
    <dgm:cxn modelId="{947939ED-E148-3A4D-8D7C-109718BF1E5A}" type="presParOf" srcId="{51D098CA-8342-6E47-BB17-26478F83D9B5}" destId="{4D71EE86-2062-DD4F-A1F8-22AE6C5FC4AD}" srcOrd="0" destOrd="0" presId="urn:microsoft.com/office/officeart/2005/8/layout/hList1"/>
    <dgm:cxn modelId="{5A51C2C2-1E63-674D-AFC3-20B8C3D6DBBC}" type="presParOf" srcId="{4D71EE86-2062-DD4F-A1F8-22AE6C5FC4AD}" destId="{DC80A6D7-25CB-8E44-A827-269CA27280C2}" srcOrd="0" destOrd="0" presId="urn:microsoft.com/office/officeart/2005/8/layout/hList1"/>
    <dgm:cxn modelId="{A115DE7C-4E88-0A4A-B91C-D6AEC596CD32}" type="presParOf" srcId="{4D71EE86-2062-DD4F-A1F8-22AE6C5FC4AD}" destId="{F26498DA-DD5B-D34D-8079-19C8BA684C5D}" srcOrd="1" destOrd="0" presId="urn:microsoft.com/office/officeart/2005/8/layout/hList1"/>
    <dgm:cxn modelId="{B31F76C7-4687-C044-A920-C7BE0A88F82F}" type="presParOf" srcId="{51D098CA-8342-6E47-BB17-26478F83D9B5}" destId="{69677829-C5CE-4442-B157-E632FEDB44FA}" srcOrd="1" destOrd="0" presId="urn:microsoft.com/office/officeart/2005/8/layout/hList1"/>
    <dgm:cxn modelId="{64361306-F720-5946-9348-CC8A71E4723E}" type="presParOf" srcId="{51D098CA-8342-6E47-BB17-26478F83D9B5}" destId="{76E17B9F-34CB-4F4D-B0F1-73B9D981B18C}" srcOrd="2" destOrd="0" presId="urn:microsoft.com/office/officeart/2005/8/layout/hList1"/>
    <dgm:cxn modelId="{05EC783C-6CC0-5248-A3E6-3D1162CBE2BC}" type="presParOf" srcId="{76E17B9F-34CB-4F4D-B0F1-73B9D981B18C}" destId="{9C3219D2-B693-614A-BB41-CAC525BEAD85}" srcOrd="0" destOrd="0" presId="urn:microsoft.com/office/officeart/2005/8/layout/hList1"/>
    <dgm:cxn modelId="{ED68EC82-6EA4-B34B-B135-269F38F70BA2}" type="presParOf" srcId="{76E17B9F-34CB-4F4D-B0F1-73B9D981B18C}" destId="{EFF20CD9-6EDF-5641-83B2-FE2C928CDC72}" srcOrd="1" destOrd="0" presId="urn:microsoft.com/office/officeart/2005/8/layout/hList1"/>
    <dgm:cxn modelId="{05FE6786-E693-A343-BACF-AC425A3E5FFB}" type="presParOf" srcId="{51D098CA-8342-6E47-BB17-26478F83D9B5}" destId="{6EA0249C-0842-2245-B5AF-F573D72E2F9C}" srcOrd="3" destOrd="0" presId="urn:microsoft.com/office/officeart/2005/8/layout/hList1"/>
    <dgm:cxn modelId="{6C01CC2D-ED3E-584D-970A-330BC3F3E62E}" type="presParOf" srcId="{51D098CA-8342-6E47-BB17-26478F83D9B5}" destId="{45A9D6C3-A8A0-0847-8D8C-2FC911D86D98}" srcOrd="4" destOrd="0" presId="urn:microsoft.com/office/officeart/2005/8/layout/hList1"/>
    <dgm:cxn modelId="{E8BD8D5A-3061-114A-B3DC-15BFC9F5A73B}" type="presParOf" srcId="{45A9D6C3-A8A0-0847-8D8C-2FC911D86D98}" destId="{6BED7440-8B66-5C46-A1A9-B4098CE5AB46}" srcOrd="0" destOrd="0" presId="urn:microsoft.com/office/officeart/2005/8/layout/hList1"/>
    <dgm:cxn modelId="{F306C748-B5AD-C140-B0ED-619AFAB7FE30}" type="presParOf" srcId="{45A9D6C3-A8A0-0847-8D8C-2FC911D86D98}" destId="{3B2E79DA-563D-FB4F-BE73-20AFC091572E}" srcOrd="1" destOrd="0" presId="urn:microsoft.com/office/officeart/2005/8/layout/hList1"/>
    <dgm:cxn modelId="{C7A3F31C-93C4-2048-B849-6CC94011F09D}" type="presParOf" srcId="{51D098CA-8342-6E47-BB17-26478F83D9B5}" destId="{B0CD7405-9E51-C944-846A-1803A1289EBA}" srcOrd="5" destOrd="0" presId="urn:microsoft.com/office/officeart/2005/8/layout/hList1"/>
    <dgm:cxn modelId="{2A0FE1D7-E3D1-0E4C-BA28-AC6EA14B8887}" type="presParOf" srcId="{51D098CA-8342-6E47-BB17-26478F83D9B5}" destId="{DC428092-70AB-E84B-90DF-E0D77EB40A59}" srcOrd="6" destOrd="0" presId="urn:microsoft.com/office/officeart/2005/8/layout/hList1"/>
    <dgm:cxn modelId="{9D1EBA78-073B-F54C-A8FE-50B289EFF31C}" type="presParOf" srcId="{DC428092-70AB-E84B-90DF-E0D77EB40A59}" destId="{A0A32F9E-A928-D54A-8672-11B210155471}" srcOrd="0" destOrd="0" presId="urn:microsoft.com/office/officeart/2005/8/layout/hList1"/>
    <dgm:cxn modelId="{502550A7-B296-E24B-8C67-9616D1A41285}" type="presParOf" srcId="{DC428092-70AB-E84B-90DF-E0D77EB40A59}" destId="{4D2781EC-28F3-BC43-9AA6-933B6F9A13E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CBE3ED2-984D-488E-AB1B-8C4DA20E4A9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6477807-4415-4765-91DA-1775C2B8005D}">
      <dgm:prSet/>
      <dgm:spPr/>
      <dgm:t>
        <a:bodyPr/>
        <a:lstStyle/>
        <a:p>
          <a:r>
            <a:rPr lang="en-IN"/>
            <a:t>the continuous processing of data as it is generated, enabling immediate analysis and decision-making. </a:t>
          </a:r>
          <a:endParaRPr lang="en-US"/>
        </a:p>
      </dgm:t>
    </dgm:pt>
    <dgm:pt modelId="{C48AEF74-A880-4927-B462-E2099220498E}" type="parTrans" cxnId="{F9ADA45A-51B3-4DAB-B0CD-97D284F8A600}">
      <dgm:prSet/>
      <dgm:spPr/>
      <dgm:t>
        <a:bodyPr/>
        <a:lstStyle/>
        <a:p>
          <a:endParaRPr lang="en-US"/>
        </a:p>
      </dgm:t>
    </dgm:pt>
    <dgm:pt modelId="{5D88F3DF-CC71-45C8-AB8F-5560DB7FF7FE}" type="sibTrans" cxnId="{F9ADA45A-51B3-4DAB-B0CD-97D284F8A600}">
      <dgm:prSet/>
      <dgm:spPr/>
      <dgm:t>
        <a:bodyPr/>
        <a:lstStyle/>
        <a:p>
          <a:endParaRPr lang="en-US"/>
        </a:p>
      </dgm:t>
    </dgm:pt>
    <dgm:pt modelId="{1E6614A9-896E-4D37-892C-FE90B7EDF62D}">
      <dgm:prSet/>
      <dgm:spPr/>
      <dgm:t>
        <a:bodyPr/>
        <a:lstStyle/>
        <a:p>
          <a:r>
            <a:rPr lang="en-IN"/>
            <a:t>Instead of waiting for data to accumulate and then processing it in batches (as with traditional batch processing), </a:t>
          </a:r>
          <a:endParaRPr lang="en-US"/>
        </a:p>
      </dgm:t>
    </dgm:pt>
    <dgm:pt modelId="{88B601C3-F475-460B-BF26-E239A4D030EE}" type="parTrans" cxnId="{08A89968-2D85-42EA-B719-F057A46C291F}">
      <dgm:prSet/>
      <dgm:spPr/>
      <dgm:t>
        <a:bodyPr/>
        <a:lstStyle/>
        <a:p>
          <a:endParaRPr lang="en-US"/>
        </a:p>
      </dgm:t>
    </dgm:pt>
    <dgm:pt modelId="{785B3B75-CC75-440D-A0D9-24FE5BBDE86A}" type="sibTrans" cxnId="{08A89968-2D85-42EA-B719-F057A46C291F}">
      <dgm:prSet/>
      <dgm:spPr/>
      <dgm:t>
        <a:bodyPr/>
        <a:lstStyle/>
        <a:p>
          <a:endParaRPr lang="en-US"/>
        </a:p>
      </dgm:t>
    </dgm:pt>
    <dgm:pt modelId="{BED8B1A0-B780-48B5-B78F-0A2587A61A53}">
      <dgm:prSet/>
      <dgm:spPr/>
      <dgm:t>
        <a:bodyPr/>
        <a:lstStyle/>
        <a:p>
          <a:r>
            <a:rPr lang="en-IN"/>
            <a:t>stream processing handles events as they arrive, providing insights, responses, or transformations instantly or within milliseconds to seconds.</a:t>
          </a:r>
          <a:endParaRPr lang="en-US"/>
        </a:p>
      </dgm:t>
    </dgm:pt>
    <dgm:pt modelId="{4D424EB8-187D-4C25-94F0-747E3BB9B456}" type="parTrans" cxnId="{F10E2E9E-B988-429A-AB7C-ABA2A7489151}">
      <dgm:prSet/>
      <dgm:spPr/>
      <dgm:t>
        <a:bodyPr/>
        <a:lstStyle/>
        <a:p>
          <a:endParaRPr lang="en-US"/>
        </a:p>
      </dgm:t>
    </dgm:pt>
    <dgm:pt modelId="{E75600D6-0683-4C64-89CF-7EC31409BA22}" type="sibTrans" cxnId="{F10E2E9E-B988-429A-AB7C-ABA2A7489151}">
      <dgm:prSet/>
      <dgm:spPr/>
      <dgm:t>
        <a:bodyPr/>
        <a:lstStyle/>
        <a:p>
          <a:endParaRPr lang="en-US"/>
        </a:p>
      </dgm:t>
    </dgm:pt>
    <dgm:pt modelId="{C9E3F368-0A2C-4AD8-B9A4-A0C9553F2EE9}" type="pres">
      <dgm:prSet presAssocID="{DCBE3ED2-984D-488E-AB1B-8C4DA20E4A90}" presName="root" presStyleCnt="0">
        <dgm:presLayoutVars>
          <dgm:dir/>
          <dgm:resizeHandles val="exact"/>
        </dgm:presLayoutVars>
      </dgm:prSet>
      <dgm:spPr/>
    </dgm:pt>
    <dgm:pt modelId="{480A5D3A-51E5-4F4B-BA2F-A093AB7D5856}" type="pres">
      <dgm:prSet presAssocID="{D6477807-4415-4765-91DA-1775C2B8005D}" presName="compNode" presStyleCnt="0"/>
      <dgm:spPr/>
    </dgm:pt>
    <dgm:pt modelId="{D6B7B2E1-C56E-490D-9DE0-BE65D04A28E9}" type="pres">
      <dgm:prSet presAssocID="{D6477807-4415-4765-91DA-1775C2B8005D}" presName="bgRect" presStyleLbl="bgShp" presStyleIdx="0" presStyleCnt="3"/>
      <dgm:spPr/>
    </dgm:pt>
    <dgm:pt modelId="{CF15B2A7-74F5-48A1-B1F0-976217C5C066}" type="pres">
      <dgm:prSet presAssocID="{D6477807-4415-4765-91DA-1775C2B800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8ADE6B74-3566-4211-8488-B241C4B310C0}" type="pres">
      <dgm:prSet presAssocID="{D6477807-4415-4765-91DA-1775C2B8005D}" presName="spaceRect" presStyleCnt="0"/>
      <dgm:spPr/>
    </dgm:pt>
    <dgm:pt modelId="{95F3A11A-DFEC-4D8E-978F-49887F44A956}" type="pres">
      <dgm:prSet presAssocID="{D6477807-4415-4765-91DA-1775C2B8005D}" presName="parTx" presStyleLbl="revTx" presStyleIdx="0" presStyleCnt="3">
        <dgm:presLayoutVars>
          <dgm:chMax val="0"/>
          <dgm:chPref val="0"/>
        </dgm:presLayoutVars>
      </dgm:prSet>
      <dgm:spPr/>
    </dgm:pt>
    <dgm:pt modelId="{456D7C53-48FD-482E-B652-F1282F084FCB}" type="pres">
      <dgm:prSet presAssocID="{5D88F3DF-CC71-45C8-AB8F-5560DB7FF7FE}" presName="sibTrans" presStyleCnt="0"/>
      <dgm:spPr/>
    </dgm:pt>
    <dgm:pt modelId="{7E9F2667-04FE-47CC-AAA9-2F7653B8CBAD}" type="pres">
      <dgm:prSet presAssocID="{1E6614A9-896E-4D37-892C-FE90B7EDF62D}" presName="compNode" presStyleCnt="0"/>
      <dgm:spPr/>
    </dgm:pt>
    <dgm:pt modelId="{AAA587D5-9A8C-4FFF-B626-DC22AB6022A6}" type="pres">
      <dgm:prSet presAssocID="{1E6614A9-896E-4D37-892C-FE90B7EDF62D}" presName="bgRect" presStyleLbl="bgShp" presStyleIdx="1" presStyleCnt="3"/>
      <dgm:spPr/>
    </dgm:pt>
    <dgm:pt modelId="{A6F63EC7-2C08-4824-9735-66478839F098}" type="pres">
      <dgm:prSet presAssocID="{1E6614A9-896E-4D37-892C-FE90B7EDF6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4C8D5F4F-3937-4065-A68C-679AA333BACD}" type="pres">
      <dgm:prSet presAssocID="{1E6614A9-896E-4D37-892C-FE90B7EDF62D}" presName="spaceRect" presStyleCnt="0"/>
      <dgm:spPr/>
    </dgm:pt>
    <dgm:pt modelId="{9C6E7C3F-C36A-4D99-987D-83A2F4024303}" type="pres">
      <dgm:prSet presAssocID="{1E6614A9-896E-4D37-892C-FE90B7EDF62D}" presName="parTx" presStyleLbl="revTx" presStyleIdx="1" presStyleCnt="3">
        <dgm:presLayoutVars>
          <dgm:chMax val="0"/>
          <dgm:chPref val="0"/>
        </dgm:presLayoutVars>
      </dgm:prSet>
      <dgm:spPr/>
    </dgm:pt>
    <dgm:pt modelId="{6F29C2F0-8491-4BE0-A8BB-05F5D3D46406}" type="pres">
      <dgm:prSet presAssocID="{785B3B75-CC75-440D-A0D9-24FE5BBDE86A}" presName="sibTrans" presStyleCnt="0"/>
      <dgm:spPr/>
    </dgm:pt>
    <dgm:pt modelId="{6FC16979-2211-4C50-8759-49233A0013A7}" type="pres">
      <dgm:prSet presAssocID="{BED8B1A0-B780-48B5-B78F-0A2587A61A53}" presName="compNode" presStyleCnt="0"/>
      <dgm:spPr/>
    </dgm:pt>
    <dgm:pt modelId="{785F4DEA-6C4E-4AFE-8DF4-87B18506EAD4}" type="pres">
      <dgm:prSet presAssocID="{BED8B1A0-B780-48B5-B78F-0A2587A61A53}" presName="bgRect" presStyleLbl="bgShp" presStyleIdx="2" presStyleCnt="3"/>
      <dgm:spPr/>
    </dgm:pt>
    <dgm:pt modelId="{AE191F56-A3D4-436A-BE66-E24E3A691693}" type="pres">
      <dgm:prSet presAssocID="{BED8B1A0-B780-48B5-B78F-0A2587A61A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Circle"/>
        </a:ext>
      </dgm:extLst>
    </dgm:pt>
    <dgm:pt modelId="{15BE11FC-77CD-454E-8909-E99D79DC919D}" type="pres">
      <dgm:prSet presAssocID="{BED8B1A0-B780-48B5-B78F-0A2587A61A53}" presName="spaceRect" presStyleCnt="0"/>
      <dgm:spPr/>
    </dgm:pt>
    <dgm:pt modelId="{607F915E-1886-4FBE-B37C-E5AAA6C19DC1}" type="pres">
      <dgm:prSet presAssocID="{BED8B1A0-B780-48B5-B78F-0A2587A61A53}" presName="parTx" presStyleLbl="revTx" presStyleIdx="2" presStyleCnt="3">
        <dgm:presLayoutVars>
          <dgm:chMax val="0"/>
          <dgm:chPref val="0"/>
        </dgm:presLayoutVars>
      </dgm:prSet>
      <dgm:spPr/>
    </dgm:pt>
  </dgm:ptLst>
  <dgm:cxnLst>
    <dgm:cxn modelId="{64FB050B-F3CA-41EE-8C98-C339CAF48771}" type="presOf" srcId="{D6477807-4415-4765-91DA-1775C2B8005D}" destId="{95F3A11A-DFEC-4D8E-978F-49887F44A956}" srcOrd="0" destOrd="0" presId="urn:microsoft.com/office/officeart/2018/2/layout/IconVerticalSolidList"/>
    <dgm:cxn modelId="{8DB45B55-7FED-4C94-A309-7AA2E58D070B}" type="presOf" srcId="{1E6614A9-896E-4D37-892C-FE90B7EDF62D}" destId="{9C6E7C3F-C36A-4D99-987D-83A2F4024303}" srcOrd="0" destOrd="0" presId="urn:microsoft.com/office/officeart/2018/2/layout/IconVerticalSolidList"/>
    <dgm:cxn modelId="{F9ADA45A-51B3-4DAB-B0CD-97D284F8A600}" srcId="{DCBE3ED2-984D-488E-AB1B-8C4DA20E4A90}" destId="{D6477807-4415-4765-91DA-1775C2B8005D}" srcOrd="0" destOrd="0" parTransId="{C48AEF74-A880-4927-B462-E2099220498E}" sibTransId="{5D88F3DF-CC71-45C8-AB8F-5560DB7FF7FE}"/>
    <dgm:cxn modelId="{08A89968-2D85-42EA-B719-F057A46C291F}" srcId="{DCBE3ED2-984D-488E-AB1B-8C4DA20E4A90}" destId="{1E6614A9-896E-4D37-892C-FE90B7EDF62D}" srcOrd="1" destOrd="0" parTransId="{88B601C3-F475-460B-BF26-E239A4D030EE}" sibTransId="{785B3B75-CC75-440D-A0D9-24FE5BBDE86A}"/>
    <dgm:cxn modelId="{F10E2E9E-B988-429A-AB7C-ABA2A7489151}" srcId="{DCBE3ED2-984D-488E-AB1B-8C4DA20E4A90}" destId="{BED8B1A0-B780-48B5-B78F-0A2587A61A53}" srcOrd="2" destOrd="0" parTransId="{4D424EB8-187D-4C25-94F0-747E3BB9B456}" sibTransId="{E75600D6-0683-4C64-89CF-7EC31409BA22}"/>
    <dgm:cxn modelId="{812FC1B2-39DC-4D38-985C-4FA9CF30FB66}" type="presOf" srcId="{DCBE3ED2-984D-488E-AB1B-8C4DA20E4A90}" destId="{C9E3F368-0A2C-4AD8-B9A4-A0C9553F2EE9}" srcOrd="0" destOrd="0" presId="urn:microsoft.com/office/officeart/2018/2/layout/IconVerticalSolidList"/>
    <dgm:cxn modelId="{A15B2BCB-B655-423A-B22C-24B6B9AE3F02}" type="presOf" srcId="{BED8B1A0-B780-48B5-B78F-0A2587A61A53}" destId="{607F915E-1886-4FBE-B37C-E5AAA6C19DC1}" srcOrd="0" destOrd="0" presId="urn:microsoft.com/office/officeart/2018/2/layout/IconVerticalSolidList"/>
    <dgm:cxn modelId="{4D9634C6-E7AA-4696-ABC0-CA81A5AAC95C}" type="presParOf" srcId="{C9E3F368-0A2C-4AD8-B9A4-A0C9553F2EE9}" destId="{480A5D3A-51E5-4F4B-BA2F-A093AB7D5856}" srcOrd="0" destOrd="0" presId="urn:microsoft.com/office/officeart/2018/2/layout/IconVerticalSolidList"/>
    <dgm:cxn modelId="{E931B551-FBF9-4CAD-B99B-C53CF19D369D}" type="presParOf" srcId="{480A5D3A-51E5-4F4B-BA2F-A093AB7D5856}" destId="{D6B7B2E1-C56E-490D-9DE0-BE65D04A28E9}" srcOrd="0" destOrd="0" presId="urn:microsoft.com/office/officeart/2018/2/layout/IconVerticalSolidList"/>
    <dgm:cxn modelId="{57C0BBBA-6002-4043-8B2A-7345C2A5D503}" type="presParOf" srcId="{480A5D3A-51E5-4F4B-BA2F-A093AB7D5856}" destId="{CF15B2A7-74F5-48A1-B1F0-976217C5C066}" srcOrd="1" destOrd="0" presId="urn:microsoft.com/office/officeart/2018/2/layout/IconVerticalSolidList"/>
    <dgm:cxn modelId="{111F7BF7-5F65-49C1-8B79-DF0665AAC8E3}" type="presParOf" srcId="{480A5D3A-51E5-4F4B-BA2F-A093AB7D5856}" destId="{8ADE6B74-3566-4211-8488-B241C4B310C0}" srcOrd="2" destOrd="0" presId="urn:microsoft.com/office/officeart/2018/2/layout/IconVerticalSolidList"/>
    <dgm:cxn modelId="{F1B040CD-4EE9-4495-B3D9-12F83AF1E694}" type="presParOf" srcId="{480A5D3A-51E5-4F4B-BA2F-A093AB7D5856}" destId="{95F3A11A-DFEC-4D8E-978F-49887F44A956}" srcOrd="3" destOrd="0" presId="urn:microsoft.com/office/officeart/2018/2/layout/IconVerticalSolidList"/>
    <dgm:cxn modelId="{760CE539-0FB8-4FCE-9C43-044B04E10B74}" type="presParOf" srcId="{C9E3F368-0A2C-4AD8-B9A4-A0C9553F2EE9}" destId="{456D7C53-48FD-482E-B652-F1282F084FCB}" srcOrd="1" destOrd="0" presId="urn:microsoft.com/office/officeart/2018/2/layout/IconVerticalSolidList"/>
    <dgm:cxn modelId="{272FE65C-E2CD-46CB-9D6C-A123B95D6A9B}" type="presParOf" srcId="{C9E3F368-0A2C-4AD8-B9A4-A0C9553F2EE9}" destId="{7E9F2667-04FE-47CC-AAA9-2F7653B8CBAD}" srcOrd="2" destOrd="0" presId="urn:microsoft.com/office/officeart/2018/2/layout/IconVerticalSolidList"/>
    <dgm:cxn modelId="{3FA8CF08-2DE6-45A1-8642-F26A68E53873}" type="presParOf" srcId="{7E9F2667-04FE-47CC-AAA9-2F7653B8CBAD}" destId="{AAA587D5-9A8C-4FFF-B626-DC22AB6022A6}" srcOrd="0" destOrd="0" presId="urn:microsoft.com/office/officeart/2018/2/layout/IconVerticalSolidList"/>
    <dgm:cxn modelId="{EABE30AC-A209-4624-865C-11A502F573D4}" type="presParOf" srcId="{7E9F2667-04FE-47CC-AAA9-2F7653B8CBAD}" destId="{A6F63EC7-2C08-4824-9735-66478839F098}" srcOrd="1" destOrd="0" presId="urn:microsoft.com/office/officeart/2018/2/layout/IconVerticalSolidList"/>
    <dgm:cxn modelId="{9DCDCA01-B89D-446F-81B2-00E26CBDEC42}" type="presParOf" srcId="{7E9F2667-04FE-47CC-AAA9-2F7653B8CBAD}" destId="{4C8D5F4F-3937-4065-A68C-679AA333BACD}" srcOrd="2" destOrd="0" presId="urn:microsoft.com/office/officeart/2018/2/layout/IconVerticalSolidList"/>
    <dgm:cxn modelId="{2A480EFA-22D8-474A-99DD-6EC0C83C2E9E}" type="presParOf" srcId="{7E9F2667-04FE-47CC-AAA9-2F7653B8CBAD}" destId="{9C6E7C3F-C36A-4D99-987D-83A2F4024303}" srcOrd="3" destOrd="0" presId="urn:microsoft.com/office/officeart/2018/2/layout/IconVerticalSolidList"/>
    <dgm:cxn modelId="{ED347C53-9151-456C-B8AF-A9DBD96484C0}" type="presParOf" srcId="{C9E3F368-0A2C-4AD8-B9A4-A0C9553F2EE9}" destId="{6F29C2F0-8491-4BE0-A8BB-05F5D3D46406}" srcOrd="3" destOrd="0" presId="urn:microsoft.com/office/officeart/2018/2/layout/IconVerticalSolidList"/>
    <dgm:cxn modelId="{91047EC4-6763-42BE-86D9-F8071881E849}" type="presParOf" srcId="{C9E3F368-0A2C-4AD8-B9A4-A0C9553F2EE9}" destId="{6FC16979-2211-4C50-8759-49233A0013A7}" srcOrd="4" destOrd="0" presId="urn:microsoft.com/office/officeart/2018/2/layout/IconVerticalSolidList"/>
    <dgm:cxn modelId="{405CF192-B7C6-43F4-AB39-8721316368EF}" type="presParOf" srcId="{6FC16979-2211-4C50-8759-49233A0013A7}" destId="{785F4DEA-6C4E-4AFE-8DF4-87B18506EAD4}" srcOrd="0" destOrd="0" presId="urn:microsoft.com/office/officeart/2018/2/layout/IconVerticalSolidList"/>
    <dgm:cxn modelId="{EEE38F7E-DFB3-4264-BC61-96636E8E8E41}" type="presParOf" srcId="{6FC16979-2211-4C50-8759-49233A0013A7}" destId="{AE191F56-A3D4-436A-BE66-E24E3A691693}" srcOrd="1" destOrd="0" presId="urn:microsoft.com/office/officeart/2018/2/layout/IconVerticalSolidList"/>
    <dgm:cxn modelId="{92F7FF44-4BAE-4B95-BE8C-31B5558BAFBF}" type="presParOf" srcId="{6FC16979-2211-4C50-8759-49233A0013A7}" destId="{15BE11FC-77CD-454E-8909-E99D79DC919D}" srcOrd="2" destOrd="0" presId="urn:microsoft.com/office/officeart/2018/2/layout/IconVerticalSolidList"/>
    <dgm:cxn modelId="{A7087B24-DB9A-448D-840C-83E4784146B1}" type="presParOf" srcId="{6FC16979-2211-4C50-8759-49233A0013A7}" destId="{607F915E-1886-4FBE-B37C-E5AAA6C19DC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BCEDA7E-D590-431C-A440-E6C5916E4CAA}"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A284C7A7-3338-46AC-B217-D45E0C3D0CA1}">
      <dgm:prSet custT="1"/>
      <dgm:spPr/>
      <dgm:t>
        <a:bodyPr/>
        <a:lstStyle/>
        <a:p>
          <a:pPr>
            <a:lnSpc>
              <a:spcPct val="100000"/>
            </a:lnSpc>
            <a:defRPr b="1"/>
          </a:pPr>
          <a:r>
            <a:rPr lang="en-IN" sz="2000" b="1"/>
            <a:t>Continuous Data Flow</a:t>
          </a:r>
          <a:r>
            <a:rPr lang="en-IN" sz="2000"/>
            <a:t>:</a:t>
          </a:r>
          <a:endParaRPr lang="en-US" sz="2000"/>
        </a:p>
      </dgm:t>
    </dgm:pt>
    <dgm:pt modelId="{C9A1B10D-9374-47F7-8048-F03E38502C32}" type="parTrans" cxnId="{60B41A6A-A12C-4C94-A4CB-449A5CC43E2F}">
      <dgm:prSet/>
      <dgm:spPr/>
      <dgm:t>
        <a:bodyPr/>
        <a:lstStyle/>
        <a:p>
          <a:endParaRPr lang="en-US" sz="2800"/>
        </a:p>
      </dgm:t>
    </dgm:pt>
    <dgm:pt modelId="{53130D3B-E1A8-4682-AF87-250957CD5DE4}" type="sibTrans" cxnId="{60B41A6A-A12C-4C94-A4CB-449A5CC43E2F}">
      <dgm:prSet/>
      <dgm:spPr/>
      <dgm:t>
        <a:bodyPr/>
        <a:lstStyle/>
        <a:p>
          <a:endParaRPr lang="en-US" sz="2800"/>
        </a:p>
      </dgm:t>
    </dgm:pt>
    <dgm:pt modelId="{881B630B-A560-4B76-AA2D-884AB3FC2617}">
      <dgm:prSet custT="1"/>
      <dgm:spPr/>
      <dgm:t>
        <a:bodyPr/>
        <a:lstStyle/>
        <a:p>
          <a:pPr>
            <a:lnSpc>
              <a:spcPct val="100000"/>
            </a:lnSpc>
          </a:pPr>
          <a:r>
            <a:rPr lang="en-IN" sz="1600"/>
            <a:t>Data is processed as soon as it arrives, typically in an unbounded and continuous stream.</a:t>
          </a:r>
          <a:endParaRPr lang="en-US" sz="1600"/>
        </a:p>
      </dgm:t>
    </dgm:pt>
    <dgm:pt modelId="{C9C0D7CE-3782-4878-8A26-0FF829D2E222}" type="parTrans" cxnId="{0FECEFF8-FBE6-49C9-B9D2-13D339F655FF}">
      <dgm:prSet/>
      <dgm:spPr/>
      <dgm:t>
        <a:bodyPr/>
        <a:lstStyle/>
        <a:p>
          <a:endParaRPr lang="en-US" sz="2800"/>
        </a:p>
      </dgm:t>
    </dgm:pt>
    <dgm:pt modelId="{B1E687B0-CC4B-4E49-A3B5-DD4F4D480D48}" type="sibTrans" cxnId="{0FECEFF8-FBE6-49C9-B9D2-13D339F655FF}">
      <dgm:prSet/>
      <dgm:spPr/>
      <dgm:t>
        <a:bodyPr/>
        <a:lstStyle/>
        <a:p>
          <a:endParaRPr lang="en-US" sz="2800"/>
        </a:p>
      </dgm:t>
    </dgm:pt>
    <dgm:pt modelId="{F81BD2D1-2F41-4E39-9864-DAFAB6FC4853}">
      <dgm:prSet custT="1"/>
      <dgm:spPr/>
      <dgm:t>
        <a:bodyPr/>
        <a:lstStyle/>
        <a:p>
          <a:pPr>
            <a:lnSpc>
              <a:spcPct val="100000"/>
            </a:lnSpc>
          </a:pPr>
          <a:r>
            <a:rPr lang="en-IN" sz="1600"/>
            <a:t>It’s ideal for environments where data is generated constantly, such as sensor networks, financial markets, or social media feeds.</a:t>
          </a:r>
          <a:endParaRPr lang="en-US" sz="1600"/>
        </a:p>
      </dgm:t>
    </dgm:pt>
    <dgm:pt modelId="{5C0CACFB-780A-4917-827B-AD85A50461E4}" type="parTrans" cxnId="{B1E92C4F-749E-4DF9-96F1-BA98872973C9}">
      <dgm:prSet/>
      <dgm:spPr/>
      <dgm:t>
        <a:bodyPr/>
        <a:lstStyle/>
        <a:p>
          <a:endParaRPr lang="en-US" sz="2800"/>
        </a:p>
      </dgm:t>
    </dgm:pt>
    <dgm:pt modelId="{43236872-F759-468F-9531-EE49078B1CB1}" type="sibTrans" cxnId="{B1E92C4F-749E-4DF9-96F1-BA98872973C9}">
      <dgm:prSet/>
      <dgm:spPr/>
      <dgm:t>
        <a:bodyPr/>
        <a:lstStyle/>
        <a:p>
          <a:endParaRPr lang="en-US" sz="2800"/>
        </a:p>
      </dgm:t>
    </dgm:pt>
    <dgm:pt modelId="{760B4ACA-59B5-4B9F-AB8E-F7B019A9297E}">
      <dgm:prSet custT="1"/>
      <dgm:spPr/>
      <dgm:t>
        <a:bodyPr/>
        <a:lstStyle/>
        <a:p>
          <a:pPr>
            <a:lnSpc>
              <a:spcPct val="100000"/>
            </a:lnSpc>
            <a:defRPr b="1"/>
          </a:pPr>
          <a:r>
            <a:rPr lang="en-IN" sz="2000" b="1"/>
            <a:t>Low Latency</a:t>
          </a:r>
          <a:r>
            <a:rPr lang="en-IN" sz="2000"/>
            <a:t>:</a:t>
          </a:r>
          <a:endParaRPr lang="en-US" sz="2000"/>
        </a:p>
      </dgm:t>
    </dgm:pt>
    <dgm:pt modelId="{67568FCC-C4EA-42B3-880A-E90A0807B117}" type="parTrans" cxnId="{53BBBBE3-0DB2-4ABA-AC0A-8D463F30E959}">
      <dgm:prSet/>
      <dgm:spPr/>
      <dgm:t>
        <a:bodyPr/>
        <a:lstStyle/>
        <a:p>
          <a:endParaRPr lang="en-US" sz="2800"/>
        </a:p>
      </dgm:t>
    </dgm:pt>
    <dgm:pt modelId="{56255468-B07B-4E5B-ADB2-0DB5DE11F1BB}" type="sibTrans" cxnId="{53BBBBE3-0DB2-4ABA-AC0A-8D463F30E959}">
      <dgm:prSet/>
      <dgm:spPr/>
      <dgm:t>
        <a:bodyPr/>
        <a:lstStyle/>
        <a:p>
          <a:endParaRPr lang="en-US" sz="2800"/>
        </a:p>
      </dgm:t>
    </dgm:pt>
    <dgm:pt modelId="{5FE76C07-82EF-4ED7-9C84-B73F1A11A5A9}">
      <dgm:prSet custT="1"/>
      <dgm:spPr/>
      <dgm:t>
        <a:bodyPr/>
        <a:lstStyle/>
        <a:p>
          <a:pPr>
            <a:lnSpc>
              <a:spcPct val="100000"/>
            </a:lnSpc>
          </a:pPr>
          <a:r>
            <a:rPr lang="en-IN" sz="1600" dirty="0"/>
            <a:t>there is minimal delay between data ingestion and the processing of that data.</a:t>
          </a:r>
          <a:endParaRPr lang="en-US" sz="1600" dirty="0"/>
        </a:p>
      </dgm:t>
    </dgm:pt>
    <dgm:pt modelId="{F49697EA-A84A-4BBC-AA88-2A68D7EBE94C}" type="parTrans" cxnId="{ADA28C29-60A2-4DF0-A33A-818D1A77B99F}">
      <dgm:prSet/>
      <dgm:spPr/>
      <dgm:t>
        <a:bodyPr/>
        <a:lstStyle/>
        <a:p>
          <a:endParaRPr lang="en-US" sz="2800"/>
        </a:p>
      </dgm:t>
    </dgm:pt>
    <dgm:pt modelId="{918BDE48-2CA9-4EC2-B89B-EA4B3B46B88B}" type="sibTrans" cxnId="{ADA28C29-60A2-4DF0-A33A-818D1A77B99F}">
      <dgm:prSet/>
      <dgm:spPr/>
      <dgm:t>
        <a:bodyPr/>
        <a:lstStyle/>
        <a:p>
          <a:endParaRPr lang="en-US" sz="2800"/>
        </a:p>
      </dgm:t>
    </dgm:pt>
    <dgm:pt modelId="{ADBEFB9E-D24F-4499-9CA2-447B58B93D6D}">
      <dgm:prSet custT="1"/>
      <dgm:spPr/>
      <dgm:t>
        <a:bodyPr/>
        <a:lstStyle/>
        <a:p>
          <a:pPr>
            <a:lnSpc>
              <a:spcPct val="100000"/>
            </a:lnSpc>
          </a:pPr>
          <a:r>
            <a:rPr lang="en-IN" sz="1600"/>
            <a:t>This allows for immediate insights and actions.</a:t>
          </a:r>
          <a:endParaRPr lang="en-US" sz="1600"/>
        </a:p>
      </dgm:t>
    </dgm:pt>
    <dgm:pt modelId="{F496D4EB-AAD3-43C6-941C-93BF62D0BB90}" type="parTrans" cxnId="{9EF5065F-5A37-40E7-86EA-E983CA45B5DC}">
      <dgm:prSet/>
      <dgm:spPr/>
      <dgm:t>
        <a:bodyPr/>
        <a:lstStyle/>
        <a:p>
          <a:endParaRPr lang="en-US" sz="2800"/>
        </a:p>
      </dgm:t>
    </dgm:pt>
    <dgm:pt modelId="{4B1C13EA-58E9-4360-A0A5-7D0A4B35E647}" type="sibTrans" cxnId="{9EF5065F-5A37-40E7-86EA-E983CA45B5DC}">
      <dgm:prSet/>
      <dgm:spPr/>
      <dgm:t>
        <a:bodyPr/>
        <a:lstStyle/>
        <a:p>
          <a:endParaRPr lang="en-US" sz="2800"/>
        </a:p>
      </dgm:t>
    </dgm:pt>
    <dgm:pt modelId="{87B11C26-E67A-4334-B977-66B301BFBD9C}">
      <dgm:prSet custT="1"/>
      <dgm:spPr/>
      <dgm:t>
        <a:bodyPr/>
        <a:lstStyle/>
        <a:p>
          <a:pPr>
            <a:lnSpc>
              <a:spcPct val="100000"/>
            </a:lnSpc>
            <a:defRPr b="1"/>
          </a:pPr>
          <a:r>
            <a:rPr lang="en-IN" sz="2000" b="1"/>
            <a:t>Event-Driven</a:t>
          </a:r>
          <a:r>
            <a:rPr lang="en-IN" sz="2000"/>
            <a:t>:</a:t>
          </a:r>
          <a:endParaRPr lang="en-US" sz="2000"/>
        </a:p>
      </dgm:t>
    </dgm:pt>
    <dgm:pt modelId="{99AC26BF-8B30-40DF-A51F-8B518DB9D7DD}" type="parTrans" cxnId="{8B157137-B4AA-4BE8-B798-7446CEA53B6C}">
      <dgm:prSet/>
      <dgm:spPr/>
      <dgm:t>
        <a:bodyPr/>
        <a:lstStyle/>
        <a:p>
          <a:endParaRPr lang="en-US" sz="2800"/>
        </a:p>
      </dgm:t>
    </dgm:pt>
    <dgm:pt modelId="{CF7FCCF4-4B4A-42CD-A890-45FAD298CCB3}" type="sibTrans" cxnId="{8B157137-B4AA-4BE8-B798-7446CEA53B6C}">
      <dgm:prSet/>
      <dgm:spPr/>
      <dgm:t>
        <a:bodyPr/>
        <a:lstStyle/>
        <a:p>
          <a:endParaRPr lang="en-US" sz="2800"/>
        </a:p>
      </dgm:t>
    </dgm:pt>
    <dgm:pt modelId="{6ABB37E8-96A4-468F-ACEC-AE2B260CEE9F}">
      <dgm:prSet custT="1"/>
      <dgm:spPr/>
      <dgm:t>
        <a:bodyPr/>
        <a:lstStyle/>
        <a:p>
          <a:pPr>
            <a:lnSpc>
              <a:spcPct val="100000"/>
            </a:lnSpc>
          </a:pPr>
          <a:r>
            <a:rPr lang="en-IN" sz="1600" dirty="0"/>
            <a:t>Data in real-time stream processing is typically in the form of discrete events, such as user clicks, financial transactions, or sensor readings.</a:t>
          </a:r>
          <a:endParaRPr lang="en-US" sz="1600" dirty="0"/>
        </a:p>
      </dgm:t>
    </dgm:pt>
    <dgm:pt modelId="{C72ECBB5-28CA-4008-8A1B-45EA3EC6E0A9}" type="parTrans" cxnId="{BEAD6B74-C83D-461E-9913-8C84AA69F383}">
      <dgm:prSet/>
      <dgm:spPr/>
      <dgm:t>
        <a:bodyPr/>
        <a:lstStyle/>
        <a:p>
          <a:endParaRPr lang="en-US" sz="2800"/>
        </a:p>
      </dgm:t>
    </dgm:pt>
    <dgm:pt modelId="{96E204E9-78D2-46AE-ADF7-81FB2A0032EF}" type="sibTrans" cxnId="{BEAD6B74-C83D-461E-9913-8C84AA69F383}">
      <dgm:prSet/>
      <dgm:spPr/>
      <dgm:t>
        <a:bodyPr/>
        <a:lstStyle/>
        <a:p>
          <a:endParaRPr lang="en-US" sz="2800"/>
        </a:p>
      </dgm:t>
    </dgm:pt>
    <dgm:pt modelId="{1E3681D5-07DE-4A9A-AF5C-D86459BB1AAD}">
      <dgm:prSet custT="1"/>
      <dgm:spPr/>
      <dgm:t>
        <a:bodyPr/>
        <a:lstStyle/>
        <a:p>
          <a:pPr>
            <a:lnSpc>
              <a:spcPct val="100000"/>
            </a:lnSpc>
          </a:pPr>
          <a:r>
            <a:rPr lang="en-IN" sz="1600"/>
            <a:t>Systems respond to these events almost instantly, triggering actions or updating states.</a:t>
          </a:r>
          <a:endParaRPr lang="en-US" sz="1600"/>
        </a:p>
      </dgm:t>
    </dgm:pt>
    <dgm:pt modelId="{765C4580-860A-4D67-A89A-BCD669C5DA88}" type="parTrans" cxnId="{3E543CA9-3680-4BA5-9094-9CB2512EDB31}">
      <dgm:prSet/>
      <dgm:spPr/>
      <dgm:t>
        <a:bodyPr/>
        <a:lstStyle/>
        <a:p>
          <a:endParaRPr lang="en-US" sz="2800"/>
        </a:p>
      </dgm:t>
    </dgm:pt>
    <dgm:pt modelId="{0F22B863-C376-446B-9EFF-3201935BB3B3}" type="sibTrans" cxnId="{3E543CA9-3680-4BA5-9094-9CB2512EDB31}">
      <dgm:prSet/>
      <dgm:spPr/>
      <dgm:t>
        <a:bodyPr/>
        <a:lstStyle/>
        <a:p>
          <a:endParaRPr lang="en-US" sz="2800"/>
        </a:p>
      </dgm:t>
    </dgm:pt>
    <dgm:pt modelId="{69D1C1C5-F112-4430-9A94-0412A50E6675}">
      <dgm:prSet custT="1"/>
      <dgm:spPr/>
      <dgm:t>
        <a:bodyPr/>
        <a:lstStyle/>
        <a:p>
          <a:pPr>
            <a:lnSpc>
              <a:spcPct val="100000"/>
            </a:lnSpc>
            <a:defRPr b="1"/>
          </a:pPr>
          <a:r>
            <a:rPr lang="en-IN" sz="2000" b="1"/>
            <a:t>Stateful Processing</a:t>
          </a:r>
          <a:r>
            <a:rPr lang="en-IN" sz="2000"/>
            <a:t>:</a:t>
          </a:r>
          <a:endParaRPr lang="en-US" sz="2000"/>
        </a:p>
      </dgm:t>
    </dgm:pt>
    <dgm:pt modelId="{289716B8-1157-47DB-A3DB-4416563C4EF7}" type="parTrans" cxnId="{5B2D5B3A-4AD3-4B1D-B456-9C65397FED08}">
      <dgm:prSet/>
      <dgm:spPr/>
      <dgm:t>
        <a:bodyPr/>
        <a:lstStyle/>
        <a:p>
          <a:endParaRPr lang="en-US" sz="2800"/>
        </a:p>
      </dgm:t>
    </dgm:pt>
    <dgm:pt modelId="{917798D7-E190-4494-9698-2F42F73729A7}" type="sibTrans" cxnId="{5B2D5B3A-4AD3-4B1D-B456-9C65397FED08}">
      <dgm:prSet/>
      <dgm:spPr/>
      <dgm:t>
        <a:bodyPr/>
        <a:lstStyle/>
        <a:p>
          <a:endParaRPr lang="en-US" sz="2800"/>
        </a:p>
      </dgm:t>
    </dgm:pt>
    <dgm:pt modelId="{18FF112B-8FB1-45C0-AB6A-53ABC72A6BFA}">
      <dgm:prSet custT="1"/>
      <dgm:spPr/>
      <dgm:t>
        <a:bodyPr/>
        <a:lstStyle/>
        <a:p>
          <a:pPr>
            <a:lnSpc>
              <a:spcPct val="100000"/>
            </a:lnSpc>
          </a:pPr>
          <a:r>
            <a:rPr lang="en-IN" sz="1600" dirty="0"/>
            <a:t>Stream processors often maintain a state across different events. </a:t>
          </a:r>
        </a:p>
        <a:p>
          <a:pPr>
            <a:lnSpc>
              <a:spcPct val="100000"/>
            </a:lnSpc>
          </a:pPr>
          <a:r>
            <a:rPr lang="en-IN" sz="1600" dirty="0"/>
            <a:t>counting occurrences of events, tracking patterns over time, or joining streams of data.</a:t>
          </a:r>
          <a:endParaRPr lang="en-US" sz="1600" dirty="0"/>
        </a:p>
      </dgm:t>
    </dgm:pt>
    <dgm:pt modelId="{8F1BEF1D-9704-49F4-A1BF-0A09B63DC0BB}" type="parTrans" cxnId="{5E5F35D3-6DDD-4D2F-B6D5-AEA577B5C423}">
      <dgm:prSet/>
      <dgm:spPr/>
      <dgm:t>
        <a:bodyPr/>
        <a:lstStyle/>
        <a:p>
          <a:endParaRPr lang="en-US" sz="2800"/>
        </a:p>
      </dgm:t>
    </dgm:pt>
    <dgm:pt modelId="{0D107917-6929-4E1B-A43A-2F7B3DB3276F}" type="sibTrans" cxnId="{5E5F35D3-6DDD-4D2F-B6D5-AEA577B5C423}">
      <dgm:prSet/>
      <dgm:spPr/>
      <dgm:t>
        <a:bodyPr/>
        <a:lstStyle/>
        <a:p>
          <a:endParaRPr lang="en-US" sz="2800"/>
        </a:p>
      </dgm:t>
    </dgm:pt>
    <dgm:pt modelId="{23FAB959-86D9-4A78-8C29-5DC63A2D4C69}">
      <dgm:prSet custT="1"/>
      <dgm:spPr/>
      <dgm:t>
        <a:bodyPr/>
        <a:lstStyle/>
        <a:p>
          <a:pPr>
            <a:lnSpc>
              <a:spcPct val="100000"/>
            </a:lnSpc>
          </a:pPr>
          <a:r>
            <a:rPr lang="en-IN" sz="1600"/>
            <a:t>A system like </a:t>
          </a:r>
          <a:r>
            <a:rPr lang="en-IN" sz="1600" b="1"/>
            <a:t>Apache Flink</a:t>
          </a:r>
          <a:r>
            <a:rPr lang="en-IN" sz="1600"/>
            <a:t> is highly optimized for managing state efficiently in real-time applications.</a:t>
          </a:r>
          <a:endParaRPr lang="en-US" sz="1600"/>
        </a:p>
      </dgm:t>
    </dgm:pt>
    <dgm:pt modelId="{5729D285-FCD2-4AF2-A913-ED067FD6B0D3}" type="parTrans" cxnId="{8AA40579-29F9-4485-B6D4-61ABAB6EEEA9}">
      <dgm:prSet/>
      <dgm:spPr/>
      <dgm:t>
        <a:bodyPr/>
        <a:lstStyle/>
        <a:p>
          <a:endParaRPr lang="en-US" sz="2800"/>
        </a:p>
      </dgm:t>
    </dgm:pt>
    <dgm:pt modelId="{5EC27E8C-E48E-4B6C-9B45-ABF6324B9F0C}" type="sibTrans" cxnId="{8AA40579-29F9-4485-B6D4-61ABAB6EEEA9}">
      <dgm:prSet/>
      <dgm:spPr/>
      <dgm:t>
        <a:bodyPr/>
        <a:lstStyle/>
        <a:p>
          <a:endParaRPr lang="en-US" sz="2800"/>
        </a:p>
      </dgm:t>
    </dgm:pt>
    <dgm:pt modelId="{EBB75FE0-CA8A-4379-AB3D-EEBFD9EC5100}">
      <dgm:prSet custT="1"/>
      <dgm:spPr/>
      <dgm:t>
        <a:bodyPr/>
        <a:lstStyle/>
        <a:p>
          <a:pPr>
            <a:lnSpc>
              <a:spcPct val="100000"/>
            </a:lnSpc>
            <a:defRPr b="1"/>
          </a:pPr>
          <a:r>
            <a:rPr lang="en-IN" sz="2000" b="1"/>
            <a:t>Windowing</a:t>
          </a:r>
          <a:r>
            <a:rPr lang="en-IN" sz="2000"/>
            <a:t>:</a:t>
          </a:r>
          <a:endParaRPr lang="en-US" sz="2000"/>
        </a:p>
      </dgm:t>
    </dgm:pt>
    <dgm:pt modelId="{A07BE6BA-273A-4BCB-9B42-3E0D6A905B51}" type="parTrans" cxnId="{047E379F-4C66-4A04-8E7C-700D38FC5306}">
      <dgm:prSet/>
      <dgm:spPr/>
      <dgm:t>
        <a:bodyPr/>
        <a:lstStyle/>
        <a:p>
          <a:endParaRPr lang="en-US" sz="2800"/>
        </a:p>
      </dgm:t>
    </dgm:pt>
    <dgm:pt modelId="{DB4DE933-9A4E-4810-AB78-7DB8ABC856C9}" type="sibTrans" cxnId="{047E379F-4C66-4A04-8E7C-700D38FC5306}">
      <dgm:prSet/>
      <dgm:spPr/>
      <dgm:t>
        <a:bodyPr/>
        <a:lstStyle/>
        <a:p>
          <a:endParaRPr lang="en-US" sz="2800"/>
        </a:p>
      </dgm:t>
    </dgm:pt>
    <dgm:pt modelId="{B4CEAF56-E39D-49D9-88C5-AFF23214610F}">
      <dgm:prSet custT="1"/>
      <dgm:spPr/>
      <dgm:t>
        <a:bodyPr/>
        <a:lstStyle/>
        <a:p>
          <a:pPr>
            <a:lnSpc>
              <a:spcPct val="100000"/>
            </a:lnSpc>
          </a:pPr>
          <a:r>
            <a:rPr lang="en-IN" sz="1600"/>
            <a:t>In stream processing, data is often aggregated over windows of time (e.g., every 5 minutes) or a certain number of events (e.g., after every 100 events).</a:t>
          </a:r>
          <a:endParaRPr lang="en-US" sz="1600"/>
        </a:p>
      </dgm:t>
    </dgm:pt>
    <dgm:pt modelId="{C33F2A59-7FAF-47EA-AD50-4BA059625A0E}" type="parTrans" cxnId="{CBB441DE-D081-492F-A677-74987B4B0484}">
      <dgm:prSet/>
      <dgm:spPr/>
      <dgm:t>
        <a:bodyPr/>
        <a:lstStyle/>
        <a:p>
          <a:endParaRPr lang="en-US" sz="2800"/>
        </a:p>
      </dgm:t>
    </dgm:pt>
    <dgm:pt modelId="{65AE106F-6006-496B-A521-7A5CCF8F7B8E}" type="sibTrans" cxnId="{CBB441DE-D081-492F-A677-74987B4B0484}">
      <dgm:prSet/>
      <dgm:spPr/>
      <dgm:t>
        <a:bodyPr/>
        <a:lstStyle/>
        <a:p>
          <a:endParaRPr lang="en-US" sz="2800"/>
        </a:p>
      </dgm:t>
    </dgm:pt>
    <dgm:pt modelId="{95596058-5E9A-42B4-B250-217A64FFC4E6}">
      <dgm:prSet custT="1"/>
      <dgm:spPr/>
      <dgm:t>
        <a:bodyPr/>
        <a:lstStyle/>
        <a:p>
          <a:pPr>
            <a:lnSpc>
              <a:spcPct val="100000"/>
            </a:lnSpc>
          </a:pPr>
          <a:r>
            <a:rPr lang="en-IN" sz="1600"/>
            <a:t>This allows for meaningful analysis and summarization of the continuous data flow.</a:t>
          </a:r>
          <a:endParaRPr lang="en-US" sz="1600"/>
        </a:p>
      </dgm:t>
    </dgm:pt>
    <dgm:pt modelId="{260BAC4A-D72B-444B-8ADE-706DDCB1FF53}" type="parTrans" cxnId="{4C8CF7E1-F927-4B8C-8256-3F3A00F959E2}">
      <dgm:prSet/>
      <dgm:spPr/>
      <dgm:t>
        <a:bodyPr/>
        <a:lstStyle/>
        <a:p>
          <a:endParaRPr lang="en-US" sz="2800"/>
        </a:p>
      </dgm:t>
    </dgm:pt>
    <dgm:pt modelId="{4C376FB3-BCEB-4954-BC1C-4D6FEDDBB81A}" type="sibTrans" cxnId="{4C8CF7E1-F927-4B8C-8256-3F3A00F959E2}">
      <dgm:prSet/>
      <dgm:spPr/>
      <dgm:t>
        <a:bodyPr/>
        <a:lstStyle/>
        <a:p>
          <a:endParaRPr lang="en-US" sz="2800"/>
        </a:p>
      </dgm:t>
    </dgm:pt>
    <dgm:pt modelId="{8B66C25C-4D31-4CE2-96BA-501F88D8654A}" type="pres">
      <dgm:prSet presAssocID="{7BCEDA7E-D590-431C-A440-E6C5916E4CAA}" presName="root" presStyleCnt="0">
        <dgm:presLayoutVars>
          <dgm:dir/>
          <dgm:resizeHandles val="exact"/>
        </dgm:presLayoutVars>
      </dgm:prSet>
      <dgm:spPr/>
    </dgm:pt>
    <dgm:pt modelId="{606F4B8F-C137-4F9F-AEBF-5B3F1F6835ED}" type="pres">
      <dgm:prSet presAssocID="{A284C7A7-3338-46AC-B217-D45E0C3D0CA1}" presName="compNode" presStyleCnt="0"/>
      <dgm:spPr/>
    </dgm:pt>
    <dgm:pt modelId="{60740B86-8F7B-4CD2-80BB-EE195C3A8CA8}" type="pres">
      <dgm:prSet presAssocID="{A284C7A7-3338-46AC-B217-D45E0C3D0CA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rver"/>
        </a:ext>
      </dgm:extLst>
    </dgm:pt>
    <dgm:pt modelId="{E320CF89-5786-4A1B-9299-BB7DCCDF9973}" type="pres">
      <dgm:prSet presAssocID="{A284C7A7-3338-46AC-B217-D45E0C3D0CA1}" presName="iconSpace" presStyleCnt="0"/>
      <dgm:spPr/>
    </dgm:pt>
    <dgm:pt modelId="{4A6F8030-3D88-4539-86FF-587027820B11}" type="pres">
      <dgm:prSet presAssocID="{A284C7A7-3338-46AC-B217-D45E0C3D0CA1}" presName="parTx" presStyleLbl="revTx" presStyleIdx="0" presStyleCnt="10">
        <dgm:presLayoutVars>
          <dgm:chMax val="0"/>
          <dgm:chPref val="0"/>
        </dgm:presLayoutVars>
      </dgm:prSet>
      <dgm:spPr/>
    </dgm:pt>
    <dgm:pt modelId="{CAB0B65C-B896-441D-A348-6E2FD4129864}" type="pres">
      <dgm:prSet presAssocID="{A284C7A7-3338-46AC-B217-D45E0C3D0CA1}" presName="txSpace" presStyleCnt="0"/>
      <dgm:spPr/>
    </dgm:pt>
    <dgm:pt modelId="{CADAE5E8-CB02-4881-B52F-4DD1BF56CDDC}" type="pres">
      <dgm:prSet presAssocID="{A284C7A7-3338-46AC-B217-D45E0C3D0CA1}" presName="desTx" presStyleLbl="revTx" presStyleIdx="1" presStyleCnt="10">
        <dgm:presLayoutVars/>
      </dgm:prSet>
      <dgm:spPr/>
    </dgm:pt>
    <dgm:pt modelId="{08418D64-AB64-410C-91CF-AF65B6FB8B20}" type="pres">
      <dgm:prSet presAssocID="{53130D3B-E1A8-4682-AF87-250957CD5DE4}" presName="sibTrans" presStyleCnt="0"/>
      <dgm:spPr/>
    </dgm:pt>
    <dgm:pt modelId="{D4DD8187-F7CA-4A92-AC87-1AF45E28D502}" type="pres">
      <dgm:prSet presAssocID="{760B4ACA-59B5-4B9F-AB8E-F7B019A9297E}" presName="compNode" presStyleCnt="0"/>
      <dgm:spPr/>
    </dgm:pt>
    <dgm:pt modelId="{DD6C293D-2C5A-467C-AE6C-D194F0180C2E}" type="pres">
      <dgm:prSet presAssocID="{760B4ACA-59B5-4B9F-AB8E-F7B019A9297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sconnected"/>
        </a:ext>
      </dgm:extLst>
    </dgm:pt>
    <dgm:pt modelId="{337BF65C-71B8-4E63-8535-491B64A4BB5E}" type="pres">
      <dgm:prSet presAssocID="{760B4ACA-59B5-4B9F-AB8E-F7B019A9297E}" presName="iconSpace" presStyleCnt="0"/>
      <dgm:spPr/>
    </dgm:pt>
    <dgm:pt modelId="{99142BA6-ED7D-4914-BA4F-7CF5CAE8CBA7}" type="pres">
      <dgm:prSet presAssocID="{760B4ACA-59B5-4B9F-AB8E-F7B019A9297E}" presName="parTx" presStyleLbl="revTx" presStyleIdx="2" presStyleCnt="10">
        <dgm:presLayoutVars>
          <dgm:chMax val="0"/>
          <dgm:chPref val="0"/>
        </dgm:presLayoutVars>
      </dgm:prSet>
      <dgm:spPr/>
    </dgm:pt>
    <dgm:pt modelId="{6E6CE3FA-3E29-499D-888C-65DEB1154DDF}" type="pres">
      <dgm:prSet presAssocID="{760B4ACA-59B5-4B9F-AB8E-F7B019A9297E}" presName="txSpace" presStyleCnt="0"/>
      <dgm:spPr/>
    </dgm:pt>
    <dgm:pt modelId="{1204888D-31D4-4D4A-BA2C-A6254272D727}" type="pres">
      <dgm:prSet presAssocID="{760B4ACA-59B5-4B9F-AB8E-F7B019A9297E}" presName="desTx" presStyleLbl="revTx" presStyleIdx="3" presStyleCnt="10">
        <dgm:presLayoutVars/>
      </dgm:prSet>
      <dgm:spPr/>
    </dgm:pt>
    <dgm:pt modelId="{E3AFFD35-46B9-4D28-947E-2E5F97A94040}" type="pres">
      <dgm:prSet presAssocID="{56255468-B07B-4E5B-ADB2-0DB5DE11F1BB}" presName="sibTrans" presStyleCnt="0"/>
      <dgm:spPr/>
    </dgm:pt>
    <dgm:pt modelId="{4E57B6C5-E0D8-4912-94AF-4454B43300B0}" type="pres">
      <dgm:prSet presAssocID="{87B11C26-E67A-4334-B977-66B301BFBD9C}" presName="compNode" presStyleCnt="0"/>
      <dgm:spPr/>
    </dgm:pt>
    <dgm:pt modelId="{8CFCB6A0-B0EE-4839-9B71-3B4FB63F9169}" type="pres">
      <dgm:prSet presAssocID="{87B11C26-E67A-4334-B977-66B301BFBD9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E5DEC61B-9620-43D1-9545-9E9B6D115FC6}" type="pres">
      <dgm:prSet presAssocID="{87B11C26-E67A-4334-B977-66B301BFBD9C}" presName="iconSpace" presStyleCnt="0"/>
      <dgm:spPr/>
    </dgm:pt>
    <dgm:pt modelId="{B355E780-AFF1-4F6F-B2D4-E2F9EC1A138A}" type="pres">
      <dgm:prSet presAssocID="{87B11C26-E67A-4334-B977-66B301BFBD9C}" presName="parTx" presStyleLbl="revTx" presStyleIdx="4" presStyleCnt="10">
        <dgm:presLayoutVars>
          <dgm:chMax val="0"/>
          <dgm:chPref val="0"/>
        </dgm:presLayoutVars>
      </dgm:prSet>
      <dgm:spPr/>
    </dgm:pt>
    <dgm:pt modelId="{2BC58CCF-5471-4A1B-AC17-509B3305A15E}" type="pres">
      <dgm:prSet presAssocID="{87B11C26-E67A-4334-B977-66B301BFBD9C}" presName="txSpace" presStyleCnt="0"/>
      <dgm:spPr/>
    </dgm:pt>
    <dgm:pt modelId="{BC0A704F-2AC0-44CF-ABC1-8B08D506A785}" type="pres">
      <dgm:prSet presAssocID="{87B11C26-E67A-4334-B977-66B301BFBD9C}" presName="desTx" presStyleLbl="revTx" presStyleIdx="5" presStyleCnt="10">
        <dgm:presLayoutVars/>
      </dgm:prSet>
      <dgm:spPr/>
    </dgm:pt>
    <dgm:pt modelId="{F48E1B9F-66A4-420D-A8C5-CFC2D0619A7D}" type="pres">
      <dgm:prSet presAssocID="{CF7FCCF4-4B4A-42CD-A890-45FAD298CCB3}" presName="sibTrans" presStyleCnt="0"/>
      <dgm:spPr/>
    </dgm:pt>
    <dgm:pt modelId="{F31BE4FB-21B9-4F43-9F8F-7A5394E9FE4E}" type="pres">
      <dgm:prSet presAssocID="{69D1C1C5-F112-4430-9A94-0412A50E6675}" presName="compNode" presStyleCnt="0"/>
      <dgm:spPr/>
    </dgm:pt>
    <dgm:pt modelId="{B58E0C7B-91FA-442B-831C-5DF004539FCA}" type="pres">
      <dgm:prSet presAssocID="{69D1C1C5-F112-4430-9A94-0412A50E667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cessor"/>
        </a:ext>
      </dgm:extLst>
    </dgm:pt>
    <dgm:pt modelId="{894217CE-2AC2-42C6-9ACD-C790D788CE2C}" type="pres">
      <dgm:prSet presAssocID="{69D1C1C5-F112-4430-9A94-0412A50E6675}" presName="iconSpace" presStyleCnt="0"/>
      <dgm:spPr/>
    </dgm:pt>
    <dgm:pt modelId="{488594C6-08FF-4326-8C1F-F1E933086E75}" type="pres">
      <dgm:prSet presAssocID="{69D1C1C5-F112-4430-9A94-0412A50E6675}" presName="parTx" presStyleLbl="revTx" presStyleIdx="6" presStyleCnt="10">
        <dgm:presLayoutVars>
          <dgm:chMax val="0"/>
          <dgm:chPref val="0"/>
        </dgm:presLayoutVars>
      </dgm:prSet>
      <dgm:spPr/>
    </dgm:pt>
    <dgm:pt modelId="{FAAC317D-66AB-4483-A2D5-65B41D994D50}" type="pres">
      <dgm:prSet presAssocID="{69D1C1C5-F112-4430-9A94-0412A50E6675}" presName="txSpace" presStyleCnt="0"/>
      <dgm:spPr/>
    </dgm:pt>
    <dgm:pt modelId="{D6B2ABB3-4526-4F22-9177-334F56BD6332}" type="pres">
      <dgm:prSet presAssocID="{69D1C1C5-F112-4430-9A94-0412A50E6675}" presName="desTx" presStyleLbl="revTx" presStyleIdx="7" presStyleCnt="10">
        <dgm:presLayoutVars/>
      </dgm:prSet>
      <dgm:spPr/>
    </dgm:pt>
    <dgm:pt modelId="{282E796F-CF58-41AC-88D3-01496A055B66}" type="pres">
      <dgm:prSet presAssocID="{917798D7-E190-4494-9698-2F42F73729A7}" presName="sibTrans" presStyleCnt="0"/>
      <dgm:spPr/>
    </dgm:pt>
    <dgm:pt modelId="{89ABE76A-2128-4EAF-BE62-F9B60D3DE387}" type="pres">
      <dgm:prSet presAssocID="{EBB75FE0-CA8A-4379-AB3D-EEBFD9EC5100}" presName="compNode" presStyleCnt="0"/>
      <dgm:spPr/>
    </dgm:pt>
    <dgm:pt modelId="{6E1E60BB-0AA1-490E-86E0-3588BD8300CB}" type="pres">
      <dgm:prSet presAssocID="{EBB75FE0-CA8A-4379-AB3D-EEBFD9EC510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topwatch"/>
        </a:ext>
      </dgm:extLst>
    </dgm:pt>
    <dgm:pt modelId="{D34278A5-D2E0-43AF-970A-76090310C9F3}" type="pres">
      <dgm:prSet presAssocID="{EBB75FE0-CA8A-4379-AB3D-EEBFD9EC5100}" presName="iconSpace" presStyleCnt="0"/>
      <dgm:spPr/>
    </dgm:pt>
    <dgm:pt modelId="{BF5651D5-50F2-4B58-8EBE-7DC6D2F27CBE}" type="pres">
      <dgm:prSet presAssocID="{EBB75FE0-CA8A-4379-AB3D-EEBFD9EC5100}" presName="parTx" presStyleLbl="revTx" presStyleIdx="8" presStyleCnt="10">
        <dgm:presLayoutVars>
          <dgm:chMax val="0"/>
          <dgm:chPref val="0"/>
        </dgm:presLayoutVars>
      </dgm:prSet>
      <dgm:spPr/>
    </dgm:pt>
    <dgm:pt modelId="{987E78AD-FE19-4667-929A-0E8183EE9146}" type="pres">
      <dgm:prSet presAssocID="{EBB75FE0-CA8A-4379-AB3D-EEBFD9EC5100}" presName="txSpace" presStyleCnt="0"/>
      <dgm:spPr/>
    </dgm:pt>
    <dgm:pt modelId="{D16C9D75-757D-4422-AE1A-DADB1C8EA4A3}" type="pres">
      <dgm:prSet presAssocID="{EBB75FE0-CA8A-4379-AB3D-EEBFD9EC5100}" presName="desTx" presStyleLbl="revTx" presStyleIdx="9" presStyleCnt="10">
        <dgm:presLayoutVars/>
      </dgm:prSet>
      <dgm:spPr/>
    </dgm:pt>
  </dgm:ptLst>
  <dgm:cxnLst>
    <dgm:cxn modelId="{22DBC807-0BA1-49D4-AAB6-BCB02E77BBB7}" type="presOf" srcId="{F81BD2D1-2F41-4E39-9864-DAFAB6FC4853}" destId="{CADAE5E8-CB02-4881-B52F-4DD1BF56CDDC}" srcOrd="0" destOrd="1" presId="urn:microsoft.com/office/officeart/2018/2/layout/IconLabelDescriptionList"/>
    <dgm:cxn modelId="{F10EBE08-E3C9-40B3-8594-C2B6EE9485F7}" type="presOf" srcId="{5FE76C07-82EF-4ED7-9C84-B73F1A11A5A9}" destId="{1204888D-31D4-4D4A-BA2C-A6254272D727}" srcOrd="0" destOrd="0" presId="urn:microsoft.com/office/officeart/2018/2/layout/IconLabelDescriptionList"/>
    <dgm:cxn modelId="{ADA28C29-60A2-4DF0-A33A-818D1A77B99F}" srcId="{760B4ACA-59B5-4B9F-AB8E-F7B019A9297E}" destId="{5FE76C07-82EF-4ED7-9C84-B73F1A11A5A9}" srcOrd="0" destOrd="0" parTransId="{F49697EA-A84A-4BBC-AA88-2A68D7EBE94C}" sibTransId="{918BDE48-2CA9-4EC2-B89B-EA4B3B46B88B}"/>
    <dgm:cxn modelId="{627FE936-E222-4957-B21D-9AF25CB5B491}" type="presOf" srcId="{760B4ACA-59B5-4B9F-AB8E-F7B019A9297E}" destId="{99142BA6-ED7D-4914-BA4F-7CF5CAE8CBA7}" srcOrd="0" destOrd="0" presId="urn:microsoft.com/office/officeart/2018/2/layout/IconLabelDescriptionList"/>
    <dgm:cxn modelId="{8B157137-B4AA-4BE8-B798-7446CEA53B6C}" srcId="{7BCEDA7E-D590-431C-A440-E6C5916E4CAA}" destId="{87B11C26-E67A-4334-B977-66B301BFBD9C}" srcOrd="2" destOrd="0" parTransId="{99AC26BF-8B30-40DF-A51F-8B518DB9D7DD}" sibTransId="{CF7FCCF4-4B4A-42CD-A890-45FAD298CCB3}"/>
    <dgm:cxn modelId="{5B2D5B3A-4AD3-4B1D-B456-9C65397FED08}" srcId="{7BCEDA7E-D590-431C-A440-E6C5916E4CAA}" destId="{69D1C1C5-F112-4430-9A94-0412A50E6675}" srcOrd="3" destOrd="0" parTransId="{289716B8-1157-47DB-A3DB-4416563C4EF7}" sibTransId="{917798D7-E190-4494-9698-2F42F73729A7}"/>
    <dgm:cxn modelId="{48253346-9A27-4C98-B093-7D377F5A2AB7}" type="presOf" srcId="{6ABB37E8-96A4-468F-ACEC-AE2B260CEE9F}" destId="{BC0A704F-2AC0-44CF-ABC1-8B08D506A785}" srcOrd="0" destOrd="0" presId="urn:microsoft.com/office/officeart/2018/2/layout/IconLabelDescriptionList"/>
    <dgm:cxn modelId="{7A657E47-9914-4485-8F13-C7A5CA7306D0}" type="presOf" srcId="{881B630B-A560-4B76-AA2D-884AB3FC2617}" destId="{CADAE5E8-CB02-4881-B52F-4DD1BF56CDDC}" srcOrd="0" destOrd="0" presId="urn:microsoft.com/office/officeart/2018/2/layout/IconLabelDescriptionList"/>
    <dgm:cxn modelId="{B1E92C4F-749E-4DF9-96F1-BA98872973C9}" srcId="{A284C7A7-3338-46AC-B217-D45E0C3D0CA1}" destId="{F81BD2D1-2F41-4E39-9864-DAFAB6FC4853}" srcOrd="1" destOrd="0" parTransId="{5C0CACFB-780A-4917-827B-AD85A50461E4}" sibTransId="{43236872-F759-468F-9531-EE49078B1CB1}"/>
    <dgm:cxn modelId="{9EF5065F-5A37-40E7-86EA-E983CA45B5DC}" srcId="{760B4ACA-59B5-4B9F-AB8E-F7B019A9297E}" destId="{ADBEFB9E-D24F-4499-9CA2-447B58B93D6D}" srcOrd="1" destOrd="0" parTransId="{F496D4EB-AAD3-43C6-941C-93BF62D0BB90}" sibTransId="{4B1C13EA-58E9-4360-A0A5-7D0A4B35E647}"/>
    <dgm:cxn modelId="{E68B2E65-ED97-4A1B-887B-AFC49E348586}" type="presOf" srcId="{EBB75FE0-CA8A-4379-AB3D-EEBFD9EC5100}" destId="{BF5651D5-50F2-4B58-8EBE-7DC6D2F27CBE}" srcOrd="0" destOrd="0" presId="urn:microsoft.com/office/officeart/2018/2/layout/IconLabelDescriptionList"/>
    <dgm:cxn modelId="{92FE0967-1D34-41EA-B271-AF110A360655}" type="presOf" srcId="{7BCEDA7E-D590-431C-A440-E6C5916E4CAA}" destId="{8B66C25C-4D31-4CE2-96BA-501F88D8654A}" srcOrd="0" destOrd="0" presId="urn:microsoft.com/office/officeart/2018/2/layout/IconLabelDescriptionList"/>
    <dgm:cxn modelId="{109A056A-BFF5-42C9-B2FE-F60E7EB7A901}" type="presOf" srcId="{87B11C26-E67A-4334-B977-66B301BFBD9C}" destId="{B355E780-AFF1-4F6F-B2D4-E2F9EC1A138A}" srcOrd="0" destOrd="0" presId="urn:microsoft.com/office/officeart/2018/2/layout/IconLabelDescriptionList"/>
    <dgm:cxn modelId="{60B41A6A-A12C-4C94-A4CB-449A5CC43E2F}" srcId="{7BCEDA7E-D590-431C-A440-E6C5916E4CAA}" destId="{A284C7A7-3338-46AC-B217-D45E0C3D0CA1}" srcOrd="0" destOrd="0" parTransId="{C9A1B10D-9374-47F7-8048-F03E38502C32}" sibTransId="{53130D3B-E1A8-4682-AF87-250957CD5DE4}"/>
    <dgm:cxn modelId="{BEAD6B74-C83D-461E-9913-8C84AA69F383}" srcId="{87B11C26-E67A-4334-B977-66B301BFBD9C}" destId="{6ABB37E8-96A4-468F-ACEC-AE2B260CEE9F}" srcOrd="0" destOrd="0" parTransId="{C72ECBB5-28CA-4008-8A1B-45EA3EC6E0A9}" sibTransId="{96E204E9-78D2-46AE-ADF7-81FB2A0032EF}"/>
    <dgm:cxn modelId="{6F566278-ACEB-435C-9552-D25F5011539B}" type="presOf" srcId="{69D1C1C5-F112-4430-9A94-0412A50E6675}" destId="{488594C6-08FF-4326-8C1F-F1E933086E75}" srcOrd="0" destOrd="0" presId="urn:microsoft.com/office/officeart/2018/2/layout/IconLabelDescriptionList"/>
    <dgm:cxn modelId="{8AA40579-29F9-4485-B6D4-61ABAB6EEEA9}" srcId="{69D1C1C5-F112-4430-9A94-0412A50E6675}" destId="{23FAB959-86D9-4A78-8C29-5DC63A2D4C69}" srcOrd="1" destOrd="0" parTransId="{5729D285-FCD2-4AF2-A913-ED067FD6B0D3}" sibTransId="{5EC27E8C-E48E-4B6C-9B45-ABF6324B9F0C}"/>
    <dgm:cxn modelId="{4B329D83-E4C3-4AC8-85EC-5A3CE876FEF7}" type="presOf" srcId="{B4CEAF56-E39D-49D9-88C5-AFF23214610F}" destId="{D16C9D75-757D-4422-AE1A-DADB1C8EA4A3}" srcOrd="0" destOrd="0" presId="urn:microsoft.com/office/officeart/2018/2/layout/IconLabelDescriptionList"/>
    <dgm:cxn modelId="{BE184A99-20E7-4451-A675-665EFD4CC4BA}" type="presOf" srcId="{18FF112B-8FB1-45C0-AB6A-53ABC72A6BFA}" destId="{D6B2ABB3-4526-4F22-9177-334F56BD6332}" srcOrd="0" destOrd="0" presId="urn:microsoft.com/office/officeart/2018/2/layout/IconLabelDescriptionList"/>
    <dgm:cxn modelId="{047E379F-4C66-4A04-8E7C-700D38FC5306}" srcId="{7BCEDA7E-D590-431C-A440-E6C5916E4CAA}" destId="{EBB75FE0-CA8A-4379-AB3D-EEBFD9EC5100}" srcOrd="4" destOrd="0" parTransId="{A07BE6BA-273A-4BCB-9B42-3E0D6A905B51}" sibTransId="{DB4DE933-9A4E-4810-AB78-7DB8ABC856C9}"/>
    <dgm:cxn modelId="{3E543CA9-3680-4BA5-9094-9CB2512EDB31}" srcId="{87B11C26-E67A-4334-B977-66B301BFBD9C}" destId="{1E3681D5-07DE-4A9A-AF5C-D86459BB1AAD}" srcOrd="1" destOrd="0" parTransId="{765C4580-860A-4D67-A89A-BCD669C5DA88}" sibTransId="{0F22B863-C376-446B-9EFF-3201935BB3B3}"/>
    <dgm:cxn modelId="{B70F86AC-019F-4D04-9CAB-85140BAC85F5}" type="presOf" srcId="{1E3681D5-07DE-4A9A-AF5C-D86459BB1AAD}" destId="{BC0A704F-2AC0-44CF-ABC1-8B08D506A785}" srcOrd="0" destOrd="1" presId="urn:microsoft.com/office/officeart/2018/2/layout/IconLabelDescriptionList"/>
    <dgm:cxn modelId="{AEC1ECAF-A66E-4795-B76D-DCF4D8EFC7D4}" type="presOf" srcId="{95596058-5E9A-42B4-B250-217A64FFC4E6}" destId="{D16C9D75-757D-4422-AE1A-DADB1C8EA4A3}" srcOrd="0" destOrd="1" presId="urn:microsoft.com/office/officeart/2018/2/layout/IconLabelDescriptionList"/>
    <dgm:cxn modelId="{18E62DB3-BDBF-4C6F-AA38-B7FFAFC66F21}" type="presOf" srcId="{ADBEFB9E-D24F-4499-9CA2-447B58B93D6D}" destId="{1204888D-31D4-4D4A-BA2C-A6254272D727}" srcOrd="0" destOrd="1" presId="urn:microsoft.com/office/officeart/2018/2/layout/IconLabelDescriptionList"/>
    <dgm:cxn modelId="{F3B53ED0-5335-4DA7-8F38-C19A72EC5BB2}" type="presOf" srcId="{A284C7A7-3338-46AC-B217-D45E0C3D0CA1}" destId="{4A6F8030-3D88-4539-86FF-587027820B11}" srcOrd="0" destOrd="0" presId="urn:microsoft.com/office/officeart/2018/2/layout/IconLabelDescriptionList"/>
    <dgm:cxn modelId="{5E5F35D3-6DDD-4D2F-B6D5-AEA577B5C423}" srcId="{69D1C1C5-F112-4430-9A94-0412A50E6675}" destId="{18FF112B-8FB1-45C0-AB6A-53ABC72A6BFA}" srcOrd="0" destOrd="0" parTransId="{8F1BEF1D-9704-49F4-A1BF-0A09B63DC0BB}" sibTransId="{0D107917-6929-4E1B-A43A-2F7B3DB3276F}"/>
    <dgm:cxn modelId="{CBB441DE-D081-492F-A677-74987B4B0484}" srcId="{EBB75FE0-CA8A-4379-AB3D-EEBFD9EC5100}" destId="{B4CEAF56-E39D-49D9-88C5-AFF23214610F}" srcOrd="0" destOrd="0" parTransId="{C33F2A59-7FAF-47EA-AD50-4BA059625A0E}" sibTransId="{65AE106F-6006-496B-A521-7A5CCF8F7B8E}"/>
    <dgm:cxn modelId="{4C8CF7E1-F927-4B8C-8256-3F3A00F959E2}" srcId="{EBB75FE0-CA8A-4379-AB3D-EEBFD9EC5100}" destId="{95596058-5E9A-42B4-B250-217A64FFC4E6}" srcOrd="1" destOrd="0" parTransId="{260BAC4A-D72B-444B-8ADE-706DDCB1FF53}" sibTransId="{4C376FB3-BCEB-4954-BC1C-4D6FEDDBB81A}"/>
    <dgm:cxn modelId="{53BBBBE3-0DB2-4ABA-AC0A-8D463F30E959}" srcId="{7BCEDA7E-D590-431C-A440-E6C5916E4CAA}" destId="{760B4ACA-59B5-4B9F-AB8E-F7B019A9297E}" srcOrd="1" destOrd="0" parTransId="{67568FCC-C4EA-42B3-880A-E90A0807B117}" sibTransId="{56255468-B07B-4E5B-ADB2-0DB5DE11F1BB}"/>
    <dgm:cxn modelId="{8EF502E9-6574-42C6-A1C3-E288B059C372}" type="presOf" srcId="{23FAB959-86D9-4A78-8C29-5DC63A2D4C69}" destId="{D6B2ABB3-4526-4F22-9177-334F56BD6332}" srcOrd="0" destOrd="1" presId="urn:microsoft.com/office/officeart/2018/2/layout/IconLabelDescriptionList"/>
    <dgm:cxn modelId="{0FECEFF8-FBE6-49C9-B9D2-13D339F655FF}" srcId="{A284C7A7-3338-46AC-B217-D45E0C3D0CA1}" destId="{881B630B-A560-4B76-AA2D-884AB3FC2617}" srcOrd="0" destOrd="0" parTransId="{C9C0D7CE-3782-4878-8A26-0FF829D2E222}" sibTransId="{B1E687B0-CC4B-4E49-A3B5-DD4F4D480D48}"/>
    <dgm:cxn modelId="{3D21C8FC-D8FF-4998-9378-3C53664A9C30}" type="presParOf" srcId="{8B66C25C-4D31-4CE2-96BA-501F88D8654A}" destId="{606F4B8F-C137-4F9F-AEBF-5B3F1F6835ED}" srcOrd="0" destOrd="0" presId="urn:microsoft.com/office/officeart/2018/2/layout/IconLabelDescriptionList"/>
    <dgm:cxn modelId="{5F7F6E6A-422C-43DF-BC37-31BB8CB241CB}" type="presParOf" srcId="{606F4B8F-C137-4F9F-AEBF-5B3F1F6835ED}" destId="{60740B86-8F7B-4CD2-80BB-EE195C3A8CA8}" srcOrd="0" destOrd="0" presId="urn:microsoft.com/office/officeart/2018/2/layout/IconLabelDescriptionList"/>
    <dgm:cxn modelId="{D0615BF2-0B62-42D3-BF42-2A648A8B15C4}" type="presParOf" srcId="{606F4B8F-C137-4F9F-AEBF-5B3F1F6835ED}" destId="{E320CF89-5786-4A1B-9299-BB7DCCDF9973}" srcOrd="1" destOrd="0" presId="urn:microsoft.com/office/officeart/2018/2/layout/IconLabelDescriptionList"/>
    <dgm:cxn modelId="{998401DF-24E7-43DE-B114-CEF71A87DD09}" type="presParOf" srcId="{606F4B8F-C137-4F9F-AEBF-5B3F1F6835ED}" destId="{4A6F8030-3D88-4539-86FF-587027820B11}" srcOrd="2" destOrd="0" presId="urn:microsoft.com/office/officeart/2018/2/layout/IconLabelDescriptionList"/>
    <dgm:cxn modelId="{85C5D7E2-0146-45B2-B3EB-C1DF895F15AF}" type="presParOf" srcId="{606F4B8F-C137-4F9F-AEBF-5B3F1F6835ED}" destId="{CAB0B65C-B896-441D-A348-6E2FD4129864}" srcOrd="3" destOrd="0" presId="urn:microsoft.com/office/officeart/2018/2/layout/IconLabelDescriptionList"/>
    <dgm:cxn modelId="{F943F0BA-3EBF-4225-B8AA-B1A463B01754}" type="presParOf" srcId="{606F4B8F-C137-4F9F-AEBF-5B3F1F6835ED}" destId="{CADAE5E8-CB02-4881-B52F-4DD1BF56CDDC}" srcOrd="4" destOrd="0" presId="urn:microsoft.com/office/officeart/2018/2/layout/IconLabelDescriptionList"/>
    <dgm:cxn modelId="{D4E5BA95-30E5-4FE7-B2A5-6B4353E9E88C}" type="presParOf" srcId="{8B66C25C-4D31-4CE2-96BA-501F88D8654A}" destId="{08418D64-AB64-410C-91CF-AF65B6FB8B20}" srcOrd="1" destOrd="0" presId="urn:microsoft.com/office/officeart/2018/2/layout/IconLabelDescriptionList"/>
    <dgm:cxn modelId="{37B68705-7041-49BE-BA93-83D7CC3BD5A8}" type="presParOf" srcId="{8B66C25C-4D31-4CE2-96BA-501F88D8654A}" destId="{D4DD8187-F7CA-4A92-AC87-1AF45E28D502}" srcOrd="2" destOrd="0" presId="urn:microsoft.com/office/officeart/2018/2/layout/IconLabelDescriptionList"/>
    <dgm:cxn modelId="{AA6FA108-E334-4D29-BCDA-E26A79E5A96E}" type="presParOf" srcId="{D4DD8187-F7CA-4A92-AC87-1AF45E28D502}" destId="{DD6C293D-2C5A-467C-AE6C-D194F0180C2E}" srcOrd="0" destOrd="0" presId="urn:microsoft.com/office/officeart/2018/2/layout/IconLabelDescriptionList"/>
    <dgm:cxn modelId="{BD2421B2-D4E2-4E95-97F0-AB9AC6C82F59}" type="presParOf" srcId="{D4DD8187-F7CA-4A92-AC87-1AF45E28D502}" destId="{337BF65C-71B8-4E63-8535-491B64A4BB5E}" srcOrd="1" destOrd="0" presId="urn:microsoft.com/office/officeart/2018/2/layout/IconLabelDescriptionList"/>
    <dgm:cxn modelId="{7E25FC15-B550-4999-9048-3B298FDD2C86}" type="presParOf" srcId="{D4DD8187-F7CA-4A92-AC87-1AF45E28D502}" destId="{99142BA6-ED7D-4914-BA4F-7CF5CAE8CBA7}" srcOrd="2" destOrd="0" presId="urn:microsoft.com/office/officeart/2018/2/layout/IconLabelDescriptionList"/>
    <dgm:cxn modelId="{C2DACEF4-87B5-43E1-BBBD-6674F6AB8E6C}" type="presParOf" srcId="{D4DD8187-F7CA-4A92-AC87-1AF45E28D502}" destId="{6E6CE3FA-3E29-499D-888C-65DEB1154DDF}" srcOrd="3" destOrd="0" presId="urn:microsoft.com/office/officeart/2018/2/layout/IconLabelDescriptionList"/>
    <dgm:cxn modelId="{3A9A31AE-95CE-43FC-806F-40513945A4E2}" type="presParOf" srcId="{D4DD8187-F7CA-4A92-AC87-1AF45E28D502}" destId="{1204888D-31D4-4D4A-BA2C-A6254272D727}" srcOrd="4" destOrd="0" presId="urn:microsoft.com/office/officeart/2018/2/layout/IconLabelDescriptionList"/>
    <dgm:cxn modelId="{209FD503-56B5-43F1-B837-959F6C2EF624}" type="presParOf" srcId="{8B66C25C-4D31-4CE2-96BA-501F88D8654A}" destId="{E3AFFD35-46B9-4D28-947E-2E5F97A94040}" srcOrd="3" destOrd="0" presId="urn:microsoft.com/office/officeart/2018/2/layout/IconLabelDescriptionList"/>
    <dgm:cxn modelId="{D5874D8F-129A-4B4A-9003-2EF791FEF3B4}" type="presParOf" srcId="{8B66C25C-4D31-4CE2-96BA-501F88D8654A}" destId="{4E57B6C5-E0D8-4912-94AF-4454B43300B0}" srcOrd="4" destOrd="0" presId="urn:microsoft.com/office/officeart/2018/2/layout/IconLabelDescriptionList"/>
    <dgm:cxn modelId="{5841667D-6486-4F4C-B9E9-6BFCD813061E}" type="presParOf" srcId="{4E57B6C5-E0D8-4912-94AF-4454B43300B0}" destId="{8CFCB6A0-B0EE-4839-9B71-3B4FB63F9169}" srcOrd="0" destOrd="0" presId="urn:microsoft.com/office/officeart/2018/2/layout/IconLabelDescriptionList"/>
    <dgm:cxn modelId="{FED1440C-10FD-4A88-A3AE-D449B4A7F690}" type="presParOf" srcId="{4E57B6C5-E0D8-4912-94AF-4454B43300B0}" destId="{E5DEC61B-9620-43D1-9545-9E9B6D115FC6}" srcOrd="1" destOrd="0" presId="urn:microsoft.com/office/officeart/2018/2/layout/IconLabelDescriptionList"/>
    <dgm:cxn modelId="{0A7E35A0-696D-4980-AE3F-8CFD3C79B065}" type="presParOf" srcId="{4E57B6C5-E0D8-4912-94AF-4454B43300B0}" destId="{B355E780-AFF1-4F6F-B2D4-E2F9EC1A138A}" srcOrd="2" destOrd="0" presId="urn:microsoft.com/office/officeart/2018/2/layout/IconLabelDescriptionList"/>
    <dgm:cxn modelId="{450A3B5A-8CF4-4E85-A1C1-EBCFEF7A9BDA}" type="presParOf" srcId="{4E57B6C5-E0D8-4912-94AF-4454B43300B0}" destId="{2BC58CCF-5471-4A1B-AC17-509B3305A15E}" srcOrd="3" destOrd="0" presId="urn:microsoft.com/office/officeart/2018/2/layout/IconLabelDescriptionList"/>
    <dgm:cxn modelId="{5D731934-2B97-481D-97CF-776139857A7B}" type="presParOf" srcId="{4E57B6C5-E0D8-4912-94AF-4454B43300B0}" destId="{BC0A704F-2AC0-44CF-ABC1-8B08D506A785}" srcOrd="4" destOrd="0" presId="urn:microsoft.com/office/officeart/2018/2/layout/IconLabelDescriptionList"/>
    <dgm:cxn modelId="{15CBEFA1-0C06-4CB8-A641-0BFA6CE945FB}" type="presParOf" srcId="{8B66C25C-4D31-4CE2-96BA-501F88D8654A}" destId="{F48E1B9F-66A4-420D-A8C5-CFC2D0619A7D}" srcOrd="5" destOrd="0" presId="urn:microsoft.com/office/officeart/2018/2/layout/IconLabelDescriptionList"/>
    <dgm:cxn modelId="{EAF853FE-78F0-4DBD-AC3C-4767C05A1C97}" type="presParOf" srcId="{8B66C25C-4D31-4CE2-96BA-501F88D8654A}" destId="{F31BE4FB-21B9-4F43-9F8F-7A5394E9FE4E}" srcOrd="6" destOrd="0" presId="urn:microsoft.com/office/officeart/2018/2/layout/IconLabelDescriptionList"/>
    <dgm:cxn modelId="{774CED4E-40B8-4A88-B4E8-3050AF70B2C6}" type="presParOf" srcId="{F31BE4FB-21B9-4F43-9F8F-7A5394E9FE4E}" destId="{B58E0C7B-91FA-442B-831C-5DF004539FCA}" srcOrd="0" destOrd="0" presId="urn:microsoft.com/office/officeart/2018/2/layout/IconLabelDescriptionList"/>
    <dgm:cxn modelId="{D4C1DD66-91A1-43CB-A2A5-1DE0E84DD69E}" type="presParOf" srcId="{F31BE4FB-21B9-4F43-9F8F-7A5394E9FE4E}" destId="{894217CE-2AC2-42C6-9ACD-C790D788CE2C}" srcOrd="1" destOrd="0" presId="urn:microsoft.com/office/officeart/2018/2/layout/IconLabelDescriptionList"/>
    <dgm:cxn modelId="{07D14A34-835C-411B-84DB-A2EC8B08D0AE}" type="presParOf" srcId="{F31BE4FB-21B9-4F43-9F8F-7A5394E9FE4E}" destId="{488594C6-08FF-4326-8C1F-F1E933086E75}" srcOrd="2" destOrd="0" presId="urn:microsoft.com/office/officeart/2018/2/layout/IconLabelDescriptionList"/>
    <dgm:cxn modelId="{43224ED0-CF42-4AFF-835E-D38119789070}" type="presParOf" srcId="{F31BE4FB-21B9-4F43-9F8F-7A5394E9FE4E}" destId="{FAAC317D-66AB-4483-A2D5-65B41D994D50}" srcOrd="3" destOrd="0" presId="urn:microsoft.com/office/officeart/2018/2/layout/IconLabelDescriptionList"/>
    <dgm:cxn modelId="{9885D2D9-CF1A-43D1-A90F-14B3929AA29F}" type="presParOf" srcId="{F31BE4FB-21B9-4F43-9F8F-7A5394E9FE4E}" destId="{D6B2ABB3-4526-4F22-9177-334F56BD6332}" srcOrd="4" destOrd="0" presId="urn:microsoft.com/office/officeart/2018/2/layout/IconLabelDescriptionList"/>
    <dgm:cxn modelId="{A26DD72D-92F2-42D3-AA8C-297B1F44E199}" type="presParOf" srcId="{8B66C25C-4D31-4CE2-96BA-501F88D8654A}" destId="{282E796F-CF58-41AC-88D3-01496A055B66}" srcOrd="7" destOrd="0" presId="urn:microsoft.com/office/officeart/2018/2/layout/IconLabelDescriptionList"/>
    <dgm:cxn modelId="{F71B216E-032E-483C-B6D2-DDFA3CF7C6B1}" type="presParOf" srcId="{8B66C25C-4D31-4CE2-96BA-501F88D8654A}" destId="{89ABE76A-2128-4EAF-BE62-F9B60D3DE387}" srcOrd="8" destOrd="0" presId="urn:microsoft.com/office/officeart/2018/2/layout/IconLabelDescriptionList"/>
    <dgm:cxn modelId="{0B87DBD6-988C-4270-B9CD-5EFB2DD84CB1}" type="presParOf" srcId="{89ABE76A-2128-4EAF-BE62-F9B60D3DE387}" destId="{6E1E60BB-0AA1-490E-86E0-3588BD8300CB}" srcOrd="0" destOrd="0" presId="urn:microsoft.com/office/officeart/2018/2/layout/IconLabelDescriptionList"/>
    <dgm:cxn modelId="{77F665A4-570C-4B0F-B67F-DF58B23C346C}" type="presParOf" srcId="{89ABE76A-2128-4EAF-BE62-F9B60D3DE387}" destId="{D34278A5-D2E0-43AF-970A-76090310C9F3}" srcOrd="1" destOrd="0" presId="urn:microsoft.com/office/officeart/2018/2/layout/IconLabelDescriptionList"/>
    <dgm:cxn modelId="{688A4719-61D3-41FA-AD4F-6C15B3E3EE40}" type="presParOf" srcId="{89ABE76A-2128-4EAF-BE62-F9B60D3DE387}" destId="{BF5651D5-50F2-4B58-8EBE-7DC6D2F27CBE}" srcOrd="2" destOrd="0" presId="urn:microsoft.com/office/officeart/2018/2/layout/IconLabelDescriptionList"/>
    <dgm:cxn modelId="{DF3E3F82-65EC-438F-83F6-4B2D943E348A}" type="presParOf" srcId="{89ABE76A-2128-4EAF-BE62-F9B60D3DE387}" destId="{987E78AD-FE19-4667-929A-0E8183EE9146}" srcOrd="3" destOrd="0" presId="urn:microsoft.com/office/officeart/2018/2/layout/IconLabelDescriptionList"/>
    <dgm:cxn modelId="{504C3382-5FB1-4022-9441-7441E0B5667B}" type="presParOf" srcId="{89ABE76A-2128-4EAF-BE62-F9B60D3DE387}" destId="{D16C9D75-757D-4422-AE1A-DADB1C8EA4A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B7028C2-185B-458C-81C0-7E0A848706D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6163E2A-74C7-4A02-8CC5-66FCE08D9201}">
      <dgm:prSet custT="1"/>
      <dgm:spPr/>
      <dgm:t>
        <a:bodyPr/>
        <a:lstStyle/>
        <a:p>
          <a:pPr>
            <a:lnSpc>
              <a:spcPct val="100000"/>
            </a:lnSpc>
            <a:defRPr b="1"/>
          </a:pPr>
          <a:r>
            <a:rPr lang="en-IN" sz="2000" b="1"/>
            <a:t>Fraud Detection</a:t>
          </a:r>
          <a:r>
            <a:rPr lang="en-IN" sz="2000"/>
            <a:t>:</a:t>
          </a:r>
          <a:endParaRPr lang="en-US" sz="2000"/>
        </a:p>
      </dgm:t>
    </dgm:pt>
    <dgm:pt modelId="{0FF25302-5A58-4C95-8D7A-5F07B258A07B}" type="parTrans" cxnId="{175483D8-A5A3-4C62-B537-B761BA7EA229}">
      <dgm:prSet/>
      <dgm:spPr/>
      <dgm:t>
        <a:bodyPr/>
        <a:lstStyle/>
        <a:p>
          <a:endParaRPr lang="en-US" sz="2800"/>
        </a:p>
      </dgm:t>
    </dgm:pt>
    <dgm:pt modelId="{565718FA-76AA-46FD-9F4D-CD8245614D2E}" type="sibTrans" cxnId="{175483D8-A5A3-4C62-B537-B761BA7EA229}">
      <dgm:prSet/>
      <dgm:spPr/>
      <dgm:t>
        <a:bodyPr/>
        <a:lstStyle/>
        <a:p>
          <a:endParaRPr lang="en-US" sz="2800"/>
        </a:p>
      </dgm:t>
    </dgm:pt>
    <dgm:pt modelId="{AF81F257-E170-43A6-B20B-812525122CF8}">
      <dgm:prSet custT="1"/>
      <dgm:spPr/>
      <dgm:t>
        <a:bodyPr/>
        <a:lstStyle/>
        <a:p>
          <a:pPr>
            <a:lnSpc>
              <a:spcPct val="100000"/>
            </a:lnSpc>
          </a:pPr>
          <a:r>
            <a:rPr lang="en-IN" sz="1600"/>
            <a:t>real-time stream processing can detect suspicious transactions instantly and flag or block them before harm is done.</a:t>
          </a:r>
          <a:endParaRPr lang="en-US" sz="1600"/>
        </a:p>
      </dgm:t>
    </dgm:pt>
    <dgm:pt modelId="{97E428A4-5989-40E2-9781-B6B68383853F}" type="parTrans" cxnId="{E9F35662-E7B4-4E15-BAF7-911BEFF01FF8}">
      <dgm:prSet/>
      <dgm:spPr/>
      <dgm:t>
        <a:bodyPr/>
        <a:lstStyle/>
        <a:p>
          <a:endParaRPr lang="en-US" sz="2800"/>
        </a:p>
      </dgm:t>
    </dgm:pt>
    <dgm:pt modelId="{DF20669D-521D-4E1E-82EF-A278A4054988}" type="sibTrans" cxnId="{E9F35662-E7B4-4E15-BAF7-911BEFF01FF8}">
      <dgm:prSet/>
      <dgm:spPr/>
      <dgm:t>
        <a:bodyPr/>
        <a:lstStyle/>
        <a:p>
          <a:endParaRPr lang="en-US" sz="2800"/>
        </a:p>
      </dgm:t>
    </dgm:pt>
    <dgm:pt modelId="{7A7E42E8-593F-4CD8-AA68-4CABEE94F2BC}">
      <dgm:prSet custT="1"/>
      <dgm:spPr/>
      <dgm:t>
        <a:bodyPr/>
        <a:lstStyle/>
        <a:p>
          <a:pPr>
            <a:lnSpc>
              <a:spcPct val="100000"/>
            </a:lnSpc>
            <a:defRPr b="1"/>
          </a:pPr>
          <a:r>
            <a:rPr lang="en-IN" sz="2000" b="1"/>
            <a:t>Real-Time Analytics</a:t>
          </a:r>
          <a:r>
            <a:rPr lang="en-IN" sz="2000"/>
            <a:t>:</a:t>
          </a:r>
          <a:endParaRPr lang="en-US" sz="2000"/>
        </a:p>
      </dgm:t>
    </dgm:pt>
    <dgm:pt modelId="{71D151F8-B95C-426A-9796-A5B2DEDB5948}" type="parTrans" cxnId="{75215620-7030-42F6-A5A3-705B42986BEC}">
      <dgm:prSet/>
      <dgm:spPr/>
      <dgm:t>
        <a:bodyPr/>
        <a:lstStyle/>
        <a:p>
          <a:endParaRPr lang="en-US" sz="2800"/>
        </a:p>
      </dgm:t>
    </dgm:pt>
    <dgm:pt modelId="{164F62BE-9A02-4BAA-B8DA-D2181F9DC4B0}" type="sibTrans" cxnId="{75215620-7030-42F6-A5A3-705B42986BEC}">
      <dgm:prSet/>
      <dgm:spPr/>
      <dgm:t>
        <a:bodyPr/>
        <a:lstStyle/>
        <a:p>
          <a:endParaRPr lang="en-US" sz="2800"/>
        </a:p>
      </dgm:t>
    </dgm:pt>
    <dgm:pt modelId="{13FDABB1-C41C-48DA-9E9F-0C889AB17782}">
      <dgm:prSet custT="1"/>
      <dgm:spPr/>
      <dgm:t>
        <a:bodyPr/>
        <a:lstStyle/>
        <a:p>
          <a:pPr>
            <a:lnSpc>
              <a:spcPct val="100000"/>
            </a:lnSpc>
          </a:pPr>
          <a:r>
            <a:rPr lang="en-IN" sz="1600"/>
            <a:t>For online platforms, clickstream analysis in real-time helps provide instant insights into user behavior, enabling dynamic content adjustments or recommendations.</a:t>
          </a:r>
          <a:endParaRPr lang="en-US" sz="1600"/>
        </a:p>
      </dgm:t>
    </dgm:pt>
    <dgm:pt modelId="{FBC7DBC5-9980-4CAE-9EE9-A99DCDD6D099}" type="parTrans" cxnId="{C641D170-FA84-4317-BD88-36B4FDA68A90}">
      <dgm:prSet/>
      <dgm:spPr/>
      <dgm:t>
        <a:bodyPr/>
        <a:lstStyle/>
        <a:p>
          <a:endParaRPr lang="en-US" sz="2800"/>
        </a:p>
      </dgm:t>
    </dgm:pt>
    <dgm:pt modelId="{1A564FF9-AE67-4F0F-9451-395A39827AC6}" type="sibTrans" cxnId="{C641D170-FA84-4317-BD88-36B4FDA68A90}">
      <dgm:prSet/>
      <dgm:spPr/>
      <dgm:t>
        <a:bodyPr/>
        <a:lstStyle/>
        <a:p>
          <a:endParaRPr lang="en-US" sz="2800"/>
        </a:p>
      </dgm:t>
    </dgm:pt>
    <dgm:pt modelId="{92684024-0303-46F5-BC74-20589D8AEEEC}">
      <dgm:prSet custT="1"/>
      <dgm:spPr/>
      <dgm:t>
        <a:bodyPr/>
        <a:lstStyle/>
        <a:p>
          <a:pPr>
            <a:lnSpc>
              <a:spcPct val="100000"/>
            </a:lnSpc>
            <a:defRPr b="1"/>
          </a:pPr>
          <a:r>
            <a:rPr lang="en-IN" sz="2000" b="1" dirty="0"/>
            <a:t>Internet of Things (IoT)</a:t>
          </a:r>
          <a:r>
            <a:rPr lang="en-IN" sz="2000" dirty="0"/>
            <a:t>:</a:t>
          </a:r>
          <a:endParaRPr lang="en-US" sz="2000" dirty="0"/>
        </a:p>
      </dgm:t>
    </dgm:pt>
    <dgm:pt modelId="{ACDF6D1E-B503-423B-8FE6-159848F56AB0}" type="parTrans" cxnId="{542808E6-8546-491D-8E29-3C1034CFFE12}">
      <dgm:prSet/>
      <dgm:spPr/>
      <dgm:t>
        <a:bodyPr/>
        <a:lstStyle/>
        <a:p>
          <a:endParaRPr lang="en-US" sz="2800"/>
        </a:p>
      </dgm:t>
    </dgm:pt>
    <dgm:pt modelId="{4AA31615-361A-4C5B-BDE4-107413B9D1F5}" type="sibTrans" cxnId="{542808E6-8546-491D-8E29-3C1034CFFE12}">
      <dgm:prSet/>
      <dgm:spPr/>
      <dgm:t>
        <a:bodyPr/>
        <a:lstStyle/>
        <a:p>
          <a:endParaRPr lang="en-US" sz="2800"/>
        </a:p>
      </dgm:t>
    </dgm:pt>
    <dgm:pt modelId="{7B7D665B-1546-4206-AE38-A44E8F93284E}">
      <dgm:prSet custT="1"/>
      <dgm:spPr/>
      <dgm:t>
        <a:bodyPr/>
        <a:lstStyle/>
        <a:p>
          <a:pPr>
            <a:lnSpc>
              <a:spcPct val="100000"/>
            </a:lnSpc>
          </a:pPr>
          <a:r>
            <a:rPr lang="en-IN" sz="1600" dirty="0"/>
            <a:t>Devices and sensors continuously generate data. Real-time processing allows for immediate actions, such as shutting down a machine in case of overheating, or predictive maintenance based on continuous monitoring of equipment.</a:t>
          </a:r>
          <a:endParaRPr lang="en-US" sz="1600" dirty="0"/>
        </a:p>
      </dgm:t>
    </dgm:pt>
    <dgm:pt modelId="{75371C88-C6A2-4D90-BE89-82CC50529B1F}" type="parTrans" cxnId="{DF9BF66E-7EFC-4025-A9AC-46D2EA4A8301}">
      <dgm:prSet/>
      <dgm:spPr/>
      <dgm:t>
        <a:bodyPr/>
        <a:lstStyle/>
        <a:p>
          <a:endParaRPr lang="en-US" sz="2800"/>
        </a:p>
      </dgm:t>
    </dgm:pt>
    <dgm:pt modelId="{98B7625D-B476-4480-A475-63457BFD099C}" type="sibTrans" cxnId="{DF9BF66E-7EFC-4025-A9AC-46D2EA4A8301}">
      <dgm:prSet/>
      <dgm:spPr/>
      <dgm:t>
        <a:bodyPr/>
        <a:lstStyle/>
        <a:p>
          <a:endParaRPr lang="en-US" sz="2800"/>
        </a:p>
      </dgm:t>
    </dgm:pt>
    <dgm:pt modelId="{11A84A3B-A176-4F61-97E6-524F1579941D}">
      <dgm:prSet custT="1"/>
      <dgm:spPr/>
      <dgm:t>
        <a:bodyPr/>
        <a:lstStyle/>
        <a:p>
          <a:pPr>
            <a:lnSpc>
              <a:spcPct val="100000"/>
            </a:lnSpc>
            <a:defRPr b="1"/>
          </a:pPr>
          <a:r>
            <a:rPr lang="en-IN" sz="2000" b="1"/>
            <a:t>Financial Market Analysis</a:t>
          </a:r>
          <a:r>
            <a:rPr lang="en-IN" sz="2000"/>
            <a:t>:</a:t>
          </a:r>
          <a:endParaRPr lang="en-US" sz="2000"/>
        </a:p>
      </dgm:t>
    </dgm:pt>
    <dgm:pt modelId="{6E186EB3-C221-4C56-9229-5F61B45899C5}" type="parTrans" cxnId="{7D4A4E29-E392-4C91-91B1-34C8FCEBC720}">
      <dgm:prSet/>
      <dgm:spPr/>
      <dgm:t>
        <a:bodyPr/>
        <a:lstStyle/>
        <a:p>
          <a:endParaRPr lang="en-US" sz="2800"/>
        </a:p>
      </dgm:t>
    </dgm:pt>
    <dgm:pt modelId="{B2CF0D95-FA16-4544-B172-1C03DCFA1CB0}" type="sibTrans" cxnId="{7D4A4E29-E392-4C91-91B1-34C8FCEBC720}">
      <dgm:prSet/>
      <dgm:spPr/>
      <dgm:t>
        <a:bodyPr/>
        <a:lstStyle/>
        <a:p>
          <a:endParaRPr lang="en-US" sz="2800"/>
        </a:p>
      </dgm:t>
    </dgm:pt>
    <dgm:pt modelId="{920175AF-C0BA-4D72-82E8-09896754F7C8}">
      <dgm:prSet custT="1"/>
      <dgm:spPr/>
      <dgm:t>
        <a:bodyPr/>
        <a:lstStyle/>
        <a:p>
          <a:pPr>
            <a:lnSpc>
              <a:spcPct val="100000"/>
            </a:lnSpc>
          </a:pPr>
          <a:r>
            <a:rPr lang="en-IN" sz="1600"/>
            <a:t>Stream processing is critical in stock exchanges, where real-time data processing is necessary to monitor market movements and execute trades based on live data.</a:t>
          </a:r>
          <a:endParaRPr lang="en-US" sz="1600"/>
        </a:p>
      </dgm:t>
    </dgm:pt>
    <dgm:pt modelId="{463E6F42-BCE3-4740-9742-583BEED905EF}" type="parTrans" cxnId="{F59035DD-3581-4619-91FD-64B41FB7B237}">
      <dgm:prSet/>
      <dgm:spPr/>
      <dgm:t>
        <a:bodyPr/>
        <a:lstStyle/>
        <a:p>
          <a:endParaRPr lang="en-US" sz="2800"/>
        </a:p>
      </dgm:t>
    </dgm:pt>
    <dgm:pt modelId="{1093CFB9-546D-49B0-8517-B9BD97B7C63A}" type="sibTrans" cxnId="{F59035DD-3581-4619-91FD-64B41FB7B237}">
      <dgm:prSet/>
      <dgm:spPr/>
      <dgm:t>
        <a:bodyPr/>
        <a:lstStyle/>
        <a:p>
          <a:endParaRPr lang="en-US" sz="2800"/>
        </a:p>
      </dgm:t>
    </dgm:pt>
    <dgm:pt modelId="{82EB6AD9-81F3-48CC-85F2-0437C338F7DA}">
      <dgm:prSet custT="1"/>
      <dgm:spPr/>
      <dgm:t>
        <a:bodyPr/>
        <a:lstStyle/>
        <a:p>
          <a:pPr>
            <a:lnSpc>
              <a:spcPct val="100000"/>
            </a:lnSpc>
            <a:defRPr b="1"/>
          </a:pPr>
          <a:r>
            <a:rPr lang="en-IN" sz="2000" b="1" dirty="0"/>
            <a:t>Real-Time Recommendations</a:t>
          </a:r>
          <a:r>
            <a:rPr lang="en-IN" sz="2000" dirty="0"/>
            <a:t>:</a:t>
          </a:r>
          <a:endParaRPr lang="en-US" sz="2000" dirty="0"/>
        </a:p>
      </dgm:t>
    </dgm:pt>
    <dgm:pt modelId="{B6BC8343-9C11-4848-9337-C790EA275335}" type="parTrans" cxnId="{9BE54CFD-74A7-4A23-A706-25CBAF833C76}">
      <dgm:prSet/>
      <dgm:spPr/>
      <dgm:t>
        <a:bodyPr/>
        <a:lstStyle/>
        <a:p>
          <a:endParaRPr lang="en-US" sz="2800"/>
        </a:p>
      </dgm:t>
    </dgm:pt>
    <dgm:pt modelId="{998C9DEB-AE7C-4E8B-BA19-1C3CF4BA6F62}" type="sibTrans" cxnId="{9BE54CFD-74A7-4A23-A706-25CBAF833C76}">
      <dgm:prSet/>
      <dgm:spPr/>
      <dgm:t>
        <a:bodyPr/>
        <a:lstStyle/>
        <a:p>
          <a:endParaRPr lang="en-US" sz="2800"/>
        </a:p>
      </dgm:t>
    </dgm:pt>
    <dgm:pt modelId="{CC271C9B-8039-435A-B0ED-E04851326863}">
      <dgm:prSet custT="1"/>
      <dgm:spPr/>
      <dgm:t>
        <a:bodyPr/>
        <a:lstStyle/>
        <a:p>
          <a:pPr>
            <a:lnSpc>
              <a:spcPct val="100000"/>
            </a:lnSpc>
          </a:pPr>
          <a:r>
            <a:rPr lang="en-IN" sz="1600" dirty="0"/>
            <a:t>Services like Netflix and Spotify use real-time stream processing to </a:t>
          </a:r>
          <a:r>
            <a:rPr lang="en-IN" sz="1600" dirty="0" err="1"/>
            <a:t>analyze</a:t>
          </a:r>
          <a:r>
            <a:rPr lang="en-IN" sz="1600" dirty="0"/>
            <a:t> user interactions and provide personalized recommendations immediately.</a:t>
          </a:r>
          <a:endParaRPr lang="en-US" sz="1600" dirty="0"/>
        </a:p>
      </dgm:t>
    </dgm:pt>
    <dgm:pt modelId="{4EB3C9FF-AD2D-4279-A464-12396CCBE549}" type="parTrans" cxnId="{C5B1A48D-5F7C-463E-AF78-8B91C3D206BB}">
      <dgm:prSet/>
      <dgm:spPr/>
      <dgm:t>
        <a:bodyPr/>
        <a:lstStyle/>
        <a:p>
          <a:endParaRPr lang="en-US" sz="2800"/>
        </a:p>
      </dgm:t>
    </dgm:pt>
    <dgm:pt modelId="{8E729049-354B-4881-887F-051C72E6FF32}" type="sibTrans" cxnId="{C5B1A48D-5F7C-463E-AF78-8B91C3D206BB}">
      <dgm:prSet/>
      <dgm:spPr/>
      <dgm:t>
        <a:bodyPr/>
        <a:lstStyle/>
        <a:p>
          <a:endParaRPr lang="en-US" sz="2800"/>
        </a:p>
      </dgm:t>
    </dgm:pt>
    <dgm:pt modelId="{B10D220E-2C4B-47DA-AD0F-36491649FD7F}" type="pres">
      <dgm:prSet presAssocID="{FB7028C2-185B-458C-81C0-7E0A848706D9}" presName="root" presStyleCnt="0">
        <dgm:presLayoutVars>
          <dgm:dir/>
          <dgm:resizeHandles val="exact"/>
        </dgm:presLayoutVars>
      </dgm:prSet>
      <dgm:spPr/>
    </dgm:pt>
    <dgm:pt modelId="{432B985D-6417-4335-8371-0C63E6585646}" type="pres">
      <dgm:prSet presAssocID="{06163E2A-74C7-4A02-8CC5-66FCE08D9201}" presName="compNode" presStyleCnt="0"/>
      <dgm:spPr/>
    </dgm:pt>
    <dgm:pt modelId="{0799A8F3-6D89-47BC-9636-091F899B08D1}" type="pres">
      <dgm:prSet presAssocID="{06163E2A-74C7-4A02-8CC5-66FCE08D920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ber"/>
        </a:ext>
      </dgm:extLst>
    </dgm:pt>
    <dgm:pt modelId="{4891CACF-B3E3-4872-8BC8-3F08DA23DB77}" type="pres">
      <dgm:prSet presAssocID="{06163E2A-74C7-4A02-8CC5-66FCE08D9201}" presName="iconSpace" presStyleCnt="0"/>
      <dgm:spPr/>
    </dgm:pt>
    <dgm:pt modelId="{1B8438A7-D684-48EA-9F8F-5B6E1E70E2FB}" type="pres">
      <dgm:prSet presAssocID="{06163E2A-74C7-4A02-8CC5-66FCE08D9201}" presName="parTx" presStyleLbl="revTx" presStyleIdx="0" presStyleCnt="10">
        <dgm:presLayoutVars>
          <dgm:chMax val="0"/>
          <dgm:chPref val="0"/>
        </dgm:presLayoutVars>
      </dgm:prSet>
      <dgm:spPr/>
    </dgm:pt>
    <dgm:pt modelId="{F8E35703-D994-4973-8768-87398B0321D2}" type="pres">
      <dgm:prSet presAssocID="{06163E2A-74C7-4A02-8CC5-66FCE08D9201}" presName="txSpace" presStyleCnt="0"/>
      <dgm:spPr/>
    </dgm:pt>
    <dgm:pt modelId="{3C3A3545-7995-4E8D-BFF5-8A1AAF755D6C}" type="pres">
      <dgm:prSet presAssocID="{06163E2A-74C7-4A02-8CC5-66FCE08D9201}" presName="desTx" presStyleLbl="revTx" presStyleIdx="1" presStyleCnt="10">
        <dgm:presLayoutVars/>
      </dgm:prSet>
      <dgm:spPr/>
    </dgm:pt>
    <dgm:pt modelId="{E7D4CE7C-A6DC-4307-8E37-3C37FCF473F6}" type="pres">
      <dgm:prSet presAssocID="{565718FA-76AA-46FD-9F4D-CD8245614D2E}" presName="sibTrans" presStyleCnt="0"/>
      <dgm:spPr/>
    </dgm:pt>
    <dgm:pt modelId="{1360E285-848A-475C-8951-5B9C69B641DE}" type="pres">
      <dgm:prSet presAssocID="{7A7E42E8-593F-4CD8-AA68-4CABEE94F2BC}" presName="compNode" presStyleCnt="0"/>
      <dgm:spPr/>
    </dgm:pt>
    <dgm:pt modelId="{E65FD038-9121-4E32-9369-A1981C5CB6FA}" type="pres">
      <dgm:prSet presAssocID="{7A7E42E8-593F-4CD8-AA68-4CABEE94F2B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245EC9E5-0022-4704-9AFF-F57E34D6718B}" type="pres">
      <dgm:prSet presAssocID="{7A7E42E8-593F-4CD8-AA68-4CABEE94F2BC}" presName="iconSpace" presStyleCnt="0"/>
      <dgm:spPr/>
    </dgm:pt>
    <dgm:pt modelId="{5E648898-7855-474B-B87D-181A4DCC9D15}" type="pres">
      <dgm:prSet presAssocID="{7A7E42E8-593F-4CD8-AA68-4CABEE94F2BC}" presName="parTx" presStyleLbl="revTx" presStyleIdx="2" presStyleCnt="10">
        <dgm:presLayoutVars>
          <dgm:chMax val="0"/>
          <dgm:chPref val="0"/>
        </dgm:presLayoutVars>
      </dgm:prSet>
      <dgm:spPr/>
    </dgm:pt>
    <dgm:pt modelId="{38A13AF4-64C8-41B2-8AB9-0E7ED5FD3869}" type="pres">
      <dgm:prSet presAssocID="{7A7E42E8-593F-4CD8-AA68-4CABEE94F2BC}" presName="txSpace" presStyleCnt="0"/>
      <dgm:spPr/>
    </dgm:pt>
    <dgm:pt modelId="{63250E5A-E907-4968-9505-0AF2F0E72AF2}" type="pres">
      <dgm:prSet presAssocID="{7A7E42E8-593F-4CD8-AA68-4CABEE94F2BC}" presName="desTx" presStyleLbl="revTx" presStyleIdx="3" presStyleCnt="10">
        <dgm:presLayoutVars/>
      </dgm:prSet>
      <dgm:spPr/>
    </dgm:pt>
    <dgm:pt modelId="{A0A547FA-DDC2-4464-ACEE-C17FCEDC82E0}" type="pres">
      <dgm:prSet presAssocID="{164F62BE-9A02-4BAA-B8DA-D2181F9DC4B0}" presName="sibTrans" presStyleCnt="0"/>
      <dgm:spPr/>
    </dgm:pt>
    <dgm:pt modelId="{2D8C3334-14BD-4761-B366-60866E313D1F}" type="pres">
      <dgm:prSet presAssocID="{92684024-0303-46F5-BC74-20589D8AEEEC}" presName="compNode" presStyleCnt="0"/>
      <dgm:spPr/>
    </dgm:pt>
    <dgm:pt modelId="{1D20ACB5-6BE5-471A-A267-E6295A0E9168}" type="pres">
      <dgm:prSet presAssocID="{92684024-0303-46F5-BC74-20589D8AEEE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A704BAAC-48D3-49F3-A02E-62BBCC068EF1}" type="pres">
      <dgm:prSet presAssocID="{92684024-0303-46F5-BC74-20589D8AEEEC}" presName="iconSpace" presStyleCnt="0"/>
      <dgm:spPr/>
    </dgm:pt>
    <dgm:pt modelId="{6E6FD43F-744D-48A9-990E-08875AD0FD3B}" type="pres">
      <dgm:prSet presAssocID="{92684024-0303-46F5-BC74-20589D8AEEEC}" presName="parTx" presStyleLbl="revTx" presStyleIdx="4" presStyleCnt="10">
        <dgm:presLayoutVars>
          <dgm:chMax val="0"/>
          <dgm:chPref val="0"/>
        </dgm:presLayoutVars>
      </dgm:prSet>
      <dgm:spPr/>
    </dgm:pt>
    <dgm:pt modelId="{C81882E4-F5E3-4ADD-B38C-BBE839FEF8A4}" type="pres">
      <dgm:prSet presAssocID="{92684024-0303-46F5-BC74-20589D8AEEEC}" presName="txSpace" presStyleCnt="0"/>
      <dgm:spPr/>
    </dgm:pt>
    <dgm:pt modelId="{F4000F65-1B74-4806-8984-27E7E0BE15BD}" type="pres">
      <dgm:prSet presAssocID="{92684024-0303-46F5-BC74-20589D8AEEEC}" presName="desTx" presStyleLbl="revTx" presStyleIdx="5" presStyleCnt="10">
        <dgm:presLayoutVars/>
      </dgm:prSet>
      <dgm:spPr/>
    </dgm:pt>
    <dgm:pt modelId="{E10DFEAA-CEDC-454A-9E1A-09886B75552F}" type="pres">
      <dgm:prSet presAssocID="{4AA31615-361A-4C5B-BDE4-107413B9D1F5}" presName="sibTrans" presStyleCnt="0"/>
      <dgm:spPr/>
    </dgm:pt>
    <dgm:pt modelId="{F03697A1-8495-4AE8-938C-4B04452B86E4}" type="pres">
      <dgm:prSet presAssocID="{11A84A3B-A176-4F61-97E6-524F1579941D}" presName="compNode" presStyleCnt="0"/>
      <dgm:spPr/>
    </dgm:pt>
    <dgm:pt modelId="{E0EB8B7E-85AD-4592-B3C7-3E22801FFFD7}" type="pres">
      <dgm:prSet presAssocID="{11A84A3B-A176-4F61-97E6-524F1579941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Graph with Upward Trend"/>
        </a:ext>
      </dgm:extLst>
    </dgm:pt>
    <dgm:pt modelId="{34B22323-5D92-45AC-8258-EBE6400EA75D}" type="pres">
      <dgm:prSet presAssocID="{11A84A3B-A176-4F61-97E6-524F1579941D}" presName="iconSpace" presStyleCnt="0"/>
      <dgm:spPr/>
    </dgm:pt>
    <dgm:pt modelId="{FCA32480-6E73-405B-8B30-9205147460BD}" type="pres">
      <dgm:prSet presAssocID="{11A84A3B-A176-4F61-97E6-524F1579941D}" presName="parTx" presStyleLbl="revTx" presStyleIdx="6" presStyleCnt="10">
        <dgm:presLayoutVars>
          <dgm:chMax val="0"/>
          <dgm:chPref val="0"/>
        </dgm:presLayoutVars>
      </dgm:prSet>
      <dgm:spPr/>
    </dgm:pt>
    <dgm:pt modelId="{A3F8CA0A-51E0-477C-895D-086076BA45F3}" type="pres">
      <dgm:prSet presAssocID="{11A84A3B-A176-4F61-97E6-524F1579941D}" presName="txSpace" presStyleCnt="0"/>
      <dgm:spPr/>
    </dgm:pt>
    <dgm:pt modelId="{FA458AE7-633C-4984-8E8C-3AB7D49A5AE1}" type="pres">
      <dgm:prSet presAssocID="{11A84A3B-A176-4F61-97E6-524F1579941D}" presName="desTx" presStyleLbl="revTx" presStyleIdx="7" presStyleCnt="10">
        <dgm:presLayoutVars/>
      </dgm:prSet>
      <dgm:spPr/>
    </dgm:pt>
    <dgm:pt modelId="{F07834C1-9385-4B92-BD6D-BF9185517AD0}" type="pres">
      <dgm:prSet presAssocID="{B2CF0D95-FA16-4544-B172-1C03DCFA1CB0}" presName="sibTrans" presStyleCnt="0"/>
      <dgm:spPr/>
    </dgm:pt>
    <dgm:pt modelId="{31C28391-9545-4316-9C66-3EB144C1A1DB}" type="pres">
      <dgm:prSet presAssocID="{82EB6AD9-81F3-48CC-85F2-0437C338F7DA}" presName="compNode" presStyleCnt="0"/>
      <dgm:spPr/>
    </dgm:pt>
    <dgm:pt modelId="{C3E7D30C-790E-4973-BBDC-459CD0ED1FBA}" type="pres">
      <dgm:prSet presAssocID="{82EB6AD9-81F3-48CC-85F2-0437C338F7D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arget Audience"/>
        </a:ext>
      </dgm:extLst>
    </dgm:pt>
    <dgm:pt modelId="{3BA12E04-E2DD-42F2-89EE-89E27BCF6917}" type="pres">
      <dgm:prSet presAssocID="{82EB6AD9-81F3-48CC-85F2-0437C338F7DA}" presName="iconSpace" presStyleCnt="0"/>
      <dgm:spPr/>
    </dgm:pt>
    <dgm:pt modelId="{D879C974-2C8E-45A5-AFB5-3CE33D51482C}" type="pres">
      <dgm:prSet presAssocID="{82EB6AD9-81F3-48CC-85F2-0437C338F7DA}" presName="parTx" presStyleLbl="revTx" presStyleIdx="8" presStyleCnt="10" custScaleX="116174">
        <dgm:presLayoutVars>
          <dgm:chMax val="0"/>
          <dgm:chPref val="0"/>
        </dgm:presLayoutVars>
      </dgm:prSet>
      <dgm:spPr/>
    </dgm:pt>
    <dgm:pt modelId="{A55D7CFC-8840-419E-94C0-6688B3F758F7}" type="pres">
      <dgm:prSet presAssocID="{82EB6AD9-81F3-48CC-85F2-0437C338F7DA}" presName="txSpace" presStyleCnt="0"/>
      <dgm:spPr/>
    </dgm:pt>
    <dgm:pt modelId="{FD0399C2-75EC-40AF-850D-ACDFB6DBE69B}" type="pres">
      <dgm:prSet presAssocID="{82EB6AD9-81F3-48CC-85F2-0437C338F7DA}" presName="desTx" presStyleLbl="revTx" presStyleIdx="9" presStyleCnt="10">
        <dgm:presLayoutVars/>
      </dgm:prSet>
      <dgm:spPr/>
    </dgm:pt>
  </dgm:ptLst>
  <dgm:cxnLst>
    <dgm:cxn modelId="{1CD8A814-A7C1-E14B-B6E9-620DC512A1F0}" type="presOf" srcId="{CC271C9B-8039-435A-B0ED-E04851326863}" destId="{FD0399C2-75EC-40AF-850D-ACDFB6DBE69B}" srcOrd="0" destOrd="0" presId="urn:microsoft.com/office/officeart/2018/2/layout/IconLabelDescriptionList"/>
    <dgm:cxn modelId="{5970921B-C55D-2045-AA1A-00194BBC3B63}" type="presOf" srcId="{7A7E42E8-593F-4CD8-AA68-4CABEE94F2BC}" destId="{5E648898-7855-474B-B87D-181A4DCC9D15}" srcOrd="0" destOrd="0" presId="urn:microsoft.com/office/officeart/2018/2/layout/IconLabelDescriptionList"/>
    <dgm:cxn modelId="{75215620-7030-42F6-A5A3-705B42986BEC}" srcId="{FB7028C2-185B-458C-81C0-7E0A848706D9}" destId="{7A7E42E8-593F-4CD8-AA68-4CABEE94F2BC}" srcOrd="1" destOrd="0" parTransId="{71D151F8-B95C-426A-9796-A5B2DEDB5948}" sibTransId="{164F62BE-9A02-4BAA-B8DA-D2181F9DC4B0}"/>
    <dgm:cxn modelId="{7D4A4E29-E392-4C91-91B1-34C8FCEBC720}" srcId="{FB7028C2-185B-458C-81C0-7E0A848706D9}" destId="{11A84A3B-A176-4F61-97E6-524F1579941D}" srcOrd="3" destOrd="0" parTransId="{6E186EB3-C221-4C56-9229-5F61B45899C5}" sibTransId="{B2CF0D95-FA16-4544-B172-1C03DCFA1CB0}"/>
    <dgm:cxn modelId="{3822A759-D8E6-D14A-B74D-75B6D071416B}" type="presOf" srcId="{920175AF-C0BA-4D72-82E8-09896754F7C8}" destId="{FA458AE7-633C-4984-8E8C-3AB7D49A5AE1}" srcOrd="0" destOrd="0" presId="urn:microsoft.com/office/officeart/2018/2/layout/IconLabelDescriptionList"/>
    <dgm:cxn modelId="{E9F35662-E7B4-4E15-BAF7-911BEFF01FF8}" srcId="{06163E2A-74C7-4A02-8CC5-66FCE08D9201}" destId="{AF81F257-E170-43A6-B20B-812525122CF8}" srcOrd="0" destOrd="0" parTransId="{97E428A4-5989-40E2-9781-B6B68383853F}" sibTransId="{DF20669D-521D-4E1E-82EF-A278A4054988}"/>
    <dgm:cxn modelId="{9A32606B-B81C-494E-9598-D9DC092560BF}" type="presOf" srcId="{AF81F257-E170-43A6-B20B-812525122CF8}" destId="{3C3A3545-7995-4E8D-BFF5-8A1AAF755D6C}" srcOrd="0" destOrd="0" presId="urn:microsoft.com/office/officeart/2018/2/layout/IconLabelDescriptionList"/>
    <dgm:cxn modelId="{0760A96E-8E94-B94E-8F22-07DE96DA07DD}" type="presOf" srcId="{06163E2A-74C7-4A02-8CC5-66FCE08D9201}" destId="{1B8438A7-D684-48EA-9F8F-5B6E1E70E2FB}" srcOrd="0" destOrd="0" presId="urn:microsoft.com/office/officeart/2018/2/layout/IconLabelDescriptionList"/>
    <dgm:cxn modelId="{DF9BF66E-7EFC-4025-A9AC-46D2EA4A8301}" srcId="{92684024-0303-46F5-BC74-20589D8AEEEC}" destId="{7B7D665B-1546-4206-AE38-A44E8F93284E}" srcOrd="0" destOrd="0" parTransId="{75371C88-C6A2-4D90-BE89-82CC50529B1F}" sibTransId="{98B7625D-B476-4480-A475-63457BFD099C}"/>
    <dgm:cxn modelId="{C641D170-FA84-4317-BD88-36B4FDA68A90}" srcId="{7A7E42E8-593F-4CD8-AA68-4CABEE94F2BC}" destId="{13FDABB1-C41C-48DA-9E9F-0C889AB17782}" srcOrd="0" destOrd="0" parTransId="{FBC7DBC5-9980-4CAE-9EE9-A99DCDD6D099}" sibTransId="{1A564FF9-AE67-4F0F-9451-395A39827AC6}"/>
    <dgm:cxn modelId="{421E6582-9A39-8B4C-9D3C-BA89DD088C35}" type="presOf" srcId="{7B7D665B-1546-4206-AE38-A44E8F93284E}" destId="{F4000F65-1B74-4806-8984-27E7E0BE15BD}" srcOrd="0" destOrd="0" presId="urn:microsoft.com/office/officeart/2018/2/layout/IconLabelDescriptionList"/>
    <dgm:cxn modelId="{71E9ED85-B5FE-3B48-968B-4A91EDFEB583}" type="presOf" srcId="{11A84A3B-A176-4F61-97E6-524F1579941D}" destId="{FCA32480-6E73-405B-8B30-9205147460BD}" srcOrd="0" destOrd="0" presId="urn:microsoft.com/office/officeart/2018/2/layout/IconLabelDescriptionList"/>
    <dgm:cxn modelId="{C5B1A48D-5F7C-463E-AF78-8B91C3D206BB}" srcId="{82EB6AD9-81F3-48CC-85F2-0437C338F7DA}" destId="{CC271C9B-8039-435A-B0ED-E04851326863}" srcOrd="0" destOrd="0" parTransId="{4EB3C9FF-AD2D-4279-A464-12396CCBE549}" sibTransId="{8E729049-354B-4881-887F-051C72E6FF32}"/>
    <dgm:cxn modelId="{E81C4CC5-AFE1-8C4B-A5D7-170AF916A02D}" type="presOf" srcId="{92684024-0303-46F5-BC74-20589D8AEEEC}" destId="{6E6FD43F-744D-48A9-990E-08875AD0FD3B}" srcOrd="0" destOrd="0" presId="urn:microsoft.com/office/officeart/2018/2/layout/IconLabelDescriptionList"/>
    <dgm:cxn modelId="{2B104CD4-2F95-FC49-A351-BBDD73061491}" type="presOf" srcId="{82EB6AD9-81F3-48CC-85F2-0437C338F7DA}" destId="{D879C974-2C8E-45A5-AFB5-3CE33D51482C}" srcOrd="0" destOrd="0" presId="urn:microsoft.com/office/officeart/2018/2/layout/IconLabelDescriptionList"/>
    <dgm:cxn modelId="{175483D8-A5A3-4C62-B537-B761BA7EA229}" srcId="{FB7028C2-185B-458C-81C0-7E0A848706D9}" destId="{06163E2A-74C7-4A02-8CC5-66FCE08D9201}" srcOrd="0" destOrd="0" parTransId="{0FF25302-5A58-4C95-8D7A-5F07B258A07B}" sibTransId="{565718FA-76AA-46FD-9F4D-CD8245614D2E}"/>
    <dgm:cxn modelId="{8EED93D8-F33B-794B-9951-A6B3ED9F4114}" type="presOf" srcId="{FB7028C2-185B-458C-81C0-7E0A848706D9}" destId="{B10D220E-2C4B-47DA-AD0F-36491649FD7F}" srcOrd="0" destOrd="0" presId="urn:microsoft.com/office/officeart/2018/2/layout/IconLabelDescriptionList"/>
    <dgm:cxn modelId="{F59035DD-3581-4619-91FD-64B41FB7B237}" srcId="{11A84A3B-A176-4F61-97E6-524F1579941D}" destId="{920175AF-C0BA-4D72-82E8-09896754F7C8}" srcOrd="0" destOrd="0" parTransId="{463E6F42-BCE3-4740-9742-583BEED905EF}" sibTransId="{1093CFB9-546D-49B0-8517-B9BD97B7C63A}"/>
    <dgm:cxn modelId="{AC59CAE4-E0E9-7841-AF23-651B054B71E2}" type="presOf" srcId="{13FDABB1-C41C-48DA-9E9F-0C889AB17782}" destId="{63250E5A-E907-4968-9505-0AF2F0E72AF2}" srcOrd="0" destOrd="0" presId="urn:microsoft.com/office/officeart/2018/2/layout/IconLabelDescriptionList"/>
    <dgm:cxn modelId="{542808E6-8546-491D-8E29-3C1034CFFE12}" srcId="{FB7028C2-185B-458C-81C0-7E0A848706D9}" destId="{92684024-0303-46F5-BC74-20589D8AEEEC}" srcOrd="2" destOrd="0" parTransId="{ACDF6D1E-B503-423B-8FE6-159848F56AB0}" sibTransId="{4AA31615-361A-4C5B-BDE4-107413B9D1F5}"/>
    <dgm:cxn modelId="{9BE54CFD-74A7-4A23-A706-25CBAF833C76}" srcId="{FB7028C2-185B-458C-81C0-7E0A848706D9}" destId="{82EB6AD9-81F3-48CC-85F2-0437C338F7DA}" srcOrd="4" destOrd="0" parTransId="{B6BC8343-9C11-4848-9337-C790EA275335}" sibTransId="{998C9DEB-AE7C-4E8B-BA19-1C3CF4BA6F62}"/>
    <dgm:cxn modelId="{149A99A6-8D64-414D-BC79-7015262EBB35}" type="presParOf" srcId="{B10D220E-2C4B-47DA-AD0F-36491649FD7F}" destId="{432B985D-6417-4335-8371-0C63E6585646}" srcOrd="0" destOrd="0" presId="urn:microsoft.com/office/officeart/2018/2/layout/IconLabelDescriptionList"/>
    <dgm:cxn modelId="{7D6392C4-0C08-CA45-AF39-11F45035B240}" type="presParOf" srcId="{432B985D-6417-4335-8371-0C63E6585646}" destId="{0799A8F3-6D89-47BC-9636-091F899B08D1}" srcOrd="0" destOrd="0" presId="urn:microsoft.com/office/officeart/2018/2/layout/IconLabelDescriptionList"/>
    <dgm:cxn modelId="{D54D1C1D-72EF-6745-9440-1695C2B4F1BF}" type="presParOf" srcId="{432B985D-6417-4335-8371-0C63E6585646}" destId="{4891CACF-B3E3-4872-8BC8-3F08DA23DB77}" srcOrd="1" destOrd="0" presId="urn:microsoft.com/office/officeart/2018/2/layout/IconLabelDescriptionList"/>
    <dgm:cxn modelId="{97BA26C4-0847-C643-A09D-83AFE8836ADE}" type="presParOf" srcId="{432B985D-6417-4335-8371-0C63E6585646}" destId="{1B8438A7-D684-48EA-9F8F-5B6E1E70E2FB}" srcOrd="2" destOrd="0" presId="urn:microsoft.com/office/officeart/2018/2/layout/IconLabelDescriptionList"/>
    <dgm:cxn modelId="{6093E079-38ED-9147-A366-5CA6BFA7C926}" type="presParOf" srcId="{432B985D-6417-4335-8371-0C63E6585646}" destId="{F8E35703-D994-4973-8768-87398B0321D2}" srcOrd="3" destOrd="0" presId="urn:microsoft.com/office/officeart/2018/2/layout/IconLabelDescriptionList"/>
    <dgm:cxn modelId="{CA553D7B-ED9F-EC42-B394-D7D252952A74}" type="presParOf" srcId="{432B985D-6417-4335-8371-0C63E6585646}" destId="{3C3A3545-7995-4E8D-BFF5-8A1AAF755D6C}" srcOrd="4" destOrd="0" presId="urn:microsoft.com/office/officeart/2018/2/layout/IconLabelDescriptionList"/>
    <dgm:cxn modelId="{992FB6A4-9426-6445-BA67-62FC4A044F5B}" type="presParOf" srcId="{B10D220E-2C4B-47DA-AD0F-36491649FD7F}" destId="{E7D4CE7C-A6DC-4307-8E37-3C37FCF473F6}" srcOrd="1" destOrd="0" presId="urn:microsoft.com/office/officeart/2018/2/layout/IconLabelDescriptionList"/>
    <dgm:cxn modelId="{4E882B0A-40B8-424E-84C7-942FF5675061}" type="presParOf" srcId="{B10D220E-2C4B-47DA-AD0F-36491649FD7F}" destId="{1360E285-848A-475C-8951-5B9C69B641DE}" srcOrd="2" destOrd="0" presId="urn:microsoft.com/office/officeart/2018/2/layout/IconLabelDescriptionList"/>
    <dgm:cxn modelId="{F5C59DC1-E94D-D64B-B78C-3173D6BC3FD4}" type="presParOf" srcId="{1360E285-848A-475C-8951-5B9C69B641DE}" destId="{E65FD038-9121-4E32-9369-A1981C5CB6FA}" srcOrd="0" destOrd="0" presId="urn:microsoft.com/office/officeart/2018/2/layout/IconLabelDescriptionList"/>
    <dgm:cxn modelId="{AAF28D73-89F6-A24C-99BB-59C29B436E70}" type="presParOf" srcId="{1360E285-848A-475C-8951-5B9C69B641DE}" destId="{245EC9E5-0022-4704-9AFF-F57E34D6718B}" srcOrd="1" destOrd="0" presId="urn:microsoft.com/office/officeart/2018/2/layout/IconLabelDescriptionList"/>
    <dgm:cxn modelId="{D53CA851-749F-1F42-B4EC-BBA894990D58}" type="presParOf" srcId="{1360E285-848A-475C-8951-5B9C69B641DE}" destId="{5E648898-7855-474B-B87D-181A4DCC9D15}" srcOrd="2" destOrd="0" presId="urn:microsoft.com/office/officeart/2018/2/layout/IconLabelDescriptionList"/>
    <dgm:cxn modelId="{6C95BEB0-42FE-1F47-A581-B70B233B40F8}" type="presParOf" srcId="{1360E285-848A-475C-8951-5B9C69B641DE}" destId="{38A13AF4-64C8-41B2-8AB9-0E7ED5FD3869}" srcOrd="3" destOrd="0" presId="urn:microsoft.com/office/officeart/2018/2/layout/IconLabelDescriptionList"/>
    <dgm:cxn modelId="{AD226C7A-89EC-864B-8F6F-298A53CC1EF8}" type="presParOf" srcId="{1360E285-848A-475C-8951-5B9C69B641DE}" destId="{63250E5A-E907-4968-9505-0AF2F0E72AF2}" srcOrd="4" destOrd="0" presId="urn:microsoft.com/office/officeart/2018/2/layout/IconLabelDescriptionList"/>
    <dgm:cxn modelId="{FDAA334B-F2BD-8F42-99D5-EE550419152D}" type="presParOf" srcId="{B10D220E-2C4B-47DA-AD0F-36491649FD7F}" destId="{A0A547FA-DDC2-4464-ACEE-C17FCEDC82E0}" srcOrd="3" destOrd="0" presId="urn:microsoft.com/office/officeart/2018/2/layout/IconLabelDescriptionList"/>
    <dgm:cxn modelId="{F046E18E-5C3B-BB40-AFD8-CAF84F808BA7}" type="presParOf" srcId="{B10D220E-2C4B-47DA-AD0F-36491649FD7F}" destId="{2D8C3334-14BD-4761-B366-60866E313D1F}" srcOrd="4" destOrd="0" presId="urn:microsoft.com/office/officeart/2018/2/layout/IconLabelDescriptionList"/>
    <dgm:cxn modelId="{107DFBF7-01D3-3148-92DD-2BFC93986E01}" type="presParOf" srcId="{2D8C3334-14BD-4761-B366-60866E313D1F}" destId="{1D20ACB5-6BE5-471A-A267-E6295A0E9168}" srcOrd="0" destOrd="0" presId="urn:microsoft.com/office/officeart/2018/2/layout/IconLabelDescriptionList"/>
    <dgm:cxn modelId="{79F90DEE-B4EE-3242-9F9D-CDFC9D9FB357}" type="presParOf" srcId="{2D8C3334-14BD-4761-B366-60866E313D1F}" destId="{A704BAAC-48D3-49F3-A02E-62BBCC068EF1}" srcOrd="1" destOrd="0" presId="urn:microsoft.com/office/officeart/2018/2/layout/IconLabelDescriptionList"/>
    <dgm:cxn modelId="{F9B6FFD5-F0B8-1947-83B9-34E45B3E6B25}" type="presParOf" srcId="{2D8C3334-14BD-4761-B366-60866E313D1F}" destId="{6E6FD43F-744D-48A9-990E-08875AD0FD3B}" srcOrd="2" destOrd="0" presId="urn:microsoft.com/office/officeart/2018/2/layout/IconLabelDescriptionList"/>
    <dgm:cxn modelId="{660A1D8E-3B0D-E645-AC80-6AEE77788C40}" type="presParOf" srcId="{2D8C3334-14BD-4761-B366-60866E313D1F}" destId="{C81882E4-F5E3-4ADD-B38C-BBE839FEF8A4}" srcOrd="3" destOrd="0" presId="urn:microsoft.com/office/officeart/2018/2/layout/IconLabelDescriptionList"/>
    <dgm:cxn modelId="{F65DF58E-7167-FD49-B43D-8C28E91ABDAC}" type="presParOf" srcId="{2D8C3334-14BD-4761-B366-60866E313D1F}" destId="{F4000F65-1B74-4806-8984-27E7E0BE15BD}" srcOrd="4" destOrd="0" presId="urn:microsoft.com/office/officeart/2018/2/layout/IconLabelDescriptionList"/>
    <dgm:cxn modelId="{EF3366DC-4332-3C4A-93B2-ECA9D274FF42}" type="presParOf" srcId="{B10D220E-2C4B-47DA-AD0F-36491649FD7F}" destId="{E10DFEAA-CEDC-454A-9E1A-09886B75552F}" srcOrd="5" destOrd="0" presId="urn:microsoft.com/office/officeart/2018/2/layout/IconLabelDescriptionList"/>
    <dgm:cxn modelId="{7B7CB072-B673-234B-9CE0-D2B041D848B5}" type="presParOf" srcId="{B10D220E-2C4B-47DA-AD0F-36491649FD7F}" destId="{F03697A1-8495-4AE8-938C-4B04452B86E4}" srcOrd="6" destOrd="0" presId="urn:microsoft.com/office/officeart/2018/2/layout/IconLabelDescriptionList"/>
    <dgm:cxn modelId="{8BB7DA91-B987-E24B-BC3E-EF41972E0D35}" type="presParOf" srcId="{F03697A1-8495-4AE8-938C-4B04452B86E4}" destId="{E0EB8B7E-85AD-4592-B3C7-3E22801FFFD7}" srcOrd="0" destOrd="0" presId="urn:microsoft.com/office/officeart/2018/2/layout/IconLabelDescriptionList"/>
    <dgm:cxn modelId="{5BC09109-3C07-D24E-98B1-83B939CB6842}" type="presParOf" srcId="{F03697A1-8495-4AE8-938C-4B04452B86E4}" destId="{34B22323-5D92-45AC-8258-EBE6400EA75D}" srcOrd="1" destOrd="0" presId="urn:microsoft.com/office/officeart/2018/2/layout/IconLabelDescriptionList"/>
    <dgm:cxn modelId="{29FC888E-6DFF-EE41-8021-AB73DD75694F}" type="presParOf" srcId="{F03697A1-8495-4AE8-938C-4B04452B86E4}" destId="{FCA32480-6E73-405B-8B30-9205147460BD}" srcOrd="2" destOrd="0" presId="urn:microsoft.com/office/officeart/2018/2/layout/IconLabelDescriptionList"/>
    <dgm:cxn modelId="{46F7D86C-E6EF-F342-8802-0D2E88E45836}" type="presParOf" srcId="{F03697A1-8495-4AE8-938C-4B04452B86E4}" destId="{A3F8CA0A-51E0-477C-895D-086076BA45F3}" srcOrd="3" destOrd="0" presId="urn:microsoft.com/office/officeart/2018/2/layout/IconLabelDescriptionList"/>
    <dgm:cxn modelId="{C9F94C11-B8D2-D349-BF95-D3E2E44C3590}" type="presParOf" srcId="{F03697A1-8495-4AE8-938C-4B04452B86E4}" destId="{FA458AE7-633C-4984-8E8C-3AB7D49A5AE1}" srcOrd="4" destOrd="0" presId="urn:microsoft.com/office/officeart/2018/2/layout/IconLabelDescriptionList"/>
    <dgm:cxn modelId="{5C602E09-3B3B-354C-9799-13D4BA8D4A9B}" type="presParOf" srcId="{B10D220E-2C4B-47DA-AD0F-36491649FD7F}" destId="{F07834C1-9385-4B92-BD6D-BF9185517AD0}" srcOrd="7" destOrd="0" presId="urn:microsoft.com/office/officeart/2018/2/layout/IconLabelDescriptionList"/>
    <dgm:cxn modelId="{5E7C9937-1B65-F142-9512-48007D2427B8}" type="presParOf" srcId="{B10D220E-2C4B-47DA-AD0F-36491649FD7F}" destId="{31C28391-9545-4316-9C66-3EB144C1A1DB}" srcOrd="8" destOrd="0" presId="urn:microsoft.com/office/officeart/2018/2/layout/IconLabelDescriptionList"/>
    <dgm:cxn modelId="{2206B697-7162-1A4D-8F46-800497FB51DC}" type="presParOf" srcId="{31C28391-9545-4316-9C66-3EB144C1A1DB}" destId="{C3E7D30C-790E-4973-BBDC-459CD0ED1FBA}" srcOrd="0" destOrd="0" presId="urn:microsoft.com/office/officeart/2018/2/layout/IconLabelDescriptionList"/>
    <dgm:cxn modelId="{FC22ED9F-6558-5A45-A2E8-9755C513B50F}" type="presParOf" srcId="{31C28391-9545-4316-9C66-3EB144C1A1DB}" destId="{3BA12E04-E2DD-42F2-89EE-89E27BCF6917}" srcOrd="1" destOrd="0" presId="urn:microsoft.com/office/officeart/2018/2/layout/IconLabelDescriptionList"/>
    <dgm:cxn modelId="{8B3E571D-146A-C741-B000-63CC5459F4F2}" type="presParOf" srcId="{31C28391-9545-4316-9C66-3EB144C1A1DB}" destId="{D879C974-2C8E-45A5-AFB5-3CE33D51482C}" srcOrd="2" destOrd="0" presId="urn:microsoft.com/office/officeart/2018/2/layout/IconLabelDescriptionList"/>
    <dgm:cxn modelId="{C414E72D-4BB1-B044-B0BB-B93C920EB8AF}" type="presParOf" srcId="{31C28391-9545-4316-9C66-3EB144C1A1DB}" destId="{A55D7CFC-8840-419E-94C0-6688B3F758F7}" srcOrd="3" destOrd="0" presId="urn:microsoft.com/office/officeart/2018/2/layout/IconLabelDescriptionList"/>
    <dgm:cxn modelId="{E0C29FA9-4C87-1F46-BC1D-2BB6E84D0210}" type="presParOf" srcId="{31C28391-9545-4316-9C66-3EB144C1A1DB}" destId="{FD0399C2-75EC-40AF-850D-ACDFB6DBE69B}"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9F858B-DB5E-4A79-AF1C-FCE18D0F2E2F}"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92209A86-C394-4488-99FA-76E524D92692}">
      <dgm:prSet custT="1"/>
      <dgm:spPr/>
      <dgm:t>
        <a:bodyPr/>
        <a:lstStyle/>
        <a:p>
          <a:r>
            <a:rPr lang="en-IN" sz="1600" b="1"/>
            <a:t>MapReduce Workflow : </a:t>
          </a:r>
          <a:r>
            <a:rPr lang="en-IN" sz="1600"/>
            <a:t>involves three steps</a:t>
          </a:r>
          <a:endParaRPr lang="en-US" sz="1600"/>
        </a:p>
      </dgm:t>
    </dgm:pt>
    <dgm:pt modelId="{4D2BAB2F-F305-4180-A477-7111067DAFA0}" type="parTrans" cxnId="{C7E66B7D-2B82-4CE9-8748-53FE7D702A17}">
      <dgm:prSet/>
      <dgm:spPr/>
      <dgm:t>
        <a:bodyPr/>
        <a:lstStyle/>
        <a:p>
          <a:endParaRPr lang="en-US" sz="2000"/>
        </a:p>
      </dgm:t>
    </dgm:pt>
    <dgm:pt modelId="{3B73712C-47A9-42FA-BB6E-A62449C84262}" type="sibTrans" cxnId="{C7E66B7D-2B82-4CE9-8748-53FE7D702A17}">
      <dgm:prSet/>
      <dgm:spPr/>
      <dgm:t>
        <a:bodyPr/>
        <a:lstStyle/>
        <a:p>
          <a:endParaRPr lang="en-US" sz="2000"/>
        </a:p>
      </dgm:t>
    </dgm:pt>
    <dgm:pt modelId="{54AED8AC-D5FD-4FA8-B2BC-E6067FD1D450}">
      <dgm:prSet custT="1"/>
      <dgm:spPr/>
      <dgm:t>
        <a:bodyPr/>
        <a:lstStyle/>
        <a:p>
          <a:r>
            <a:rPr lang="en-IN" sz="1600" b="1"/>
            <a:t>Mapping Step</a:t>
          </a:r>
          <a:r>
            <a:rPr lang="en-IN" sz="1600"/>
            <a:t>: Programmer implements the </a:t>
          </a:r>
          <a:r>
            <a:rPr lang="en-IN" sz="1600" b="1"/>
            <a:t>Map function</a:t>
          </a:r>
          <a:r>
            <a:rPr lang="en-IN" sz="1600"/>
            <a:t>.</a:t>
          </a:r>
          <a:endParaRPr lang="en-US" sz="1600"/>
        </a:p>
      </dgm:t>
    </dgm:pt>
    <dgm:pt modelId="{CED65956-1D73-4454-83D4-529EBFDAECD6}" type="parTrans" cxnId="{6C40AACC-FEBC-4396-AC69-BCAD83BA4797}">
      <dgm:prSet/>
      <dgm:spPr/>
      <dgm:t>
        <a:bodyPr/>
        <a:lstStyle/>
        <a:p>
          <a:endParaRPr lang="en-US" sz="2000"/>
        </a:p>
      </dgm:t>
    </dgm:pt>
    <dgm:pt modelId="{7F5672A7-59FF-4D93-B2E6-711ED656B8DE}" type="sibTrans" cxnId="{6C40AACC-FEBC-4396-AC69-BCAD83BA4797}">
      <dgm:prSet/>
      <dgm:spPr/>
      <dgm:t>
        <a:bodyPr/>
        <a:lstStyle/>
        <a:p>
          <a:endParaRPr lang="en-US" sz="2000"/>
        </a:p>
      </dgm:t>
    </dgm:pt>
    <dgm:pt modelId="{A9382BF0-B408-464D-9F9D-DD6556DB2C52}">
      <dgm:prSet custT="1"/>
      <dgm:spPr/>
      <dgm:t>
        <a:bodyPr/>
        <a:lstStyle/>
        <a:p>
          <a:r>
            <a:rPr lang="en-IN" sz="1600"/>
            <a:t>The </a:t>
          </a:r>
          <a:r>
            <a:rPr lang="en-IN" sz="1600" b="1"/>
            <a:t>input dataset</a:t>
          </a:r>
          <a:r>
            <a:rPr lang="en-IN" sz="1600"/>
            <a:t> is partitioned and stored in a </a:t>
          </a:r>
          <a:r>
            <a:rPr lang="en-IN" sz="1600" b="1"/>
            <a:t>distributed file system (DFS)</a:t>
          </a:r>
          <a:r>
            <a:rPr lang="en-IN" sz="1600"/>
            <a:t>.</a:t>
          </a:r>
          <a:endParaRPr lang="en-US" sz="1600"/>
        </a:p>
      </dgm:t>
    </dgm:pt>
    <dgm:pt modelId="{3ECD6B9F-30EA-4C3F-B73D-BCC786972E80}" type="parTrans" cxnId="{0CDEF474-7DA7-4000-9E88-2E675C376F36}">
      <dgm:prSet/>
      <dgm:spPr/>
      <dgm:t>
        <a:bodyPr/>
        <a:lstStyle/>
        <a:p>
          <a:endParaRPr lang="en-US" sz="2000"/>
        </a:p>
      </dgm:t>
    </dgm:pt>
    <dgm:pt modelId="{DBAFC5F4-9B35-403E-B3E7-C5EA20E437E9}" type="sibTrans" cxnId="{0CDEF474-7DA7-4000-9E88-2E675C376F36}">
      <dgm:prSet/>
      <dgm:spPr/>
      <dgm:t>
        <a:bodyPr/>
        <a:lstStyle/>
        <a:p>
          <a:endParaRPr lang="en-US" sz="2000"/>
        </a:p>
      </dgm:t>
    </dgm:pt>
    <dgm:pt modelId="{0F6EB5FF-C4E8-4608-9063-B712A2BD0628}">
      <dgm:prSet custT="1"/>
      <dgm:spPr/>
      <dgm:t>
        <a:bodyPr/>
        <a:lstStyle/>
        <a:p>
          <a:r>
            <a:rPr lang="en-IN" sz="1600"/>
            <a:t>Each Map task processes a partition and generates </a:t>
          </a:r>
          <a:r>
            <a:rPr lang="en-IN" sz="1600" b="1"/>
            <a:t>intermediate data</a:t>
          </a:r>
          <a:r>
            <a:rPr lang="en-IN" sz="1600"/>
            <a:t>, which is stored locally on the worker nodes.</a:t>
          </a:r>
          <a:endParaRPr lang="en-US" sz="1600"/>
        </a:p>
      </dgm:t>
    </dgm:pt>
    <dgm:pt modelId="{0E51CABF-E06A-4036-AF8B-F900363A2575}" type="parTrans" cxnId="{D0053E03-6F23-48D4-95D5-95672E90C21A}">
      <dgm:prSet/>
      <dgm:spPr/>
      <dgm:t>
        <a:bodyPr/>
        <a:lstStyle/>
        <a:p>
          <a:endParaRPr lang="en-US" sz="2000"/>
        </a:p>
      </dgm:t>
    </dgm:pt>
    <dgm:pt modelId="{9696AB90-D4D9-4EEC-8123-61AF66C6D27A}" type="sibTrans" cxnId="{D0053E03-6F23-48D4-95D5-95672E90C21A}">
      <dgm:prSet/>
      <dgm:spPr/>
      <dgm:t>
        <a:bodyPr/>
        <a:lstStyle/>
        <a:p>
          <a:endParaRPr lang="en-US" sz="2000"/>
        </a:p>
      </dgm:t>
    </dgm:pt>
    <dgm:pt modelId="{DE7B5307-6A58-4CAF-A9C3-D3399A72B41A}">
      <dgm:prSet custT="1"/>
      <dgm:spPr/>
      <dgm:t>
        <a:bodyPr/>
        <a:lstStyle/>
        <a:p>
          <a:r>
            <a:rPr lang="en-IN" sz="1600" b="1"/>
            <a:t>Shuffling Step</a:t>
          </a:r>
          <a:r>
            <a:rPr lang="en-IN" sz="1600"/>
            <a:t>:</a:t>
          </a:r>
          <a:endParaRPr lang="en-US" sz="1600"/>
        </a:p>
      </dgm:t>
    </dgm:pt>
    <dgm:pt modelId="{271FF367-6DEC-446C-BF38-E9421F5AA4FC}" type="parTrans" cxnId="{5EA13395-AF72-4677-8513-7C0DBC2AF9CE}">
      <dgm:prSet/>
      <dgm:spPr/>
      <dgm:t>
        <a:bodyPr/>
        <a:lstStyle/>
        <a:p>
          <a:endParaRPr lang="en-US" sz="2000"/>
        </a:p>
      </dgm:t>
    </dgm:pt>
    <dgm:pt modelId="{4DFA1074-D0A6-466E-91C7-2CACEBAB8BB6}" type="sibTrans" cxnId="{5EA13395-AF72-4677-8513-7C0DBC2AF9CE}">
      <dgm:prSet/>
      <dgm:spPr/>
      <dgm:t>
        <a:bodyPr/>
        <a:lstStyle/>
        <a:p>
          <a:endParaRPr lang="en-US" sz="2000"/>
        </a:p>
      </dgm:t>
    </dgm:pt>
    <dgm:pt modelId="{A377C6A8-CF29-4594-833D-63FBDE31F36D}">
      <dgm:prSet custT="1"/>
      <dgm:spPr/>
      <dgm:t>
        <a:bodyPr/>
        <a:lstStyle/>
        <a:p>
          <a:r>
            <a:rPr lang="en-IN" sz="1600"/>
            <a:t>The </a:t>
          </a:r>
          <a:r>
            <a:rPr lang="en-IN" sz="1600" b="1"/>
            <a:t>intermediate data</a:t>
          </a:r>
          <a:r>
            <a:rPr lang="en-IN" sz="1600"/>
            <a:t> is distributed across the computational resources to prepare for the Reduce step.</a:t>
          </a:r>
          <a:endParaRPr lang="en-US" sz="1600"/>
        </a:p>
      </dgm:t>
    </dgm:pt>
    <dgm:pt modelId="{E0D96FDD-477D-43B2-AB8A-B20E38F7F9BA}" type="parTrans" cxnId="{B530A907-CBC4-4B0B-8F2E-04D8B7A342FA}">
      <dgm:prSet/>
      <dgm:spPr/>
      <dgm:t>
        <a:bodyPr/>
        <a:lstStyle/>
        <a:p>
          <a:endParaRPr lang="en-US" sz="2000"/>
        </a:p>
      </dgm:t>
    </dgm:pt>
    <dgm:pt modelId="{077EAF23-DA40-459C-BDCA-36BC99DF8DA9}" type="sibTrans" cxnId="{B530A907-CBC4-4B0B-8F2E-04D8B7A342FA}">
      <dgm:prSet/>
      <dgm:spPr/>
      <dgm:t>
        <a:bodyPr/>
        <a:lstStyle/>
        <a:p>
          <a:endParaRPr lang="en-US" sz="2000"/>
        </a:p>
      </dgm:t>
    </dgm:pt>
    <dgm:pt modelId="{B19E461F-29BB-4EEB-AA18-F0BCAEC5EBBD}">
      <dgm:prSet custT="1"/>
      <dgm:spPr/>
      <dgm:t>
        <a:bodyPr/>
        <a:lstStyle/>
        <a:p>
          <a:r>
            <a:rPr lang="en-IN" sz="1600"/>
            <a:t>This step is often a </a:t>
          </a:r>
          <a:r>
            <a:rPr lang="en-IN" sz="1600" b="1"/>
            <a:t>communication bottleneck</a:t>
          </a:r>
          <a:r>
            <a:rPr lang="en-IN" sz="1600"/>
            <a:t> due to its all-to-all data distribution.</a:t>
          </a:r>
          <a:endParaRPr lang="en-US" sz="1600"/>
        </a:p>
      </dgm:t>
    </dgm:pt>
    <dgm:pt modelId="{2B20F0C8-9AA7-4CCA-A1B6-4F319C0A8D2C}" type="parTrans" cxnId="{0BF27B8E-F22D-4440-8C2C-6706A1EF584D}">
      <dgm:prSet/>
      <dgm:spPr/>
      <dgm:t>
        <a:bodyPr/>
        <a:lstStyle/>
        <a:p>
          <a:endParaRPr lang="en-US" sz="2000"/>
        </a:p>
      </dgm:t>
    </dgm:pt>
    <dgm:pt modelId="{6CC974B8-B3F2-41B7-BC01-7FD681F89D73}" type="sibTrans" cxnId="{0BF27B8E-F22D-4440-8C2C-6706A1EF584D}">
      <dgm:prSet/>
      <dgm:spPr/>
      <dgm:t>
        <a:bodyPr/>
        <a:lstStyle/>
        <a:p>
          <a:endParaRPr lang="en-US" sz="2000"/>
        </a:p>
      </dgm:t>
    </dgm:pt>
    <dgm:pt modelId="{BD1C1D38-EE3A-4794-8909-9DCBF279D6FA}">
      <dgm:prSet custT="1"/>
      <dgm:spPr/>
      <dgm:t>
        <a:bodyPr/>
        <a:lstStyle/>
        <a:p>
          <a:r>
            <a:rPr lang="en-IN" sz="1600" b="1"/>
            <a:t>Reduce Step</a:t>
          </a:r>
          <a:r>
            <a:rPr lang="en-IN" sz="1600"/>
            <a:t>:</a:t>
          </a:r>
          <a:endParaRPr lang="en-US" sz="1600"/>
        </a:p>
      </dgm:t>
    </dgm:pt>
    <dgm:pt modelId="{349599AC-992A-4BB4-B7F9-702EDC3FA315}" type="parTrans" cxnId="{DD10CA8B-52EB-4798-A13C-7D521A0A7C60}">
      <dgm:prSet/>
      <dgm:spPr/>
      <dgm:t>
        <a:bodyPr/>
        <a:lstStyle/>
        <a:p>
          <a:endParaRPr lang="en-US" sz="2000"/>
        </a:p>
      </dgm:t>
    </dgm:pt>
    <dgm:pt modelId="{33C1EF64-B91C-4B92-87A0-2EA1269AE03A}" type="sibTrans" cxnId="{DD10CA8B-52EB-4798-A13C-7D521A0A7C60}">
      <dgm:prSet/>
      <dgm:spPr/>
      <dgm:t>
        <a:bodyPr/>
        <a:lstStyle/>
        <a:p>
          <a:endParaRPr lang="en-US" sz="2000"/>
        </a:p>
      </dgm:t>
    </dgm:pt>
    <dgm:pt modelId="{3FF2E9A8-E446-4C5E-B7FE-081CB3CE9A36}">
      <dgm:prSet custT="1"/>
      <dgm:spPr/>
      <dgm:t>
        <a:bodyPr/>
        <a:lstStyle/>
        <a:p>
          <a:r>
            <a:rPr lang="en-IN" sz="1600"/>
            <a:t>The </a:t>
          </a:r>
          <a:r>
            <a:rPr lang="en-IN" sz="1600" b="1"/>
            <a:t>Reduce function</a:t>
          </a:r>
          <a:r>
            <a:rPr lang="en-IN" sz="1600"/>
            <a:t> is executed to generate the final output from the intermediate data.</a:t>
          </a:r>
          <a:endParaRPr lang="en-US" sz="1600"/>
        </a:p>
      </dgm:t>
    </dgm:pt>
    <dgm:pt modelId="{20ADF3B7-7F76-443E-A089-3E939B063CC0}" type="parTrans" cxnId="{A08EE65F-2390-47F7-A63B-BA2FC3658592}">
      <dgm:prSet/>
      <dgm:spPr/>
      <dgm:t>
        <a:bodyPr/>
        <a:lstStyle/>
        <a:p>
          <a:endParaRPr lang="en-US" sz="2000"/>
        </a:p>
      </dgm:t>
    </dgm:pt>
    <dgm:pt modelId="{A04A7452-8110-43F1-B0C9-5AAEE349B8B7}" type="sibTrans" cxnId="{A08EE65F-2390-47F7-A63B-BA2FC3658592}">
      <dgm:prSet/>
      <dgm:spPr/>
      <dgm:t>
        <a:bodyPr/>
        <a:lstStyle/>
        <a:p>
          <a:endParaRPr lang="en-US" sz="2000"/>
        </a:p>
      </dgm:t>
    </dgm:pt>
    <dgm:pt modelId="{EBC7F476-8251-42F4-9D44-9F60B74F3EEB}">
      <dgm:prSet custT="1"/>
      <dgm:spPr/>
      <dgm:t>
        <a:bodyPr/>
        <a:lstStyle/>
        <a:p>
          <a:r>
            <a:rPr lang="en-IN" sz="1600" b="1"/>
            <a:t>Multistage MapReduce Jobs</a:t>
          </a:r>
          <a:endParaRPr lang="en-US" sz="1600"/>
        </a:p>
      </dgm:t>
    </dgm:pt>
    <dgm:pt modelId="{BE4B2504-FB56-4E3B-9328-7518AFC66D49}" type="parTrans" cxnId="{2AA71957-6535-4940-ABD7-A62C4E7D031F}">
      <dgm:prSet/>
      <dgm:spPr/>
      <dgm:t>
        <a:bodyPr/>
        <a:lstStyle/>
        <a:p>
          <a:endParaRPr lang="en-US" sz="2000"/>
        </a:p>
      </dgm:t>
    </dgm:pt>
    <dgm:pt modelId="{636E80E3-86F1-4570-8251-AB435B18442C}" type="sibTrans" cxnId="{2AA71957-6535-4940-ABD7-A62C4E7D031F}">
      <dgm:prSet/>
      <dgm:spPr/>
      <dgm:t>
        <a:bodyPr/>
        <a:lstStyle/>
        <a:p>
          <a:endParaRPr lang="en-US" sz="2000"/>
        </a:p>
      </dgm:t>
    </dgm:pt>
    <dgm:pt modelId="{FBCEA9FA-DFB5-4CA9-B50D-9874162E759E}">
      <dgm:prSet custT="1"/>
      <dgm:spPr/>
      <dgm:t>
        <a:bodyPr/>
        <a:lstStyle/>
        <a:p>
          <a:r>
            <a:rPr lang="en-IN" sz="1600" b="1"/>
            <a:t>Multistage MapReduce jobs</a:t>
          </a:r>
          <a:r>
            <a:rPr lang="en-IN" sz="1600"/>
            <a:t> are common, where the output of one MapReduce job serves as the intermediate data for the next job.</a:t>
          </a:r>
          <a:endParaRPr lang="en-US" sz="1600"/>
        </a:p>
      </dgm:t>
    </dgm:pt>
    <dgm:pt modelId="{99C568F7-FFC3-405C-8D8A-6A6411D95374}" type="parTrans" cxnId="{FBBEB57F-D515-46E7-A069-3349A7D03A3E}">
      <dgm:prSet/>
      <dgm:spPr/>
      <dgm:t>
        <a:bodyPr/>
        <a:lstStyle/>
        <a:p>
          <a:endParaRPr lang="en-US" sz="2000"/>
        </a:p>
      </dgm:t>
    </dgm:pt>
    <dgm:pt modelId="{DE2FF3FC-BD35-4913-845A-5D585817D022}" type="sibTrans" cxnId="{FBBEB57F-D515-46E7-A069-3349A7D03A3E}">
      <dgm:prSet/>
      <dgm:spPr/>
      <dgm:t>
        <a:bodyPr/>
        <a:lstStyle/>
        <a:p>
          <a:endParaRPr lang="en-US" sz="2000"/>
        </a:p>
      </dgm:t>
    </dgm:pt>
    <dgm:pt modelId="{6DDD486C-49F3-4229-AADC-11DBB03F9933}">
      <dgm:prSet custT="1"/>
      <dgm:spPr/>
      <dgm:t>
        <a:bodyPr/>
        <a:lstStyle/>
        <a:p>
          <a:r>
            <a:rPr lang="en-IN" sz="1600"/>
            <a:t>An example is </a:t>
          </a:r>
          <a:r>
            <a:rPr lang="en-IN" sz="1600" b="1"/>
            <a:t>Yahoo! WebMap</a:t>
          </a:r>
          <a:r>
            <a:rPr lang="en-IN" sz="1600"/>
            <a:t>, where a chain of MapReduce jobs processes web data.</a:t>
          </a:r>
          <a:endParaRPr lang="en-US" sz="1600"/>
        </a:p>
      </dgm:t>
    </dgm:pt>
    <dgm:pt modelId="{82E23441-0729-4918-8AA3-41F3651F34BE}" type="parTrans" cxnId="{1D754781-FAE7-4AC6-ACC1-A12124ECDFE7}">
      <dgm:prSet/>
      <dgm:spPr/>
      <dgm:t>
        <a:bodyPr/>
        <a:lstStyle/>
        <a:p>
          <a:endParaRPr lang="en-US" sz="2000"/>
        </a:p>
      </dgm:t>
    </dgm:pt>
    <dgm:pt modelId="{7A3530E3-8955-447B-9B45-C1EB34FB6614}" type="sibTrans" cxnId="{1D754781-FAE7-4AC6-ACC1-A12124ECDFE7}">
      <dgm:prSet/>
      <dgm:spPr/>
      <dgm:t>
        <a:bodyPr/>
        <a:lstStyle/>
        <a:p>
          <a:endParaRPr lang="en-US" sz="2000"/>
        </a:p>
      </dgm:t>
    </dgm:pt>
    <dgm:pt modelId="{6050EAF7-33A2-8E4A-9D10-D975CE788604}" type="pres">
      <dgm:prSet presAssocID="{C79F858B-DB5E-4A79-AF1C-FCE18D0F2E2F}" presName="linear" presStyleCnt="0">
        <dgm:presLayoutVars>
          <dgm:dir/>
          <dgm:animLvl val="lvl"/>
          <dgm:resizeHandles val="exact"/>
        </dgm:presLayoutVars>
      </dgm:prSet>
      <dgm:spPr/>
    </dgm:pt>
    <dgm:pt modelId="{5644F0E9-EB00-424A-85E3-DFCF9AB4C7E1}" type="pres">
      <dgm:prSet presAssocID="{92209A86-C394-4488-99FA-76E524D92692}" presName="parentLin" presStyleCnt="0"/>
      <dgm:spPr/>
    </dgm:pt>
    <dgm:pt modelId="{6ADDC969-859E-2E45-9563-DE43C7E98620}" type="pres">
      <dgm:prSet presAssocID="{92209A86-C394-4488-99FA-76E524D92692}" presName="parentLeftMargin" presStyleLbl="node1" presStyleIdx="0" presStyleCnt="4"/>
      <dgm:spPr/>
    </dgm:pt>
    <dgm:pt modelId="{6C22697F-85CA-FA4B-ABC4-67FF6D222D32}" type="pres">
      <dgm:prSet presAssocID="{92209A86-C394-4488-99FA-76E524D92692}" presName="parentText" presStyleLbl="node1" presStyleIdx="0" presStyleCnt="4">
        <dgm:presLayoutVars>
          <dgm:chMax val="0"/>
          <dgm:bulletEnabled val="1"/>
        </dgm:presLayoutVars>
      </dgm:prSet>
      <dgm:spPr/>
    </dgm:pt>
    <dgm:pt modelId="{117905A2-0D0C-FB4C-AA39-DC2AFAB7415A}" type="pres">
      <dgm:prSet presAssocID="{92209A86-C394-4488-99FA-76E524D92692}" presName="negativeSpace" presStyleCnt="0"/>
      <dgm:spPr/>
    </dgm:pt>
    <dgm:pt modelId="{C209D85C-0ABE-B24D-ACCD-7DB88983E239}" type="pres">
      <dgm:prSet presAssocID="{92209A86-C394-4488-99FA-76E524D92692}" presName="childText" presStyleLbl="conFgAcc1" presStyleIdx="0" presStyleCnt="4">
        <dgm:presLayoutVars>
          <dgm:bulletEnabled val="1"/>
        </dgm:presLayoutVars>
      </dgm:prSet>
      <dgm:spPr/>
    </dgm:pt>
    <dgm:pt modelId="{ED69C1DF-B22E-E149-B011-C1B4F3690098}" type="pres">
      <dgm:prSet presAssocID="{3B73712C-47A9-42FA-BB6E-A62449C84262}" presName="spaceBetweenRectangles" presStyleCnt="0"/>
      <dgm:spPr/>
    </dgm:pt>
    <dgm:pt modelId="{C2636EEC-B648-BA4D-9579-427EF2B3E818}" type="pres">
      <dgm:prSet presAssocID="{DE7B5307-6A58-4CAF-A9C3-D3399A72B41A}" presName="parentLin" presStyleCnt="0"/>
      <dgm:spPr/>
    </dgm:pt>
    <dgm:pt modelId="{809872B4-7017-B441-9840-B42602A8E2D2}" type="pres">
      <dgm:prSet presAssocID="{DE7B5307-6A58-4CAF-A9C3-D3399A72B41A}" presName="parentLeftMargin" presStyleLbl="node1" presStyleIdx="0" presStyleCnt="4"/>
      <dgm:spPr/>
    </dgm:pt>
    <dgm:pt modelId="{13262DAC-45B6-A64B-AB75-18ABD6ADD1AF}" type="pres">
      <dgm:prSet presAssocID="{DE7B5307-6A58-4CAF-A9C3-D3399A72B41A}" presName="parentText" presStyleLbl="node1" presStyleIdx="1" presStyleCnt="4">
        <dgm:presLayoutVars>
          <dgm:chMax val="0"/>
          <dgm:bulletEnabled val="1"/>
        </dgm:presLayoutVars>
      </dgm:prSet>
      <dgm:spPr/>
    </dgm:pt>
    <dgm:pt modelId="{E9835DD2-F11B-D94E-88D1-A6FE79C6D5A4}" type="pres">
      <dgm:prSet presAssocID="{DE7B5307-6A58-4CAF-A9C3-D3399A72B41A}" presName="negativeSpace" presStyleCnt="0"/>
      <dgm:spPr/>
    </dgm:pt>
    <dgm:pt modelId="{6315CD44-72E4-7D44-97BF-AF30BB85C43C}" type="pres">
      <dgm:prSet presAssocID="{DE7B5307-6A58-4CAF-A9C3-D3399A72B41A}" presName="childText" presStyleLbl="conFgAcc1" presStyleIdx="1" presStyleCnt="4">
        <dgm:presLayoutVars>
          <dgm:bulletEnabled val="1"/>
        </dgm:presLayoutVars>
      </dgm:prSet>
      <dgm:spPr/>
    </dgm:pt>
    <dgm:pt modelId="{EA9F8A86-C03A-6349-B1AE-DFD2745AA0B4}" type="pres">
      <dgm:prSet presAssocID="{4DFA1074-D0A6-466E-91C7-2CACEBAB8BB6}" presName="spaceBetweenRectangles" presStyleCnt="0"/>
      <dgm:spPr/>
    </dgm:pt>
    <dgm:pt modelId="{54DAF018-9FEC-6C4D-B616-0B30F3CE2195}" type="pres">
      <dgm:prSet presAssocID="{BD1C1D38-EE3A-4794-8909-9DCBF279D6FA}" presName="parentLin" presStyleCnt="0"/>
      <dgm:spPr/>
    </dgm:pt>
    <dgm:pt modelId="{FCE52E00-F014-F343-9629-D765D803AB6D}" type="pres">
      <dgm:prSet presAssocID="{BD1C1D38-EE3A-4794-8909-9DCBF279D6FA}" presName="parentLeftMargin" presStyleLbl="node1" presStyleIdx="1" presStyleCnt="4"/>
      <dgm:spPr/>
    </dgm:pt>
    <dgm:pt modelId="{9A414777-3877-D64C-AE4D-8CE8CE90F1D1}" type="pres">
      <dgm:prSet presAssocID="{BD1C1D38-EE3A-4794-8909-9DCBF279D6FA}" presName="parentText" presStyleLbl="node1" presStyleIdx="2" presStyleCnt="4">
        <dgm:presLayoutVars>
          <dgm:chMax val="0"/>
          <dgm:bulletEnabled val="1"/>
        </dgm:presLayoutVars>
      </dgm:prSet>
      <dgm:spPr/>
    </dgm:pt>
    <dgm:pt modelId="{3989860C-A527-9A43-B99D-A6CF800C3D34}" type="pres">
      <dgm:prSet presAssocID="{BD1C1D38-EE3A-4794-8909-9DCBF279D6FA}" presName="negativeSpace" presStyleCnt="0"/>
      <dgm:spPr/>
    </dgm:pt>
    <dgm:pt modelId="{6B2FEBE5-A934-3F4C-BA49-B8DE8275D799}" type="pres">
      <dgm:prSet presAssocID="{BD1C1D38-EE3A-4794-8909-9DCBF279D6FA}" presName="childText" presStyleLbl="conFgAcc1" presStyleIdx="2" presStyleCnt="4">
        <dgm:presLayoutVars>
          <dgm:bulletEnabled val="1"/>
        </dgm:presLayoutVars>
      </dgm:prSet>
      <dgm:spPr/>
    </dgm:pt>
    <dgm:pt modelId="{43795B91-FAF4-6D42-A053-CC354A3279E1}" type="pres">
      <dgm:prSet presAssocID="{33C1EF64-B91C-4B92-87A0-2EA1269AE03A}" presName="spaceBetweenRectangles" presStyleCnt="0"/>
      <dgm:spPr/>
    </dgm:pt>
    <dgm:pt modelId="{841F7BA6-BBEC-614D-A275-0FC3B156E5A4}" type="pres">
      <dgm:prSet presAssocID="{EBC7F476-8251-42F4-9D44-9F60B74F3EEB}" presName="parentLin" presStyleCnt="0"/>
      <dgm:spPr/>
    </dgm:pt>
    <dgm:pt modelId="{6EB37666-51C0-AB45-BBF9-1AC85A0A3916}" type="pres">
      <dgm:prSet presAssocID="{EBC7F476-8251-42F4-9D44-9F60B74F3EEB}" presName="parentLeftMargin" presStyleLbl="node1" presStyleIdx="2" presStyleCnt="4"/>
      <dgm:spPr/>
    </dgm:pt>
    <dgm:pt modelId="{253BC54D-CA89-7A40-BAE3-5B1D8E6EE4A1}" type="pres">
      <dgm:prSet presAssocID="{EBC7F476-8251-42F4-9D44-9F60B74F3EEB}" presName="parentText" presStyleLbl="node1" presStyleIdx="3" presStyleCnt="4">
        <dgm:presLayoutVars>
          <dgm:chMax val="0"/>
          <dgm:bulletEnabled val="1"/>
        </dgm:presLayoutVars>
      </dgm:prSet>
      <dgm:spPr/>
    </dgm:pt>
    <dgm:pt modelId="{6CE38456-59C0-D44B-A6A9-BD588E78E7A5}" type="pres">
      <dgm:prSet presAssocID="{EBC7F476-8251-42F4-9D44-9F60B74F3EEB}" presName="negativeSpace" presStyleCnt="0"/>
      <dgm:spPr/>
    </dgm:pt>
    <dgm:pt modelId="{430FCAB9-0C22-0E4A-8572-946314225DE9}" type="pres">
      <dgm:prSet presAssocID="{EBC7F476-8251-42F4-9D44-9F60B74F3EEB}" presName="childText" presStyleLbl="conFgAcc1" presStyleIdx="3" presStyleCnt="4">
        <dgm:presLayoutVars>
          <dgm:bulletEnabled val="1"/>
        </dgm:presLayoutVars>
      </dgm:prSet>
      <dgm:spPr/>
    </dgm:pt>
  </dgm:ptLst>
  <dgm:cxnLst>
    <dgm:cxn modelId="{D0053E03-6F23-48D4-95D5-95672E90C21A}" srcId="{92209A86-C394-4488-99FA-76E524D92692}" destId="{0F6EB5FF-C4E8-4608-9063-B712A2BD0628}" srcOrd="2" destOrd="0" parTransId="{0E51CABF-E06A-4036-AF8B-F900363A2575}" sibTransId="{9696AB90-D4D9-4EEC-8123-61AF66C6D27A}"/>
    <dgm:cxn modelId="{B530A907-CBC4-4B0B-8F2E-04D8B7A342FA}" srcId="{DE7B5307-6A58-4CAF-A9C3-D3399A72B41A}" destId="{A377C6A8-CF29-4594-833D-63FBDE31F36D}" srcOrd="0" destOrd="0" parTransId="{E0D96FDD-477D-43B2-AB8A-B20E38F7F9BA}" sibTransId="{077EAF23-DA40-459C-BDCA-36BC99DF8DA9}"/>
    <dgm:cxn modelId="{65A1540A-573A-4E43-9AEE-67793CCCED96}" type="presOf" srcId="{3FF2E9A8-E446-4C5E-B7FE-081CB3CE9A36}" destId="{6B2FEBE5-A934-3F4C-BA49-B8DE8275D799}" srcOrd="0" destOrd="0" presId="urn:microsoft.com/office/officeart/2005/8/layout/list1"/>
    <dgm:cxn modelId="{29A8B025-22C4-3D4D-B6D8-4135795B856E}" type="presOf" srcId="{DE7B5307-6A58-4CAF-A9C3-D3399A72B41A}" destId="{13262DAC-45B6-A64B-AB75-18ABD6ADD1AF}" srcOrd="1" destOrd="0" presId="urn:microsoft.com/office/officeart/2005/8/layout/list1"/>
    <dgm:cxn modelId="{FAF1AC28-BB84-1D4C-B0DE-13E6D848F320}" type="presOf" srcId="{DE7B5307-6A58-4CAF-A9C3-D3399A72B41A}" destId="{809872B4-7017-B441-9840-B42602A8E2D2}" srcOrd="0" destOrd="0" presId="urn:microsoft.com/office/officeart/2005/8/layout/list1"/>
    <dgm:cxn modelId="{5B5E0630-2F34-1540-B53A-2499BD147520}" type="presOf" srcId="{A377C6A8-CF29-4594-833D-63FBDE31F36D}" destId="{6315CD44-72E4-7D44-97BF-AF30BB85C43C}" srcOrd="0" destOrd="0" presId="urn:microsoft.com/office/officeart/2005/8/layout/list1"/>
    <dgm:cxn modelId="{A004434D-5592-424C-A430-2CC0B0D6EB67}" type="presOf" srcId="{FBCEA9FA-DFB5-4CA9-B50D-9874162E759E}" destId="{430FCAB9-0C22-0E4A-8572-946314225DE9}" srcOrd="0" destOrd="0" presId="urn:microsoft.com/office/officeart/2005/8/layout/list1"/>
    <dgm:cxn modelId="{2AA71957-6535-4940-ABD7-A62C4E7D031F}" srcId="{C79F858B-DB5E-4A79-AF1C-FCE18D0F2E2F}" destId="{EBC7F476-8251-42F4-9D44-9F60B74F3EEB}" srcOrd="3" destOrd="0" parTransId="{BE4B2504-FB56-4E3B-9328-7518AFC66D49}" sibTransId="{636E80E3-86F1-4570-8251-AB435B18442C}"/>
    <dgm:cxn modelId="{A08EE65F-2390-47F7-A63B-BA2FC3658592}" srcId="{BD1C1D38-EE3A-4794-8909-9DCBF279D6FA}" destId="{3FF2E9A8-E446-4C5E-B7FE-081CB3CE9A36}" srcOrd="0" destOrd="0" parTransId="{20ADF3B7-7F76-443E-A089-3E939B063CC0}" sibTransId="{A04A7452-8110-43F1-B0C9-5AAEE349B8B7}"/>
    <dgm:cxn modelId="{1D8E2F71-FED8-A24B-9B16-F060622694EC}" type="presOf" srcId="{0F6EB5FF-C4E8-4608-9063-B712A2BD0628}" destId="{C209D85C-0ABE-B24D-ACCD-7DB88983E239}" srcOrd="0" destOrd="2" presId="urn:microsoft.com/office/officeart/2005/8/layout/list1"/>
    <dgm:cxn modelId="{0CDEF474-7DA7-4000-9E88-2E675C376F36}" srcId="{92209A86-C394-4488-99FA-76E524D92692}" destId="{A9382BF0-B408-464D-9F9D-DD6556DB2C52}" srcOrd="1" destOrd="0" parTransId="{3ECD6B9F-30EA-4C3F-B73D-BCC786972E80}" sibTransId="{DBAFC5F4-9B35-403E-B3E7-C5EA20E437E9}"/>
    <dgm:cxn modelId="{6350B277-1967-D841-9A18-0E5A214B3653}" type="presOf" srcId="{92209A86-C394-4488-99FA-76E524D92692}" destId="{6ADDC969-859E-2E45-9563-DE43C7E98620}" srcOrd="0" destOrd="0" presId="urn:microsoft.com/office/officeart/2005/8/layout/list1"/>
    <dgm:cxn modelId="{C7E66B7D-2B82-4CE9-8748-53FE7D702A17}" srcId="{C79F858B-DB5E-4A79-AF1C-FCE18D0F2E2F}" destId="{92209A86-C394-4488-99FA-76E524D92692}" srcOrd="0" destOrd="0" parTransId="{4D2BAB2F-F305-4180-A477-7111067DAFA0}" sibTransId="{3B73712C-47A9-42FA-BB6E-A62449C84262}"/>
    <dgm:cxn modelId="{FBBEB57F-D515-46E7-A069-3349A7D03A3E}" srcId="{EBC7F476-8251-42F4-9D44-9F60B74F3EEB}" destId="{FBCEA9FA-DFB5-4CA9-B50D-9874162E759E}" srcOrd="0" destOrd="0" parTransId="{99C568F7-FFC3-405C-8D8A-6A6411D95374}" sibTransId="{DE2FF3FC-BD35-4913-845A-5D585817D022}"/>
    <dgm:cxn modelId="{1D754781-FAE7-4AC6-ACC1-A12124ECDFE7}" srcId="{EBC7F476-8251-42F4-9D44-9F60B74F3EEB}" destId="{6DDD486C-49F3-4229-AADC-11DBB03F9933}" srcOrd="1" destOrd="0" parTransId="{82E23441-0729-4918-8AA3-41F3651F34BE}" sibTransId="{7A3530E3-8955-447B-9B45-C1EB34FB6614}"/>
    <dgm:cxn modelId="{00D15887-1FC5-7F48-B38F-4F8FE233D1A0}" type="presOf" srcId="{EBC7F476-8251-42F4-9D44-9F60B74F3EEB}" destId="{6EB37666-51C0-AB45-BBF9-1AC85A0A3916}" srcOrd="0" destOrd="0" presId="urn:microsoft.com/office/officeart/2005/8/layout/list1"/>
    <dgm:cxn modelId="{F1B08B8B-D665-A74B-8D96-3C7D364D8B7C}" type="presOf" srcId="{EBC7F476-8251-42F4-9D44-9F60B74F3EEB}" destId="{253BC54D-CA89-7A40-BAE3-5B1D8E6EE4A1}" srcOrd="1" destOrd="0" presId="urn:microsoft.com/office/officeart/2005/8/layout/list1"/>
    <dgm:cxn modelId="{DD10CA8B-52EB-4798-A13C-7D521A0A7C60}" srcId="{C79F858B-DB5E-4A79-AF1C-FCE18D0F2E2F}" destId="{BD1C1D38-EE3A-4794-8909-9DCBF279D6FA}" srcOrd="2" destOrd="0" parTransId="{349599AC-992A-4BB4-B7F9-702EDC3FA315}" sibTransId="{33C1EF64-B91C-4B92-87A0-2EA1269AE03A}"/>
    <dgm:cxn modelId="{0BF27B8E-F22D-4440-8C2C-6706A1EF584D}" srcId="{DE7B5307-6A58-4CAF-A9C3-D3399A72B41A}" destId="{B19E461F-29BB-4EEB-AA18-F0BCAEC5EBBD}" srcOrd="1" destOrd="0" parTransId="{2B20F0C8-9AA7-4CCA-A1B6-4F319C0A8D2C}" sibTransId="{6CC974B8-B3F2-41B7-BC01-7FD681F89D73}"/>
    <dgm:cxn modelId="{5EA13395-AF72-4677-8513-7C0DBC2AF9CE}" srcId="{C79F858B-DB5E-4A79-AF1C-FCE18D0F2E2F}" destId="{DE7B5307-6A58-4CAF-A9C3-D3399A72B41A}" srcOrd="1" destOrd="0" parTransId="{271FF367-6DEC-446C-BF38-E9421F5AA4FC}" sibTransId="{4DFA1074-D0A6-466E-91C7-2CACEBAB8BB6}"/>
    <dgm:cxn modelId="{8F5916AC-0961-8043-B484-823F43EC3C52}" type="presOf" srcId="{C79F858B-DB5E-4A79-AF1C-FCE18D0F2E2F}" destId="{6050EAF7-33A2-8E4A-9D10-D975CE788604}" srcOrd="0" destOrd="0" presId="urn:microsoft.com/office/officeart/2005/8/layout/list1"/>
    <dgm:cxn modelId="{B3D696AC-3A4A-444D-8748-3F217A02FF09}" type="presOf" srcId="{6DDD486C-49F3-4229-AADC-11DBB03F9933}" destId="{430FCAB9-0C22-0E4A-8572-946314225DE9}" srcOrd="0" destOrd="1" presId="urn:microsoft.com/office/officeart/2005/8/layout/list1"/>
    <dgm:cxn modelId="{59C394BB-B119-414F-9894-00A6711DE618}" type="presOf" srcId="{BD1C1D38-EE3A-4794-8909-9DCBF279D6FA}" destId="{FCE52E00-F014-F343-9629-D765D803AB6D}" srcOrd="0" destOrd="0" presId="urn:microsoft.com/office/officeart/2005/8/layout/list1"/>
    <dgm:cxn modelId="{0DED47C2-4A14-CD47-A49A-794E577C9E00}" type="presOf" srcId="{54AED8AC-D5FD-4FA8-B2BC-E6067FD1D450}" destId="{C209D85C-0ABE-B24D-ACCD-7DB88983E239}" srcOrd="0" destOrd="0" presId="urn:microsoft.com/office/officeart/2005/8/layout/list1"/>
    <dgm:cxn modelId="{6C40AACC-FEBC-4396-AC69-BCAD83BA4797}" srcId="{92209A86-C394-4488-99FA-76E524D92692}" destId="{54AED8AC-D5FD-4FA8-B2BC-E6067FD1D450}" srcOrd="0" destOrd="0" parTransId="{CED65956-1D73-4454-83D4-529EBFDAECD6}" sibTransId="{7F5672A7-59FF-4D93-B2E6-711ED656B8DE}"/>
    <dgm:cxn modelId="{72FC35DC-12B4-F34B-81BD-02F0F80FA727}" type="presOf" srcId="{92209A86-C394-4488-99FA-76E524D92692}" destId="{6C22697F-85CA-FA4B-ABC4-67FF6D222D32}" srcOrd="1" destOrd="0" presId="urn:microsoft.com/office/officeart/2005/8/layout/list1"/>
    <dgm:cxn modelId="{74A420E2-C8AD-0C46-88B7-F5BE5A156DBA}" type="presOf" srcId="{B19E461F-29BB-4EEB-AA18-F0BCAEC5EBBD}" destId="{6315CD44-72E4-7D44-97BF-AF30BB85C43C}" srcOrd="0" destOrd="1" presId="urn:microsoft.com/office/officeart/2005/8/layout/list1"/>
    <dgm:cxn modelId="{64E2D6EA-6057-014A-B584-B257C819A3AA}" type="presOf" srcId="{A9382BF0-B408-464D-9F9D-DD6556DB2C52}" destId="{C209D85C-0ABE-B24D-ACCD-7DB88983E239}" srcOrd="0" destOrd="1" presId="urn:microsoft.com/office/officeart/2005/8/layout/list1"/>
    <dgm:cxn modelId="{F8293DFD-E7F9-7A47-B12C-9A97CA36D35F}" type="presOf" srcId="{BD1C1D38-EE3A-4794-8909-9DCBF279D6FA}" destId="{9A414777-3877-D64C-AE4D-8CE8CE90F1D1}" srcOrd="1" destOrd="0" presId="urn:microsoft.com/office/officeart/2005/8/layout/list1"/>
    <dgm:cxn modelId="{BCB17AA3-320C-5E42-BACF-DFA5BFD42952}" type="presParOf" srcId="{6050EAF7-33A2-8E4A-9D10-D975CE788604}" destId="{5644F0E9-EB00-424A-85E3-DFCF9AB4C7E1}" srcOrd="0" destOrd="0" presId="urn:microsoft.com/office/officeart/2005/8/layout/list1"/>
    <dgm:cxn modelId="{6001964B-F6BF-1947-9837-809A4341F484}" type="presParOf" srcId="{5644F0E9-EB00-424A-85E3-DFCF9AB4C7E1}" destId="{6ADDC969-859E-2E45-9563-DE43C7E98620}" srcOrd="0" destOrd="0" presId="urn:microsoft.com/office/officeart/2005/8/layout/list1"/>
    <dgm:cxn modelId="{B44FA8C6-BA89-964A-B9FF-BBB2286F5E28}" type="presParOf" srcId="{5644F0E9-EB00-424A-85E3-DFCF9AB4C7E1}" destId="{6C22697F-85CA-FA4B-ABC4-67FF6D222D32}" srcOrd="1" destOrd="0" presId="urn:microsoft.com/office/officeart/2005/8/layout/list1"/>
    <dgm:cxn modelId="{DBC10E91-C7FA-5C4E-8386-8C3055F06B7C}" type="presParOf" srcId="{6050EAF7-33A2-8E4A-9D10-D975CE788604}" destId="{117905A2-0D0C-FB4C-AA39-DC2AFAB7415A}" srcOrd="1" destOrd="0" presId="urn:microsoft.com/office/officeart/2005/8/layout/list1"/>
    <dgm:cxn modelId="{2544C49B-6B72-7E4A-8D83-58D0F862B007}" type="presParOf" srcId="{6050EAF7-33A2-8E4A-9D10-D975CE788604}" destId="{C209D85C-0ABE-B24D-ACCD-7DB88983E239}" srcOrd="2" destOrd="0" presId="urn:microsoft.com/office/officeart/2005/8/layout/list1"/>
    <dgm:cxn modelId="{E1A72131-FCDB-3D40-B4E1-5AF2FBBC7DFB}" type="presParOf" srcId="{6050EAF7-33A2-8E4A-9D10-D975CE788604}" destId="{ED69C1DF-B22E-E149-B011-C1B4F3690098}" srcOrd="3" destOrd="0" presId="urn:microsoft.com/office/officeart/2005/8/layout/list1"/>
    <dgm:cxn modelId="{9862B1D8-1903-1A45-ADFE-545172A5D2E8}" type="presParOf" srcId="{6050EAF7-33A2-8E4A-9D10-D975CE788604}" destId="{C2636EEC-B648-BA4D-9579-427EF2B3E818}" srcOrd="4" destOrd="0" presId="urn:microsoft.com/office/officeart/2005/8/layout/list1"/>
    <dgm:cxn modelId="{F8F9AB82-0CFB-EF42-B0E8-C80C9F2C9E62}" type="presParOf" srcId="{C2636EEC-B648-BA4D-9579-427EF2B3E818}" destId="{809872B4-7017-B441-9840-B42602A8E2D2}" srcOrd="0" destOrd="0" presId="urn:microsoft.com/office/officeart/2005/8/layout/list1"/>
    <dgm:cxn modelId="{2DBE586C-02CD-4742-AA16-F09921523D0D}" type="presParOf" srcId="{C2636EEC-B648-BA4D-9579-427EF2B3E818}" destId="{13262DAC-45B6-A64B-AB75-18ABD6ADD1AF}" srcOrd="1" destOrd="0" presId="urn:microsoft.com/office/officeart/2005/8/layout/list1"/>
    <dgm:cxn modelId="{4C0F95FF-CF32-6A4D-B93C-54913F42CEBF}" type="presParOf" srcId="{6050EAF7-33A2-8E4A-9D10-D975CE788604}" destId="{E9835DD2-F11B-D94E-88D1-A6FE79C6D5A4}" srcOrd="5" destOrd="0" presId="urn:microsoft.com/office/officeart/2005/8/layout/list1"/>
    <dgm:cxn modelId="{8353013A-3F41-D445-85F7-0C88EE4A7069}" type="presParOf" srcId="{6050EAF7-33A2-8E4A-9D10-D975CE788604}" destId="{6315CD44-72E4-7D44-97BF-AF30BB85C43C}" srcOrd="6" destOrd="0" presId="urn:microsoft.com/office/officeart/2005/8/layout/list1"/>
    <dgm:cxn modelId="{18FE90C2-C684-2242-8889-B2CD9F040029}" type="presParOf" srcId="{6050EAF7-33A2-8E4A-9D10-D975CE788604}" destId="{EA9F8A86-C03A-6349-B1AE-DFD2745AA0B4}" srcOrd="7" destOrd="0" presId="urn:microsoft.com/office/officeart/2005/8/layout/list1"/>
    <dgm:cxn modelId="{1F137867-9EF3-1A46-B3A0-98D6F18E4BE4}" type="presParOf" srcId="{6050EAF7-33A2-8E4A-9D10-D975CE788604}" destId="{54DAF018-9FEC-6C4D-B616-0B30F3CE2195}" srcOrd="8" destOrd="0" presId="urn:microsoft.com/office/officeart/2005/8/layout/list1"/>
    <dgm:cxn modelId="{57514651-7073-064A-B711-9B0E1653C4E7}" type="presParOf" srcId="{54DAF018-9FEC-6C4D-B616-0B30F3CE2195}" destId="{FCE52E00-F014-F343-9629-D765D803AB6D}" srcOrd="0" destOrd="0" presId="urn:microsoft.com/office/officeart/2005/8/layout/list1"/>
    <dgm:cxn modelId="{83C0F466-298E-474B-8CB5-D76A0DC780E2}" type="presParOf" srcId="{54DAF018-9FEC-6C4D-B616-0B30F3CE2195}" destId="{9A414777-3877-D64C-AE4D-8CE8CE90F1D1}" srcOrd="1" destOrd="0" presId="urn:microsoft.com/office/officeart/2005/8/layout/list1"/>
    <dgm:cxn modelId="{B1F68E28-2735-E342-877C-1A1DD0BD0817}" type="presParOf" srcId="{6050EAF7-33A2-8E4A-9D10-D975CE788604}" destId="{3989860C-A527-9A43-B99D-A6CF800C3D34}" srcOrd="9" destOrd="0" presId="urn:microsoft.com/office/officeart/2005/8/layout/list1"/>
    <dgm:cxn modelId="{EA100463-774C-FA40-B27D-E8927B172405}" type="presParOf" srcId="{6050EAF7-33A2-8E4A-9D10-D975CE788604}" destId="{6B2FEBE5-A934-3F4C-BA49-B8DE8275D799}" srcOrd="10" destOrd="0" presId="urn:microsoft.com/office/officeart/2005/8/layout/list1"/>
    <dgm:cxn modelId="{9144FF60-163E-624A-9623-95873BB86192}" type="presParOf" srcId="{6050EAF7-33A2-8E4A-9D10-D975CE788604}" destId="{43795B91-FAF4-6D42-A053-CC354A3279E1}" srcOrd="11" destOrd="0" presId="urn:microsoft.com/office/officeart/2005/8/layout/list1"/>
    <dgm:cxn modelId="{1D4339A4-0A5D-2B4F-AEE4-26FE6EAF797D}" type="presParOf" srcId="{6050EAF7-33A2-8E4A-9D10-D975CE788604}" destId="{841F7BA6-BBEC-614D-A275-0FC3B156E5A4}" srcOrd="12" destOrd="0" presId="urn:microsoft.com/office/officeart/2005/8/layout/list1"/>
    <dgm:cxn modelId="{9FD0972D-DC3E-464B-8BBC-25BC882F4F5C}" type="presParOf" srcId="{841F7BA6-BBEC-614D-A275-0FC3B156E5A4}" destId="{6EB37666-51C0-AB45-BBF9-1AC85A0A3916}" srcOrd="0" destOrd="0" presId="urn:microsoft.com/office/officeart/2005/8/layout/list1"/>
    <dgm:cxn modelId="{F0A40134-CFE2-0D45-9FFA-915F752C2661}" type="presParOf" srcId="{841F7BA6-BBEC-614D-A275-0FC3B156E5A4}" destId="{253BC54D-CA89-7A40-BAE3-5B1D8E6EE4A1}" srcOrd="1" destOrd="0" presId="urn:microsoft.com/office/officeart/2005/8/layout/list1"/>
    <dgm:cxn modelId="{30D03D19-5C96-584E-8622-37BE763070F1}" type="presParOf" srcId="{6050EAF7-33A2-8E4A-9D10-D975CE788604}" destId="{6CE38456-59C0-D44B-A6A9-BD588E78E7A5}" srcOrd="13" destOrd="0" presId="urn:microsoft.com/office/officeart/2005/8/layout/list1"/>
    <dgm:cxn modelId="{8FD8C2AF-7D39-D842-BD2E-ECEB65238E39}" type="presParOf" srcId="{6050EAF7-33A2-8E4A-9D10-D975CE788604}" destId="{430FCAB9-0C22-0E4A-8572-946314225DE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74D2F7C-2CDC-4597-954A-E2DC672DDC92}" type="doc">
      <dgm:prSet loTypeId="urn:microsoft.com/office/officeart/2005/8/layout/matrix2" loCatId="matrix" qsTypeId="urn:microsoft.com/office/officeart/2005/8/quickstyle/simple1" qsCatId="simple" csTypeId="urn:microsoft.com/office/officeart/2005/8/colors/colorful5" csCatId="colorful"/>
      <dgm:spPr/>
      <dgm:t>
        <a:bodyPr/>
        <a:lstStyle/>
        <a:p>
          <a:endParaRPr lang="en-US"/>
        </a:p>
      </dgm:t>
    </dgm:pt>
    <dgm:pt modelId="{79F6FAA0-5751-4FB5-902B-B3ED844F4E93}">
      <dgm:prSet/>
      <dgm:spPr/>
      <dgm:t>
        <a:bodyPr/>
        <a:lstStyle/>
        <a:p>
          <a:r>
            <a:rPr lang="en-IN" b="1"/>
            <a:t>Apache Flink</a:t>
          </a:r>
          <a:r>
            <a:rPr lang="en-IN"/>
            <a:t>: </a:t>
          </a:r>
          <a:endParaRPr lang="en-US"/>
        </a:p>
      </dgm:t>
    </dgm:pt>
    <dgm:pt modelId="{796F5CC1-DEDB-43C2-A3A3-22F409537D2F}" type="parTrans" cxnId="{0ECFFC03-DFCC-4723-8F3A-AC82F40B8C5B}">
      <dgm:prSet/>
      <dgm:spPr/>
      <dgm:t>
        <a:bodyPr/>
        <a:lstStyle/>
        <a:p>
          <a:endParaRPr lang="en-US"/>
        </a:p>
      </dgm:t>
    </dgm:pt>
    <dgm:pt modelId="{24E707D5-B2F8-4FB3-B70E-D36A40724B63}" type="sibTrans" cxnId="{0ECFFC03-DFCC-4723-8F3A-AC82F40B8C5B}">
      <dgm:prSet/>
      <dgm:spPr/>
      <dgm:t>
        <a:bodyPr/>
        <a:lstStyle/>
        <a:p>
          <a:endParaRPr lang="en-US"/>
        </a:p>
      </dgm:t>
    </dgm:pt>
    <dgm:pt modelId="{D5BF979B-8776-4AFE-B163-CD165A7DFAC2}">
      <dgm:prSet/>
      <dgm:spPr/>
      <dgm:t>
        <a:bodyPr/>
        <a:lstStyle/>
        <a:p>
          <a:r>
            <a:rPr lang="en-IN"/>
            <a:t>Optimized for real-time, stateful stream processing with low-latency and fault tolerance features.</a:t>
          </a:r>
          <a:endParaRPr lang="en-US"/>
        </a:p>
      </dgm:t>
    </dgm:pt>
    <dgm:pt modelId="{BB25CDC5-356C-451E-ABBF-56122AA76696}" type="parTrans" cxnId="{E2E8BC31-AF7E-4AB9-B626-CCA17C812045}">
      <dgm:prSet/>
      <dgm:spPr/>
      <dgm:t>
        <a:bodyPr/>
        <a:lstStyle/>
        <a:p>
          <a:endParaRPr lang="en-US"/>
        </a:p>
      </dgm:t>
    </dgm:pt>
    <dgm:pt modelId="{87412270-804B-401B-A649-242D298AFF3D}" type="sibTrans" cxnId="{E2E8BC31-AF7E-4AB9-B626-CCA17C812045}">
      <dgm:prSet/>
      <dgm:spPr/>
      <dgm:t>
        <a:bodyPr/>
        <a:lstStyle/>
        <a:p>
          <a:endParaRPr lang="en-US"/>
        </a:p>
      </dgm:t>
    </dgm:pt>
    <dgm:pt modelId="{2B51D521-11C4-4CE3-91FA-F48C9FD5F7BF}">
      <dgm:prSet/>
      <dgm:spPr/>
      <dgm:t>
        <a:bodyPr/>
        <a:lstStyle/>
        <a:p>
          <a:r>
            <a:rPr lang="en-IN" b="1"/>
            <a:t>Apache Kafka</a:t>
          </a:r>
          <a:r>
            <a:rPr lang="en-IN"/>
            <a:t>: </a:t>
          </a:r>
          <a:endParaRPr lang="en-US"/>
        </a:p>
      </dgm:t>
    </dgm:pt>
    <dgm:pt modelId="{034E43A3-610E-43C1-A348-A975C889F813}" type="parTrans" cxnId="{B3154EAE-B25A-4080-9EC9-663050F95C6A}">
      <dgm:prSet/>
      <dgm:spPr/>
      <dgm:t>
        <a:bodyPr/>
        <a:lstStyle/>
        <a:p>
          <a:endParaRPr lang="en-US"/>
        </a:p>
      </dgm:t>
    </dgm:pt>
    <dgm:pt modelId="{3A017939-479E-4092-AA82-E5E1FC4F7C62}" type="sibTrans" cxnId="{B3154EAE-B25A-4080-9EC9-663050F95C6A}">
      <dgm:prSet/>
      <dgm:spPr/>
      <dgm:t>
        <a:bodyPr/>
        <a:lstStyle/>
        <a:p>
          <a:endParaRPr lang="en-US"/>
        </a:p>
      </dgm:t>
    </dgm:pt>
    <dgm:pt modelId="{D22071FB-2058-4214-8B35-1763D80F591D}">
      <dgm:prSet/>
      <dgm:spPr/>
      <dgm:t>
        <a:bodyPr/>
        <a:lstStyle/>
        <a:p>
          <a:r>
            <a:rPr lang="en-IN"/>
            <a:t>Often used as a distributed message broker, handling data streaming between producers and consumers.</a:t>
          </a:r>
          <a:endParaRPr lang="en-US"/>
        </a:p>
      </dgm:t>
    </dgm:pt>
    <dgm:pt modelId="{406E1430-8353-41FA-952D-3AF301BA7574}" type="parTrans" cxnId="{6E9BB9F5-36F8-4BB5-955D-5724D931BBF2}">
      <dgm:prSet/>
      <dgm:spPr/>
      <dgm:t>
        <a:bodyPr/>
        <a:lstStyle/>
        <a:p>
          <a:endParaRPr lang="en-US"/>
        </a:p>
      </dgm:t>
    </dgm:pt>
    <dgm:pt modelId="{19E2776F-5D85-46E7-BCD9-D6F5EDC48115}" type="sibTrans" cxnId="{6E9BB9F5-36F8-4BB5-955D-5724D931BBF2}">
      <dgm:prSet/>
      <dgm:spPr/>
      <dgm:t>
        <a:bodyPr/>
        <a:lstStyle/>
        <a:p>
          <a:endParaRPr lang="en-US"/>
        </a:p>
      </dgm:t>
    </dgm:pt>
    <dgm:pt modelId="{375BE4EF-7933-4FFD-BA66-E08C03D1C267}">
      <dgm:prSet/>
      <dgm:spPr/>
      <dgm:t>
        <a:bodyPr/>
        <a:lstStyle/>
        <a:p>
          <a:r>
            <a:rPr lang="en-IN" b="1"/>
            <a:t>Apache Storm</a:t>
          </a:r>
          <a:r>
            <a:rPr lang="en-IN"/>
            <a:t>: </a:t>
          </a:r>
          <a:endParaRPr lang="en-US"/>
        </a:p>
      </dgm:t>
    </dgm:pt>
    <dgm:pt modelId="{E82E65C3-09AA-4D82-9632-C8F0C314B983}" type="parTrans" cxnId="{51CA7692-2CD5-42A4-A881-CB187872E173}">
      <dgm:prSet/>
      <dgm:spPr/>
      <dgm:t>
        <a:bodyPr/>
        <a:lstStyle/>
        <a:p>
          <a:endParaRPr lang="en-US"/>
        </a:p>
      </dgm:t>
    </dgm:pt>
    <dgm:pt modelId="{54BB0F1D-1513-4A5B-B888-89BB2B9B7525}" type="sibTrans" cxnId="{51CA7692-2CD5-42A4-A881-CB187872E173}">
      <dgm:prSet/>
      <dgm:spPr/>
      <dgm:t>
        <a:bodyPr/>
        <a:lstStyle/>
        <a:p>
          <a:endParaRPr lang="en-US"/>
        </a:p>
      </dgm:t>
    </dgm:pt>
    <dgm:pt modelId="{F609C2C8-9B74-4449-B41E-EE3D1E6C6092}">
      <dgm:prSet/>
      <dgm:spPr/>
      <dgm:t>
        <a:bodyPr/>
        <a:lstStyle/>
        <a:p>
          <a:r>
            <a:rPr lang="en-IN"/>
            <a:t>Another real-time stream processing framework, designed for distributed and fault-tolerant processing.</a:t>
          </a:r>
          <a:endParaRPr lang="en-US"/>
        </a:p>
      </dgm:t>
    </dgm:pt>
    <dgm:pt modelId="{598F9079-007D-47CC-A1FC-189FB7E44F3F}" type="parTrans" cxnId="{1811F6A7-5ED2-4D3C-AC37-9DAED08AD7C2}">
      <dgm:prSet/>
      <dgm:spPr/>
      <dgm:t>
        <a:bodyPr/>
        <a:lstStyle/>
        <a:p>
          <a:endParaRPr lang="en-US"/>
        </a:p>
      </dgm:t>
    </dgm:pt>
    <dgm:pt modelId="{69A00E6B-EAAA-41DE-92C1-7540A763ECF9}" type="sibTrans" cxnId="{1811F6A7-5ED2-4D3C-AC37-9DAED08AD7C2}">
      <dgm:prSet/>
      <dgm:spPr/>
      <dgm:t>
        <a:bodyPr/>
        <a:lstStyle/>
        <a:p>
          <a:endParaRPr lang="en-US"/>
        </a:p>
      </dgm:t>
    </dgm:pt>
    <dgm:pt modelId="{ED139DDB-C5D0-4DE7-84B6-201F70FB4343}">
      <dgm:prSet/>
      <dgm:spPr/>
      <dgm:t>
        <a:bodyPr/>
        <a:lstStyle/>
        <a:p>
          <a:r>
            <a:rPr lang="en-IN" b="1"/>
            <a:t>Apache Spark Structured Streaming</a:t>
          </a:r>
          <a:r>
            <a:rPr lang="en-IN"/>
            <a:t>: </a:t>
          </a:r>
          <a:endParaRPr lang="en-US"/>
        </a:p>
      </dgm:t>
    </dgm:pt>
    <dgm:pt modelId="{3ED661E0-6C70-448F-B076-321897235AAD}" type="parTrans" cxnId="{8AE2ABAB-CF36-456A-BC0F-6B35D6685343}">
      <dgm:prSet/>
      <dgm:spPr/>
      <dgm:t>
        <a:bodyPr/>
        <a:lstStyle/>
        <a:p>
          <a:endParaRPr lang="en-US"/>
        </a:p>
      </dgm:t>
    </dgm:pt>
    <dgm:pt modelId="{C639BC0C-3F2A-4A69-9E2A-6F95F9DADF33}" type="sibTrans" cxnId="{8AE2ABAB-CF36-456A-BC0F-6B35D6685343}">
      <dgm:prSet/>
      <dgm:spPr/>
      <dgm:t>
        <a:bodyPr/>
        <a:lstStyle/>
        <a:p>
          <a:endParaRPr lang="en-US"/>
        </a:p>
      </dgm:t>
    </dgm:pt>
    <dgm:pt modelId="{CF6F381E-EDE0-4282-8FC7-F5F6ECAA0BD3}">
      <dgm:prSet/>
      <dgm:spPr/>
      <dgm:t>
        <a:bodyPr/>
        <a:lstStyle/>
        <a:p>
          <a:r>
            <a:rPr lang="en-IN"/>
            <a:t>A micro-batch processing framework for near real-time analytics, which offers a simpler approach to streaming.</a:t>
          </a:r>
          <a:endParaRPr lang="en-US"/>
        </a:p>
      </dgm:t>
    </dgm:pt>
    <dgm:pt modelId="{4B4DB46C-6876-4ED7-9BE0-E872DB1DD706}" type="parTrans" cxnId="{662F3F63-E222-4344-BB28-8F06AAE422A3}">
      <dgm:prSet/>
      <dgm:spPr/>
      <dgm:t>
        <a:bodyPr/>
        <a:lstStyle/>
        <a:p>
          <a:endParaRPr lang="en-US"/>
        </a:p>
      </dgm:t>
    </dgm:pt>
    <dgm:pt modelId="{1E8CAAB2-7374-4871-B2AB-169F6BD6BB66}" type="sibTrans" cxnId="{662F3F63-E222-4344-BB28-8F06AAE422A3}">
      <dgm:prSet/>
      <dgm:spPr/>
      <dgm:t>
        <a:bodyPr/>
        <a:lstStyle/>
        <a:p>
          <a:endParaRPr lang="en-US"/>
        </a:p>
      </dgm:t>
    </dgm:pt>
    <dgm:pt modelId="{1CF704D8-A82C-8740-8A6F-4DB172E9E3BE}" type="pres">
      <dgm:prSet presAssocID="{C74D2F7C-2CDC-4597-954A-E2DC672DDC92}" presName="matrix" presStyleCnt="0">
        <dgm:presLayoutVars>
          <dgm:chMax val="1"/>
          <dgm:dir/>
          <dgm:resizeHandles val="exact"/>
        </dgm:presLayoutVars>
      </dgm:prSet>
      <dgm:spPr/>
    </dgm:pt>
    <dgm:pt modelId="{2073C920-C79D-FF47-A21D-21F72B6BBC7C}" type="pres">
      <dgm:prSet presAssocID="{C74D2F7C-2CDC-4597-954A-E2DC672DDC92}" presName="axisShape" presStyleLbl="bgShp" presStyleIdx="0" presStyleCnt="1"/>
      <dgm:spPr/>
    </dgm:pt>
    <dgm:pt modelId="{86D52D1B-7C51-3D49-A314-CF19C3499671}" type="pres">
      <dgm:prSet presAssocID="{C74D2F7C-2CDC-4597-954A-E2DC672DDC92}" presName="rect1" presStyleLbl="node1" presStyleIdx="0" presStyleCnt="4">
        <dgm:presLayoutVars>
          <dgm:chMax val="0"/>
          <dgm:chPref val="0"/>
          <dgm:bulletEnabled val="1"/>
        </dgm:presLayoutVars>
      </dgm:prSet>
      <dgm:spPr/>
    </dgm:pt>
    <dgm:pt modelId="{D258F8C2-2CAB-394A-9E7D-41081A77FEBC}" type="pres">
      <dgm:prSet presAssocID="{C74D2F7C-2CDC-4597-954A-E2DC672DDC92}" presName="rect2" presStyleLbl="node1" presStyleIdx="1" presStyleCnt="4">
        <dgm:presLayoutVars>
          <dgm:chMax val="0"/>
          <dgm:chPref val="0"/>
          <dgm:bulletEnabled val="1"/>
        </dgm:presLayoutVars>
      </dgm:prSet>
      <dgm:spPr/>
    </dgm:pt>
    <dgm:pt modelId="{D9BF8064-18C2-E84F-B108-8CC0B2390AA5}" type="pres">
      <dgm:prSet presAssocID="{C74D2F7C-2CDC-4597-954A-E2DC672DDC92}" presName="rect3" presStyleLbl="node1" presStyleIdx="2" presStyleCnt="4">
        <dgm:presLayoutVars>
          <dgm:chMax val="0"/>
          <dgm:chPref val="0"/>
          <dgm:bulletEnabled val="1"/>
        </dgm:presLayoutVars>
      </dgm:prSet>
      <dgm:spPr/>
    </dgm:pt>
    <dgm:pt modelId="{DCCEC425-DFAA-494F-8E81-398912E83088}" type="pres">
      <dgm:prSet presAssocID="{C74D2F7C-2CDC-4597-954A-E2DC672DDC92}" presName="rect4" presStyleLbl="node1" presStyleIdx="3" presStyleCnt="4">
        <dgm:presLayoutVars>
          <dgm:chMax val="0"/>
          <dgm:chPref val="0"/>
          <dgm:bulletEnabled val="1"/>
        </dgm:presLayoutVars>
      </dgm:prSet>
      <dgm:spPr/>
    </dgm:pt>
  </dgm:ptLst>
  <dgm:cxnLst>
    <dgm:cxn modelId="{0ECFFC03-DFCC-4723-8F3A-AC82F40B8C5B}" srcId="{C74D2F7C-2CDC-4597-954A-E2DC672DDC92}" destId="{79F6FAA0-5751-4FB5-902B-B3ED844F4E93}" srcOrd="0" destOrd="0" parTransId="{796F5CC1-DEDB-43C2-A3A3-22F409537D2F}" sibTransId="{24E707D5-B2F8-4FB3-B70E-D36A40724B63}"/>
    <dgm:cxn modelId="{3E742619-E5AD-304F-8160-F85334CD555E}" type="presOf" srcId="{ED139DDB-C5D0-4DE7-84B6-201F70FB4343}" destId="{DCCEC425-DFAA-494F-8E81-398912E83088}" srcOrd="0" destOrd="0" presId="urn:microsoft.com/office/officeart/2005/8/layout/matrix2"/>
    <dgm:cxn modelId="{E2E8BC31-AF7E-4AB9-B626-CCA17C812045}" srcId="{79F6FAA0-5751-4FB5-902B-B3ED844F4E93}" destId="{D5BF979B-8776-4AFE-B163-CD165A7DFAC2}" srcOrd="0" destOrd="0" parTransId="{BB25CDC5-356C-451E-ABBF-56122AA76696}" sibTransId="{87412270-804B-401B-A649-242D298AFF3D}"/>
    <dgm:cxn modelId="{C8DFB35D-5F83-854E-9EB4-5C5338E804E2}" type="presOf" srcId="{79F6FAA0-5751-4FB5-902B-B3ED844F4E93}" destId="{86D52D1B-7C51-3D49-A314-CF19C3499671}" srcOrd="0" destOrd="0" presId="urn:microsoft.com/office/officeart/2005/8/layout/matrix2"/>
    <dgm:cxn modelId="{662F3F63-E222-4344-BB28-8F06AAE422A3}" srcId="{ED139DDB-C5D0-4DE7-84B6-201F70FB4343}" destId="{CF6F381E-EDE0-4282-8FC7-F5F6ECAA0BD3}" srcOrd="0" destOrd="0" parTransId="{4B4DB46C-6876-4ED7-9BE0-E872DB1DD706}" sibTransId="{1E8CAAB2-7374-4871-B2AB-169F6BD6BB66}"/>
    <dgm:cxn modelId="{B2EFA169-C125-CC43-BB8A-B291897A4C84}" type="presOf" srcId="{F609C2C8-9B74-4449-B41E-EE3D1E6C6092}" destId="{D9BF8064-18C2-E84F-B108-8CC0B2390AA5}" srcOrd="0" destOrd="1" presId="urn:microsoft.com/office/officeart/2005/8/layout/matrix2"/>
    <dgm:cxn modelId="{51CA7692-2CD5-42A4-A881-CB187872E173}" srcId="{C74D2F7C-2CDC-4597-954A-E2DC672DDC92}" destId="{375BE4EF-7933-4FFD-BA66-E08C03D1C267}" srcOrd="2" destOrd="0" parTransId="{E82E65C3-09AA-4D82-9632-C8F0C314B983}" sibTransId="{54BB0F1D-1513-4A5B-B888-89BB2B9B7525}"/>
    <dgm:cxn modelId="{0191E3A1-1822-E04C-83D8-F0B19F3CC8C4}" type="presOf" srcId="{375BE4EF-7933-4FFD-BA66-E08C03D1C267}" destId="{D9BF8064-18C2-E84F-B108-8CC0B2390AA5}" srcOrd="0" destOrd="0" presId="urn:microsoft.com/office/officeart/2005/8/layout/matrix2"/>
    <dgm:cxn modelId="{1811F6A7-5ED2-4D3C-AC37-9DAED08AD7C2}" srcId="{375BE4EF-7933-4FFD-BA66-E08C03D1C267}" destId="{F609C2C8-9B74-4449-B41E-EE3D1E6C6092}" srcOrd="0" destOrd="0" parTransId="{598F9079-007D-47CC-A1FC-189FB7E44F3F}" sibTransId="{69A00E6B-EAAA-41DE-92C1-7540A763ECF9}"/>
    <dgm:cxn modelId="{8AE2ABAB-CF36-456A-BC0F-6B35D6685343}" srcId="{C74D2F7C-2CDC-4597-954A-E2DC672DDC92}" destId="{ED139DDB-C5D0-4DE7-84B6-201F70FB4343}" srcOrd="3" destOrd="0" parTransId="{3ED661E0-6C70-448F-B076-321897235AAD}" sibTransId="{C639BC0C-3F2A-4A69-9E2A-6F95F9DADF33}"/>
    <dgm:cxn modelId="{B3154EAE-B25A-4080-9EC9-663050F95C6A}" srcId="{C74D2F7C-2CDC-4597-954A-E2DC672DDC92}" destId="{2B51D521-11C4-4CE3-91FA-F48C9FD5F7BF}" srcOrd="1" destOrd="0" parTransId="{034E43A3-610E-43C1-A348-A975C889F813}" sibTransId="{3A017939-479E-4092-AA82-E5E1FC4F7C62}"/>
    <dgm:cxn modelId="{B16A0DC6-EA7A-B846-A9C9-A6EBBABE1294}" type="presOf" srcId="{C74D2F7C-2CDC-4597-954A-E2DC672DDC92}" destId="{1CF704D8-A82C-8740-8A6F-4DB172E9E3BE}" srcOrd="0" destOrd="0" presId="urn:microsoft.com/office/officeart/2005/8/layout/matrix2"/>
    <dgm:cxn modelId="{CC7A42CB-28ED-D547-85BB-AF590E4F89A3}" type="presOf" srcId="{CF6F381E-EDE0-4282-8FC7-F5F6ECAA0BD3}" destId="{DCCEC425-DFAA-494F-8E81-398912E83088}" srcOrd="0" destOrd="1" presId="urn:microsoft.com/office/officeart/2005/8/layout/matrix2"/>
    <dgm:cxn modelId="{D61531E1-7F22-E14D-A2E5-4135F7242F33}" type="presOf" srcId="{D5BF979B-8776-4AFE-B163-CD165A7DFAC2}" destId="{86D52D1B-7C51-3D49-A314-CF19C3499671}" srcOrd="0" destOrd="1" presId="urn:microsoft.com/office/officeart/2005/8/layout/matrix2"/>
    <dgm:cxn modelId="{755A21EE-5109-054D-8671-338152285FFF}" type="presOf" srcId="{2B51D521-11C4-4CE3-91FA-F48C9FD5F7BF}" destId="{D258F8C2-2CAB-394A-9E7D-41081A77FEBC}" srcOrd="0" destOrd="0" presId="urn:microsoft.com/office/officeart/2005/8/layout/matrix2"/>
    <dgm:cxn modelId="{6E9BB9F5-36F8-4BB5-955D-5724D931BBF2}" srcId="{2B51D521-11C4-4CE3-91FA-F48C9FD5F7BF}" destId="{D22071FB-2058-4214-8B35-1763D80F591D}" srcOrd="0" destOrd="0" parTransId="{406E1430-8353-41FA-952D-3AF301BA7574}" sibTransId="{19E2776F-5D85-46E7-BCD9-D6F5EDC48115}"/>
    <dgm:cxn modelId="{B57FC4FB-E93A-C74B-A21D-77C5CF468B1D}" type="presOf" srcId="{D22071FB-2058-4214-8B35-1763D80F591D}" destId="{D258F8C2-2CAB-394A-9E7D-41081A77FEBC}" srcOrd="0" destOrd="1" presId="urn:microsoft.com/office/officeart/2005/8/layout/matrix2"/>
    <dgm:cxn modelId="{29A2F2A1-C9A9-604F-84D9-F828D77CAC60}" type="presParOf" srcId="{1CF704D8-A82C-8740-8A6F-4DB172E9E3BE}" destId="{2073C920-C79D-FF47-A21D-21F72B6BBC7C}" srcOrd="0" destOrd="0" presId="urn:microsoft.com/office/officeart/2005/8/layout/matrix2"/>
    <dgm:cxn modelId="{A596DD74-E7E3-6149-A63A-71AD5737861F}" type="presParOf" srcId="{1CF704D8-A82C-8740-8A6F-4DB172E9E3BE}" destId="{86D52D1B-7C51-3D49-A314-CF19C3499671}" srcOrd="1" destOrd="0" presId="urn:microsoft.com/office/officeart/2005/8/layout/matrix2"/>
    <dgm:cxn modelId="{B49AF710-49F7-564E-B1AB-EF8CD6CEA5F3}" type="presParOf" srcId="{1CF704D8-A82C-8740-8A6F-4DB172E9E3BE}" destId="{D258F8C2-2CAB-394A-9E7D-41081A77FEBC}" srcOrd="2" destOrd="0" presId="urn:microsoft.com/office/officeart/2005/8/layout/matrix2"/>
    <dgm:cxn modelId="{9DB8B8C1-5B24-E846-8793-5C142088B445}" type="presParOf" srcId="{1CF704D8-A82C-8740-8A6F-4DB172E9E3BE}" destId="{D9BF8064-18C2-E84F-B108-8CC0B2390AA5}" srcOrd="3" destOrd="0" presId="urn:microsoft.com/office/officeart/2005/8/layout/matrix2"/>
    <dgm:cxn modelId="{A259A1E0-2F22-3D4B-A10A-F30A427349E5}" type="presParOf" srcId="{1CF704D8-A82C-8740-8A6F-4DB172E9E3BE}" destId="{DCCEC425-DFAA-494F-8E81-398912E8308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D5E75B0-BD8F-47BC-A597-815EC451E0E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C259F48-29D4-4D83-9C7A-04C2CCC84C08}">
      <dgm:prSet/>
      <dgm:spPr/>
      <dgm:t>
        <a:bodyPr/>
        <a:lstStyle/>
        <a:p>
          <a:r>
            <a:rPr lang="en-IN" b="1"/>
            <a:t>Scenario:</a:t>
          </a:r>
          <a:endParaRPr lang="en-US"/>
        </a:p>
      </dgm:t>
    </dgm:pt>
    <dgm:pt modelId="{8431E99C-9C00-4695-BDD8-6B3865C72D2E}" type="parTrans" cxnId="{E348ADBA-BE56-4C2A-AADE-DBEF42FB7CDA}">
      <dgm:prSet/>
      <dgm:spPr/>
      <dgm:t>
        <a:bodyPr/>
        <a:lstStyle/>
        <a:p>
          <a:endParaRPr lang="en-US"/>
        </a:p>
      </dgm:t>
    </dgm:pt>
    <dgm:pt modelId="{9814659F-E646-40BC-BC8F-11B6F317952C}" type="sibTrans" cxnId="{E348ADBA-BE56-4C2A-AADE-DBEF42FB7CDA}">
      <dgm:prSet/>
      <dgm:spPr/>
      <dgm:t>
        <a:bodyPr/>
        <a:lstStyle/>
        <a:p>
          <a:endParaRPr lang="en-US"/>
        </a:p>
      </dgm:t>
    </dgm:pt>
    <dgm:pt modelId="{E4BD34FE-F193-47C7-B240-2DD5093A71FB}">
      <dgm:prSet/>
      <dgm:spPr/>
      <dgm:t>
        <a:bodyPr/>
        <a:lstStyle/>
        <a:p>
          <a:r>
            <a:rPr lang="en-IN"/>
            <a:t>A telecom company wants to predict customer churn in real-time to reduce attrition. </a:t>
          </a:r>
          <a:endParaRPr lang="en-US"/>
        </a:p>
      </dgm:t>
    </dgm:pt>
    <dgm:pt modelId="{DA42D8ED-C731-4EAF-B160-11EEDA87EBE4}" type="parTrans" cxnId="{88730617-2240-44D0-B1CA-1B6727D791D9}">
      <dgm:prSet/>
      <dgm:spPr/>
      <dgm:t>
        <a:bodyPr/>
        <a:lstStyle/>
        <a:p>
          <a:endParaRPr lang="en-US"/>
        </a:p>
      </dgm:t>
    </dgm:pt>
    <dgm:pt modelId="{8B4E387B-BEB9-4F4B-B4AE-D1004D1A55CE}" type="sibTrans" cxnId="{88730617-2240-44D0-B1CA-1B6727D791D9}">
      <dgm:prSet/>
      <dgm:spPr/>
      <dgm:t>
        <a:bodyPr/>
        <a:lstStyle/>
        <a:p>
          <a:endParaRPr lang="en-US"/>
        </a:p>
      </dgm:t>
    </dgm:pt>
    <dgm:pt modelId="{9322A181-8C51-4E4A-B4B8-EE9B90CB24F3}">
      <dgm:prSet/>
      <dgm:spPr/>
      <dgm:t>
        <a:bodyPr/>
        <a:lstStyle/>
        <a:p>
          <a:r>
            <a:rPr lang="en-IN"/>
            <a:t>They implement a real-time churn prediction system based on customer usage patterns and interactions with support.</a:t>
          </a:r>
          <a:endParaRPr lang="en-US"/>
        </a:p>
      </dgm:t>
    </dgm:pt>
    <dgm:pt modelId="{00EB7B82-76A8-4A70-BB8E-BFCC74ADF8D8}" type="parTrans" cxnId="{FDAB20BB-8B4E-4F84-A71B-826D8AFBE60B}">
      <dgm:prSet/>
      <dgm:spPr/>
      <dgm:t>
        <a:bodyPr/>
        <a:lstStyle/>
        <a:p>
          <a:endParaRPr lang="en-US"/>
        </a:p>
      </dgm:t>
    </dgm:pt>
    <dgm:pt modelId="{DDF23848-DC6E-48DD-89F9-6EDA3A167019}" type="sibTrans" cxnId="{FDAB20BB-8B4E-4F84-A71B-826D8AFBE60B}">
      <dgm:prSet/>
      <dgm:spPr/>
      <dgm:t>
        <a:bodyPr/>
        <a:lstStyle/>
        <a:p>
          <a:endParaRPr lang="en-US"/>
        </a:p>
      </dgm:t>
    </dgm:pt>
    <dgm:pt modelId="{2DA7F5DA-0A05-4495-92B3-A91727AE9AFF}">
      <dgm:prSet/>
      <dgm:spPr/>
      <dgm:t>
        <a:bodyPr/>
        <a:lstStyle/>
        <a:p>
          <a:r>
            <a:rPr lang="en-IN" b="1"/>
            <a:t>Data Source</a:t>
          </a:r>
          <a:r>
            <a:rPr lang="en-IN"/>
            <a:t>: </a:t>
          </a:r>
          <a:endParaRPr lang="en-US"/>
        </a:p>
      </dgm:t>
    </dgm:pt>
    <dgm:pt modelId="{D3B9F142-A5E4-4997-8DEB-F6BF41512086}" type="parTrans" cxnId="{F45E2BD5-9209-4290-BAAE-0CBC07C2F884}">
      <dgm:prSet/>
      <dgm:spPr/>
      <dgm:t>
        <a:bodyPr/>
        <a:lstStyle/>
        <a:p>
          <a:endParaRPr lang="en-US"/>
        </a:p>
      </dgm:t>
    </dgm:pt>
    <dgm:pt modelId="{1C3E6064-CF0C-415D-910F-B0A1D2A274B9}" type="sibTrans" cxnId="{F45E2BD5-9209-4290-BAAE-0CBC07C2F884}">
      <dgm:prSet/>
      <dgm:spPr/>
      <dgm:t>
        <a:bodyPr/>
        <a:lstStyle/>
        <a:p>
          <a:endParaRPr lang="en-US"/>
        </a:p>
      </dgm:t>
    </dgm:pt>
    <dgm:pt modelId="{94E88099-0CE9-425A-A228-89763F55C7BE}">
      <dgm:prSet/>
      <dgm:spPr/>
      <dgm:t>
        <a:bodyPr/>
        <a:lstStyle/>
        <a:p>
          <a:r>
            <a:rPr lang="en-IN"/>
            <a:t>Stream customer call logs, data usage, service complaints, and billing information through </a:t>
          </a:r>
          <a:r>
            <a:rPr lang="en-IN" b="1"/>
            <a:t>Kafka</a:t>
          </a:r>
          <a:r>
            <a:rPr lang="en-IN"/>
            <a:t>.</a:t>
          </a:r>
          <a:endParaRPr lang="en-US"/>
        </a:p>
      </dgm:t>
    </dgm:pt>
    <dgm:pt modelId="{3FF012C7-252C-45CB-BC73-C1E974773D12}" type="parTrans" cxnId="{7DC2395F-194B-4859-9177-89A6FD1A2F3A}">
      <dgm:prSet/>
      <dgm:spPr/>
      <dgm:t>
        <a:bodyPr/>
        <a:lstStyle/>
        <a:p>
          <a:endParaRPr lang="en-US"/>
        </a:p>
      </dgm:t>
    </dgm:pt>
    <dgm:pt modelId="{DA5AEA6F-EA6F-4FE8-8EDB-E52B284B1F8F}" type="sibTrans" cxnId="{7DC2395F-194B-4859-9177-89A6FD1A2F3A}">
      <dgm:prSet/>
      <dgm:spPr/>
      <dgm:t>
        <a:bodyPr/>
        <a:lstStyle/>
        <a:p>
          <a:endParaRPr lang="en-US"/>
        </a:p>
      </dgm:t>
    </dgm:pt>
    <dgm:pt modelId="{CB9B408A-2F6B-471A-A5A4-7B41BD2A8F34}">
      <dgm:prSet/>
      <dgm:spPr/>
      <dgm:t>
        <a:bodyPr/>
        <a:lstStyle/>
        <a:p>
          <a:r>
            <a:rPr lang="en-IN" b="1"/>
            <a:t>Flink for Stream Processing</a:t>
          </a:r>
          <a:r>
            <a:rPr lang="en-IN"/>
            <a:t>:</a:t>
          </a:r>
          <a:endParaRPr lang="en-US"/>
        </a:p>
      </dgm:t>
    </dgm:pt>
    <dgm:pt modelId="{21E91DBE-83B7-44E5-A583-3D232F278402}" type="parTrans" cxnId="{56EB208D-95F5-4FBC-8144-C63D316C78F4}">
      <dgm:prSet/>
      <dgm:spPr/>
      <dgm:t>
        <a:bodyPr/>
        <a:lstStyle/>
        <a:p>
          <a:endParaRPr lang="en-US"/>
        </a:p>
      </dgm:t>
    </dgm:pt>
    <dgm:pt modelId="{2993AD12-83FA-40E5-96CB-F6F278AABF3F}" type="sibTrans" cxnId="{56EB208D-95F5-4FBC-8144-C63D316C78F4}">
      <dgm:prSet/>
      <dgm:spPr/>
      <dgm:t>
        <a:bodyPr/>
        <a:lstStyle/>
        <a:p>
          <a:endParaRPr lang="en-US"/>
        </a:p>
      </dgm:t>
    </dgm:pt>
    <dgm:pt modelId="{5B3895C3-AF4F-42D1-A3CE-0E9770915915}">
      <dgm:prSet/>
      <dgm:spPr/>
      <dgm:t>
        <a:bodyPr/>
        <a:lstStyle/>
        <a:p>
          <a:r>
            <a:rPr lang="en-IN"/>
            <a:t>Use </a:t>
          </a:r>
          <a:r>
            <a:rPr lang="en-IN" b="1"/>
            <a:t>Flink</a:t>
          </a:r>
          <a:r>
            <a:rPr lang="en-IN"/>
            <a:t> to preprocess the data, calculate real-time metrics (e.g., call duration, internet usage over the past 24 hours), and detect patterns (e.g., customers frequently contacting support).</a:t>
          </a:r>
          <a:endParaRPr lang="en-US"/>
        </a:p>
      </dgm:t>
    </dgm:pt>
    <dgm:pt modelId="{C9E7955C-413F-454F-8047-A8ACB64BA4E7}" type="parTrans" cxnId="{1BCFBF30-BA3E-41B2-8578-86F28472ED4E}">
      <dgm:prSet/>
      <dgm:spPr/>
      <dgm:t>
        <a:bodyPr/>
        <a:lstStyle/>
        <a:p>
          <a:endParaRPr lang="en-US"/>
        </a:p>
      </dgm:t>
    </dgm:pt>
    <dgm:pt modelId="{FD6D229B-D779-4C6B-BF12-DD252CA5D4C5}" type="sibTrans" cxnId="{1BCFBF30-BA3E-41B2-8578-86F28472ED4E}">
      <dgm:prSet/>
      <dgm:spPr/>
      <dgm:t>
        <a:bodyPr/>
        <a:lstStyle/>
        <a:p>
          <a:endParaRPr lang="en-US"/>
        </a:p>
      </dgm:t>
    </dgm:pt>
    <dgm:pt modelId="{794D47D1-7547-4546-B8E7-E5674A8D56B9}">
      <dgm:prSet/>
      <dgm:spPr/>
      <dgm:t>
        <a:bodyPr/>
        <a:lstStyle/>
        <a:p>
          <a:r>
            <a:rPr lang="en-IN"/>
            <a:t>Real-time features such as "days since last payment" or "increase in service complaints" are computed.</a:t>
          </a:r>
          <a:endParaRPr lang="en-US"/>
        </a:p>
      </dgm:t>
    </dgm:pt>
    <dgm:pt modelId="{F9D89CA3-CAF7-4858-83F3-80853492F928}" type="parTrans" cxnId="{39C7AEC5-DC6C-46E7-9567-2854B70E0E56}">
      <dgm:prSet/>
      <dgm:spPr/>
      <dgm:t>
        <a:bodyPr/>
        <a:lstStyle/>
        <a:p>
          <a:endParaRPr lang="en-US"/>
        </a:p>
      </dgm:t>
    </dgm:pt>
    <dgm:pt modelId="{37E188FE-AC3C-4A4D-8A24-86433704C279}" type="sibTrans" cxnId="{39C7AEC5-DC6C-46E7-9567-2854B70E0E56}">
      <dgm:prSet/>
      <dgm:spPr/>
      <dgm:t>
        <a:bodyPr/>
        <a:lstStyle/>
        <a:p>
          <a:endParaRPr lang="en-US"/>
        </a:p>
      </dgm:t>
    </dgm:pt>
    <dgm:pt modelId="{0EAE6FEA-0B1B-4292-A1C7-F3DF99533A60}">
      <dgm:prSet/>
      <dgm:spPr/>
      <dgm:t>
        <a:bodyPr/>
        <a:lstStyle/>
        <a:p>
          <a:r>
            <a:rPr lang="en-IN" b="1"/>
            <a:t>Churn Prediction Model</a:t>
          </a:r>
          <a:r>
            <a:rPr lang="en-IN"/>
            <a:t>: </a:t>
          </a:r>
          <a:endParaRPr lang="en-US"/>
        </a:p>
      </dgm:t>
    </dgm:pt>
    <dgm:pt modelId="{790DE54F-A0DC-4DCF-B7DE-39F4D91AB295}" type="parTrans" cxnId="{0C84AA66-4FC8-496F-B54B-AED99DF983DB}">
      <dgm:prSet/>
      <dgm:spPr/>
      <dgm:t>
        <a:bodyPr/>
        <a:lstStyle/>
        <a:p>
          <a:endParaRPr lang="en-US"/>
        </a:p>
      </dgm:t>
    </dgm:pt>
    <dgm:pt modelId="{BB3DAD20-278F-45AF-AB8A-FDBD2CE73D65}" type="sibTrans" cxnId="{0C84AA66-4FC8-496F-B54B-AED99DF983DB}">
      <dgm:prSet/>
      <dgm:spPr/>
      <dgm:t>
        <a:bodyPr/>
        <a:lstStyle/>
        <a:p>
          <a:endParaRPr lang="en-US"/>
        </a:p>
      </dgm:t>
    </dgm:pt>
    <dgm:pt modelId="{CE24F7AE-A7ED-462C-BBA1-45220B126763}">
      <dgm:prSet/>
      <dgm:spPr/>
      <dgm:t>
        <a:bodyPr/>
        <a:lstStyle/>
        <a:p>
          <a:r>
            <a:rPr lang="en-IN"/>
            <a:t>A pre-trained </a:t>
          </a:r>
          <a:r>
            <a:rPr lang="en-IN" b="1"/>
            <a:t>logistic regression</a:t>
          </a:r>
          <a:r>
            <a:rPr lang="en-IN"/>
            <a:t> model is integrated into the Flink pipeline to predict the probability of churn.</a:t>
          </a:r>
          <a:endParaRPr lang="en-US"/>
        </a:p>
      </dgm:t>
    </dgm:pt>
    <dgm:pt modelId="{45DCF515-846B-47E6-976A-5404E7B74A2C}" type="parTrans" cxnId="{845B2AB0-3DB6-407E-BF56-8C961E021AF9}">
      <dgm:prSet/>
      <dgm:spPr/>
      <dgm:t>
        <a:bodyPr/>
        <a:lstStyle/>
        <a:p>
          <a:endParaRPr lang="en-US"/>
        </a:p>
      </dgm:t>
    </dgm:pt>
    <dgm:pt modelId="{D2BA2069-C96D-439F-996B-6B752F7B8C1C}" type="sibTrans" cxnId="{845B2AB0-3DB6-407E-BF56-8C961E021AF9}">
      <dgm:prSet/>
      <dgm:spPr/>
      <dgm:t>
        <a:bodyPr/>
        <a:lstStyle/>
        <a:p>
          <a:endParaRPr lang="en-US"/>
        </a:p>
      </dgm:t>
    </dgm:pt>
    <dgm:pt modelId="{3AB63017-25FF-4D7F-84EA-290E28BD70F4}">
      <dgm:prSet/>
      <dgm:spPr/>
      <dgm:t>
        <a:bodyPr/>
        <a:lstStyle/>
        <a:p>
          <a:r>
            <a:rPr lang="en-IN" b="1"/>
            <a:t>Real-Time Action</a:t>
          </a:r>
          <a:r>
            <a:rPr lang="en-IN"/>
            <a:t>: </a:t>
          </a:r>
          <a:endParaRPr lang="en-US"/>
        </a:p>
      </dgm:t>
    </dgm:pt>
    <dgm:pt modelId="{25A5BD01-2E55-45C5-BE3B-E2B06094DD3D}" type="parTrans" cxnId="{57223928-8273-4E79-8D61-76AF8EB3CE06}">
      <dgm:prSet/>
      <dgm:spPr/>
      <dgm:t>
        <a:bodyPr/>
        <a:lstStyle/>
        <a:p>
          <a:endParaRPr lang="en-US"/>
        </a:p>
      </dgm:t>
    </dgm:pt>
    <dgm:pt modelId="{718CA7FE-9D36-44AF-98F3-C240EA81CB4B}" type="sibTrans" cxnId="{57223928-8273-4E79-8D61-76AF8EB3CE06}">
      <dgm:prSet/>
      <dgm:spPr/>
      <dgm:t>
        <a:bodyPr/>
        <a:lstStyle/>
        <a:p>
          <a:endParaRPr lang="en-US"/>
        </a:p>
      </dgm:t>
    </dgm:pt>
    <dgm:pt modelId="{88AE7747-7548-4923-BB30-66E551B30950}">
      <dgm:prSet/>
      <dgm:spPr/>
      <dgm:t>
        <a:bodyPr/>
        <a:lstStyle/>
        <a:p>
          <a:r>
            <a:rPr lang="en-IN"/>
            <a:t>If the churn probability is high, the system triggers an SMS offering a discount or enhanced service. If the customer is still dissatisfied, it escalates to a human support team for intervention.</a:t>
          </a:r>
          <a:endParaRPr lang="en-US"/>
        </a:p>
      </dgm:t>
    </dgm:pt>
    <dgm:pt modelId="{4837EEEE-69F1-4C6B-8611-33F7A503CC1B}" type="parTrans" cxnId="{9292A950-D85F-4F4A-A53E-793DFBC82A43}">
      <dgm:prSet/>
      <dgm:spPr/>
      <dgm:t>
        <a:bodyPr/>
        <a:lstStyle/>
        <a:p>
          <a:endParaRPr lang="en-US"/>
        </a:p>
      </dgm:t>
    </dgm:pt>
    <dgm:pt modelId="{B6471271-BD76-4244-AE5B-A950F78F44AF}" type="sibTrans" cxnId="{9292A950-D85F-4F4A-A53E-793DFBC82A43}">
      <dgm:prSet/>
      <dgm:spPr/>
      <dgm:t>
        <a:bodyPr/>
        <a:lstStyle/>
        <a:p>
          <a:endParaRPr lang="en-US"/>
        </a:p>
      </dgm:t>
    </dgm:pt>
    <dgm:pt modelId="{4334251C-A0C9-0943-8BCE-CAC2DDCCE892}" type="pres">
      <dgm:prSet presAssocID="{FD5E75B0-BD8F-47BC-A597-815EC451E0E0}" presName="linear" presStyleCnt="0">
        <dgm:presLayoutVars>
          <dgm:animLvl val="lvl"/>
          <dgm:resizeHandles val="exact"/>
        </dgm:presLayoutVars>
      </dgm:prSet>
      <dgm:spPr/>
    </dgm:pt>
    <dgm:pt modelId="{36346171-CAF0-C648-B240-746862456F68}" type="pres">
      <dgm:prSet presAssocID="{7C259F48-29D4-4D83-9C7A-04C2CCC84C08}" presName="parentText" presStyleLbl="node1" presStyleIdx="0" presStyleCnt="5">
        <dgm:presLayoutVars>
          <dgm:chMax val="0"/>
          <dgm:bulletEnabled val="1"/>
        </dgm:presLayoutVars>
      </dgm:prSet>
      <dgm:spPr/>
    </dgm:pt>
    <dgm:pt modelId="{B9F6EA29-AE10-7448-A982-E0D16BF9F70F}" type="pres">
      <dgm:prSet presAssocID="{7C259F48-29D4-4D83-9C7A-04C2CCC84C08}" presName="childText" presStyleLbl="revTx" presStyleIdx="0" presStyleCnt="5">
        <dgm:presLayoutVars>
          <dgm:bulletEnabled val="1"/>
        </dgm:presLayoutVars>
      </dgm:prSet>
      <dgm:spPr/>
    </dgm:pt>
    <dgm:pt modelId="{F58926A2-8CD4-E440-9647-B47A440A559F}" type="pres">
      <dgm:prSet presAssocID="{2DA7F5DA-0A05-4495-92B3-A91727AE9AFF}" presName="parentText" presStyleLbl="node1" presStyleIdx="1" presStyleCnt="5">
        <dgm:presLayoutVars>
          <dgm:chMax val="0"/>
          <dgm:bulletEnabled val="1"/>
        </dgm:presLayoutVars>
      </dgm:prSet>
      <dgm:spPr/>
    </dgm:pt>
    <dgm:pt modelId="{35E0F968-D2CE-7A4A-9C5E-3ECAFA49E9C7}" type="pres">
      <dgm:prSet presAssocID="{2DA7F5DA-0A05-4495-92B3-A91727AE9AFF}" presName="childText" presStyleLbl="revTx" presStyleIdx="1" presStyleCnt="5">
        <dgm:presLayoutVars>
          <dgm:bulletEnabled val="1"/>
        </dgm:presLayoutVars>
      </dgm:prSet>
      <dgm:spPr/>
    </dgm:pt>
    <dgm:pt modelId="{FD291DCA-F362-A94F-8DF0-28F8EA76867F}" type="pres">
      <dgm:prSet presAssocID="{CB9B408A-2F6B-471A-A5A4-7B41BD2A8F34}" presName="parentText" presStyleLbl="node1" presStyleIdx="2" presStyleCnt="5">
        <dgm:presLayoutVars>
          <dgm:chMax val="0"/>
          <dgm:bulletEnabled val="1"/>
        </dgm:presLayoutVars>
      </dgm:prSet>
      <dgm:spPr/>
    </dgm:pt>
    <dgm:pt modelId="{CD96A373-BE49-384F-9041-C739BD5BD4F4}" type="pres">
      <dgm:prSet presAssocID="{CB9B408A-2F6B-471A-A5A4-7B41BD2A8F34}" presName="childText" presStyleLbl="revTx" presStyleIdx="2" presStyleCnt="5">
        <dgm:presLayoutVars>
          <dgm:bulletEnabled val="1"/>
        </dgm:presLayoutVars>
      </dgm:prSet>
      <dgm:spPr/>
    </dgm:pt>
    <dgm:pt modelId="{9E1BA2C2-E2F4-9B43-A622-333430C9241D}" type="pres">
      <dgm:prSet presAssocID="{0EAE6FEA-0B1B-4292-A1C7-F3DF99533A60}" presName="parentText" presStyleLbl="node1" presStyleIdx="3" presStyleCnt="5">
        <dgm:presLayoutVars>
          <dgm:chMax val="0"/>
          <dgm:bulletEnabled val="1"/>
        </dgm:presLayoutVars>
      </dgm:prSet>
      <dgm:spPr/>
    </dgm:pt>
    <dgm:pt modelId="{570D619B-99B7-3244-8093-A6F74D2CAE3D}" type="pres">
      <dgm:prSet presAssocID="{0EAE6FEA-0B1B-4292-A1C7-F3DF99533A60}" presName="childText" presStyleLbl="revTx" presStyleIdx="3" presStyleCnt="5">
        <dgm:presLayoutVars>
          <dgm:bulletEnabled val="1"/>
        </dgm:presLayoutVars>
      </dgm:prSet>
      <dgm:spPr/>
    </dgm:pt>
    <dgm:pt modelId="{B73C3E4D-EA18-5A40-A638-A6F0AD19A000}" type="pres">
      <dgm:prSet presAssocID="{3AB63017-25FF-4D7F-84EA-290E28BD70F4}" presName="parentText" presStyleLbl="node1" presStyleIdx="4" presStyleCnt="5">
        <dgm:presLayoutVars>
          <dgm:chMax val="0"/>
          <dgm:bulletEnabled val="1"/>
        </dgm:presLayoutVars>
      </dgm:prSet>
      <dgm:spPr/>
    </dgm:pt>
    <dgm:pt modelId="{FFCD209F-D667-EE4B-8E5E-1D36816741DD}" type="pres">
      <dgm:prSet presAssocID="{3AB63017-25FF-4D7F-84EA-290E28BD70F4}" presName="childText" presStyleLbl="revTx" presStyleIdx="4" presStyleCnt="5">
        <dgm:presLayoutVars>
          <dgm:bulletEnabled val="1"/>
        </dgm:presLayoutVars>
      </dgm:prSet>
      <dgm:spPr/>
    </dgm:pt>
  </dgm:ptLst>
  <dgm:cxnLst>
    <dgm:cxn modelId="{88730617-2240-44D0-B1CA-1B6727D791D9}" srcId="{7C259F48-29D4-4D83-9C7A-04C2CCC84C08}" destId="{E4BD34FE-F193-47C7-B240-2DD5093A71FB}" srcOrd="0" destOrd="0" parTransId="{DA42D8ED-C731-4EAF-B160-11EEDA87EBE4}" sibTransId="{8B4E387B-BEB9-4F4B-B4AE-D1004D1A55CE}"/>
    <dgm:cxn modelId="{3B1FC117-E6BC-AD45-8055-E34E7FCCEC31}" type="presOf" srcId="{2DA7F5DA-0A05-4495-92B3-A91727AE9AFF}" destId="{F58926A2-8CD4-E440-9647-B47A440A559F}" srcOrd="0" destOrd="0" presId="urn:microsoft.com/office/officeart/2005/8/layout/vList2"/>
    <dgm:cxn modelId="{9276471F-B4F0-0443-97A9-964E50B21251}" type="presOf" srcId="{9322A181-8C51-4E4A-B4B8-EE9B90CB24F3}" destId="{B9F6EA29-AE10-7448-A982-E0D16BF9F70F}" srcOrd="0" destOrd="1" presId="urn:microsoft.com/office/officeart/2005/8/layout/vList2"/>
    <dgm:cxn modelId="{57223928-8273-4E79-8D61-76AF8EB3CE06}" srcId="{FD5E75B0-BD8F-47BC-A597-815EC451E0E0}" destId="{3AB63017-25FF-4D7F-84EA-290E28BD70F4}" srcOrd="4" destOrd="0" parTransId="{25A5BD01-2E55-45C5-BE3B-E2B06094DD3D}" sibTransId="{718CA7FE-9D36-44AF-98F3-C240EA81CB4B}"/>
    <dgm:cxn modelId="{68E81B2E-A0CA-154F-9793-A225A70DBC43}" type="presOf" srcId="{0EAE6FEA-0B1B-4292-A1C7-F3DF99533A60}" destId="{9E1BA2C2-E2F4-9B43-A622-333430C9241D}" srcOrd="0" destOrd="0" presId="urn:microsoft.com/office/officeart/2005/8/layout/vList2"/>
    <dgm:cxn modelId="{1BCFBF30-BA3E-41B2-8578-86F28472ED4E}" srcId="{CB9B408A-2F6B-471A-A5A4-7B41BD2A8F34}" destId="{5B3895C3-AF4F-42D1-A3CE-0E9770915915}" srcOrd="0" destOrd="0" parTransId="{C9E7955C-413F-454F-8047-A8ACB64BA4E7}" sibTransId="{FD6D229B-D779-4C6B-BF12-DD252CA5D4C5}"/>
    <dgm:cxn modelId="{67E5EE46-68BF-544A-903F-629EE4698B8A}" type="presOf" srcId="{794D47D1-7547-4546-B8E7-E5674A8D56B9}" destId="{CD96A373-BE49-384F-9041-C739BD5BD4F4}" srcOrd="0" destOrd="1" presId="urn:microsoft.com/office/officeart/2005/8/layout/vList2"/>
    <dgm:cxn modelId="{9292A950-D85F-4F4A-A53E-793DFBC82A43}" srcId="{3AB63017-25FF-4D7F-84EA-290E28BD70F4}" destId="{88AE7747-7548-4923-BB30-66E551B30950}" srcOrd="0" destOrd="0" parTransId="{4837EEEE-69F1-4C6B-8611-33F7A503CC1B}" sibTransId="{B6471271-BD76-4244-AE5B-A950F78F44AF}"/>
    <dgm:cxn modelId="{DCB8F05A-28C6-664F-8F60-40382FC3AB15}" type="presOf" srcId="{CE24F7AE-A7ED-462C-BBA1-45220B126763}" destId="{570D619B-99B7-3244-8093-A6F74D2CAE3D}" srcOrd="0" destOrd="0" presId="urn:microsoft.com/office/officeart/2005/8/layout/vList2"/>
    <dgm:cxn modelId="{0A638E5B-CBE6-084F-B86D-0869AEA62EDB}" type="presOf" srcId="{E4BD34FE-F193-47C7-B240-2DD5093A71FB}" destId="{B9F6EA29-AE10-7448-A982-E0D16BF9F70F}" srcOrd="0" destOrd="0" presId="urn:microsoft.com/office/officeart/2005/8/layout/vList2"/>
    <dgm:cxn modelId="{7DD3705C-2CD2-4249-888D-7E0AC59E616D}" type="presOf" srcId="{5B3895C3-AF4F-42D1-A3CE-0E9770915915}" destId="{CD96A373-BE49-384F-9041-C739BD5BD4F4}" srcOrd="0" destOrd="0" presId="urn:microsoft.com/office/officeart/2005/8/layout/vList2"/>
    <dgm:cxn modelId="{7DC2395F-194B-4859-9177-89A6FD1A2F3A}" srcId="{2DA7F5DA-0A05-4495-92B3-A91727AE9AFF}" destId="{94E88099-0CE9-425A-A228-89763F55C7BE}" srcOrd="0" destOrd="0" parTransId="{3FF012C7-252C-45CB-BC73-C1E974773D12}" sibTransId="{DA5AEA6F-EA6F-4FE8-8EDB-E52B284B1F8F}"/>
    <dgm:cxn modelId="{0C84AA66-4FC8-496F-B54B-AED99DF983DB}" srcId="{FD5E75B0-BD8F-47BC-A597-815EC451E0E0}" destId="{0EAE6FEA-0B1B-4292-A1C7-F3DF99533A60}" srcOrd="3" destOrd="0" parTransId="{790DE54F-A0DC-4DCF-B7DE-39F4D91AB295}" sibTransId="{BB3DAD20-278F-45AF-AB8A-FDBD2CE73D65}"/>
    <dgm:cxn modelId="{3A140367-0751-624D-97DD-6E61EAE78DCE}" type="presOf" srcId="{94E88099-0CE9-425A-A228-89763F55C7BE}" destId="{35E0F968-D2CE-7A4A-9C5E-3ECAFA49E9C7}" srcOrd="0" destOrd="0" presId="urn:microsoft.com/office/officeart/2005/8/layout/vList2"/>
    <dgm:cxn modelId="{56EB208D-95F5-4FBC-8144-C63D316C78F4}" srcId="{FD5E75B0-BD8F-47BC-A597-815EC451E0E0}" destId="{CB9B408A-2F6B-471A-A5A4-7B41BD2A8F34}" srcOrd="2" destOrd="0" parTransId="{21E91DBE-83B7-44E5-A583-3D232F278402}" sibTransId="{2993AD12-83FA-40E5-96CB-F6F278AABF3F}"/>
    <dgm:cxn modelId="{F8E7B8A1-403C-B148-A226-38F7A3957C46}" type="presOf" srcId="{FD5E75B0-BD8F-47BC-A597-815EC451E0E0}" destId="{4334251C-A0C9-0943-8BCE-CAC2DDCCE892}" srcOrd="0" destOrd="0" presId="urn:microsoft.com/office/officeart/2005/8/layout/vList2"/>
    <dgm:cxn modelId="{B5CB0BA5-4CDE-DB4B-877E-3D8DDEBD7A6F}" type="presOf" srcId="{88AE7747-7548-4923-BB30-66E551B30950}" destId="{FFCD209F-D667-EE4B-8E5E-1D36816741DD}" srcOrd="0" destOrd="0" presId="urn:microsoft.com/office/officeart/2005/8/layout/vList2"/>
    <dgm:cxn modelId="{845B2AB0-3DB6-407E-BF56-8C961E021AF9}" srcId="{0EAE6FEA-0B1B-4292-A1C7-F3DF99533A60}" destId="{CE24F7AE-A7ED-462C-BBA1-45220B126763}" srcOrd="0" destOrd="0" parTransId="{45DCF515-846B-47E6-976A-5404E7B74A2C}" sibTransId="{D2BA2069-C96D-439F-996B-6B752F7B8C1C}"/>
    <dgm:cxn modelId="{E348ADBA-BE56-4C2A-AADE-DBEF42FB7CDA}" srcId="{FD5E75B0-BD8F-47BC-A597-815EC451E0E0}" destId="{7C259F48-29D4-4D83-9C7A-04C2CCC84C08}" srcOrd="0" destOrd="0" parTransId="{8431E99C-9C00-4695-BDD8-6B3865C72D2E}" sibTransId="{9814659F-E646-40BC-BC8F-11B6F317952C}"/>
    <dgm:cxn modelId="{FDAB20BB-8B4E-4F84-A71B-826D8AFBE60B}" srcId="{7C259F48-29D4-4D83-9C7A-04C2CCC84C08}" destId="{9322A181-8C51-4E4A-B4B8-EE9B90CB24F3}" srcOrd="1" destOrd="0" parTransId="{00EB7B82-76A8-4A70-BB8E-BFCC74ADF8D8}" sibTransId="{DDF23848-DC6E-48DD-89F9-6EDA3A167019}"/>
    <dgm:cxn modelId="{39C7AEC5-DC6C-46E7-9567-2854B70E0E56}" srcId="{CB9B408A-2F6B-471A-A5A4-7B41BD2A8F34}" destId="{794D47D1-7547-4546-B8E7-E5674A8D56B9}" srcOrd="1" destOrd="0" parTransId="{F9D89CA3-CAF7-4858-83F3-80853492F928}" sibTransId="{37E188FE-AC3C-4A4D-8A24-86433704C279}"/>
    <dgm:cxn modelId="{5194D0CF-F650-D844-9670-3B2B38CAD930}" type="presOf" srcId="{3AB63017-25FF-4D7F-84EA-290E28BD70F4}" destId="{B73C3E4D-EA18-5A40-A638-A6F0AD19A000}" srcOrd="0" destOrd="0" presId="urn:microsoft.com/office/officeart/2005/8/layout/vList2"/>
    <dgm:cxn modelId="{5292DDD3-90E7-DE46-93D4-9A739F6705C9}" type="presOf" srcId="{CB9B408A-2F6B-471A-A5A4-7B41BD2A8F34}" destId="{FD291DCA-F362-A94F-8DF0-28F8EA76867F}" srcOrd="0" destOrd="0" presId="urn:microsoft.com/office/officeart/2005/8/layout/vList2"/>
    <dgm:cxn modelId="{F45E2BD5-9209-4290-BAAE-0CBC07C2F884}" srcId="{FD5E75B0-BD8F-47BC-A597-815EC451E0E0}" destId="{2DA7F5DA-0A05-4495-92B3-A91727AE9AFF}" srcOrd="1" destOrd="0" parTransId="{D3B9F142-A5E4-4997-8DEB-F6BF41512086}" sibTransId="{1C3E6064-CF0C-415D-910F-B0A1D2A274B9}"/>
    <dgm:cxn modelId="{FD2050EE-FC18-DF4B-A987-6A4EAD507CF5}" type="presOf" srcId="{7C259F48-29D4-4D83-9C7A-04C2CCC84C08}" destId="{36346171-CAF0-C648-B240-746862456F68}" srcOrd="0" destOrd="0" presId="urn:microsoft.com/office/officeart/2005/8/layout/vList2"/>
    <dgm:cxn modelId="{02CBC697-4D2E-4641-95D1-D5DF4901D326}" type="presParOf" srcId="{4334251C-A0C9-0943-8BCE-CAC2DDCCE892}" destId="{36346171-CAF0-C648-B240-746862456F68}" srcOrd="0" destOrd="0" presId="urn:microsoft.com/office/officeart/2005/8/layout/vList2"/>
    <dgm:cxn modelId="{0CFD0ECB-57A6-B340-AC6D-A6BE1B374E0F}" type="presParOf" srcId="{4334251C-A0C9-0943-8BCE-CAC2DDCCE892}" destId="{B9F6EA29-AE10-7448-A982-E0D16BF9F70F}" srcOrd="1" destOrd="0" presId="urn:microsoft.com/office/officeart/2005/8/layout/vList2"/>
    <dgm:cxn modelId="{70868550-8CC7-2743-9394-B5F330D3350E}" type="presParOf" srcId="{4334251C-A0C9-0943-8BCE-CAC2DDCCE892}" destId="{F58926A2-8CD4-E440-9647-B47A440A559F}" srcOrd="2" destOrd="0" presId="urn:microsoft.com/office/officeart/2005/8/layout/vList2"/>
    <dgm:cxn modelId="{25A508C5-6164-5440-8042-8ABD6BC9071F}" type="presParOf" srcId="{4334251C-A0C9-0943-8BCE-CAC2DDCCE892}" destId="{35E0F968-D2CE-7A4A-9C5E-3ECAFA49E9C7}" srcOrd="3" destOrd="0" presId="urn:microsoft.com/office/officeart/2005/8/layout/vList2"/>
    <dgm:cxn modelId="{7207F928-07D9-6D43-B6B4-BC2ABAB80D3B}" type="presParOf" srcId="{4334251C-A0C9-0943-8BCE-CAC2DDCCE892}" destId="{FD291DCA-F362-A94F-8DF0-28F8EA76867F}" srcOrd="4" destOrd="0" presId="urn:microsoft.com/office/officeart/2005/8/layout/vList2"/>
    <dgm:cxn modelId="{30DBEA86-9AD6-A14B-BAEC-E0B8CB8BDB6D}" type="presParOf" srcId="{4334251C-A0C9-0943-8BCE-CAC2DDCCE892}" destId="{CD96A373-BE49-384F-9041-C739BD5BD4F4}" srcOrd="5" destOrd="0" presId="urn:microsoft.com/office/officeart/2005/8/layout/vList2"/>
    <dgm:cxn modelId="{51412EB5-F406-554A-A6B0-9AE3B42935D7}" type="presParOf" srcId="{4334251C-A0C9-0943-8BCE-CAC2DDCCE892}" destId="{9E1BA2C2-E2F4-9B43-A622-333430C9241D}" srcOrd="6" destOrd="0" presId="urn:microsoft.com/office/officeart/2005/8/layout/vList2"/>
    <dgm:cxn modelId="{56EB8352-F151-9744-AE5D-8A5ACA9D78D8}" type="presParOf" srcId="{4334251C-A0C9-0943-8BCE-CAC2DDCCE892}" destId="{570D619B-99B7-3244-8093-A6F74D2CAE3D}" srcOrd="7" destOrd="0" presId="urn:microsoft.com/office/officeart/2005/8/layout/vList2"/>
    <dgm:cxn modelId="{4E4F34CF-561B-D644-8641-F70A4813D299}" type="presParOf" srcId="{4334251C-A0C9-0943-8BCE-CAC2DDCCE892}" destId="{B73C3E4D-EA18-5A40-A638-A6F0AD19A000}" srcOrd="8" destOrd="0" presId="urn:microsoft.com/office/officeart/2005/8/layout/vList2"/>
    <dgm:cxn modelId="{F93222B5-DB2C-4E4B-9C6F-BECBB682D544}" type="presParOf" srcId="{4334251C-A0C9-0943-8BCE-CAC2DDCCE892}" destId="{FFCD209F-D667-EE4B-8E5E-1D36816741DD}"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216676C-6832-47E8-8C4D-184CED5388D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19302BC-0667-4FD6-BB5A-8AD4358DF090}">
      <dgm:prSet custT="1"/>
      <dgm:spPr/>
      <dgm:t>
        <a:bodyPr/>
        <a:lstStyle/>
        <a:p>
          <a:pPr algn="just">
            <a:lnSpc>
              <a:spcPct val="100000"/>
            </a:lnSpc>
          </a:pPr>
          <a:r>
            <a:rPr lang="en-IN" sz="1600" b="1"/>
            <a:t>Churn prediction</a:t>
          </a:r>
          <a:r>
            <a:rPr lang="en-IN" sz="1600"/>
            <a:t> is the process of identifying customers who are likely to stop using a service or product. </a:t>
          </a:r>
          <a:endParaRPr lang="en-US" sz="1600"/>
        </a:p>
      </dgm:t>
    </dgm:pt>
    <dgm:pt modelId="{C02C666C-5ECA-4183-AFA7-BFA25B8703CA}" type="parTrans" cxnId="{7509730F-661A-4DBD-8F05-26E173FE3280}">
      <dgm:prSet/>
      <dgm:spPr/>
      <dgm:t>
        <a:bodyPr/>
        <a:lstStyle/>
        <a:p>
          <a:pPr algn="just"/>
          <a:endParaRPr lang="en-US" sz="2000"/>
        </a:p>
      </dgm:t>
    </dgm:pt>
    <dgm:pt modelId="{0EEB0FEC-AE28-4F9B-BB9A-3FB79DD6592D}" type="sibTrans" cxnId="{7509730F-661A-4DBD-8F05-26E173FE3280}">
      <dgm:prSet/>
      <dgm:spPr/>
      <dgm:t>
        <a:bodyPr/>
        <a:lstStyle/>
        <a:p>
          <a:pPr algn="just"/>
          <a:endParaRPr lang="en-US" sz="2000"/>
        </a:p>
      </dgm:t>
    </dgm:pt>
    <dgm:pt modelId="{1E8D8CC0-06B9-4953-8A4D-36E41BF0682A}">
      <dgm:prSet custT="1"/>
      <dgm:spPr/>
      <dgm:t>
        <a:bodyPr/>
        <a:lstStyle/>
        <a:p>
          <a:pPr algn="just">
            <a:lnSpc>
              <a:spcPct val="100000"/>
            </a:lnSpc>
          </a:pPr>
          <a:r>
            <a:rPr lang="en-IN" sz="1600"/>
            <a:t>In real-time, this involves processing and analyzing customer data as it is generated, allowing companies to intervene promptly and reduce customer attrition. </a:t>
          </a:r>
          <a:endParaRPr lang="en-US" sz="1600"/>
        </a:p>
      </dgm:t>
    </dgm:pt>
    <dgm:pt modelId="{08294652-6BBB-419A-AB32-8E9FA8D53D25}" type="parTrans" cxnId="{228369E8-0D76-4949-B087-D7F91E957E20}">
      <dgm:prSet/>
      <dgm:spPr/>
      <dgm:t>
        <a:bodyPr/>
        <a:lstStyle/>
        <a:p>
          <a:pPr algn="just"/>
          <a:endParaRPr lang="en-US" sz="2000"/>
        </a:p>
      </dgm:t>
    </dgm:pt>
    <dgm:pt modelId="{80603470-3191-42E3-93A8-D4A12A54283C}" type="sibTrans" cxnId="{228369E8-0D76-4949-B087-D7F91E957E20}">
      <dgm:prSet/>
      <dgm:spPr/>
      <dgm:t>
        <a:bodyPr/>
        <a:lstStyle/>
        <a:p>
          <a:pPr algn="just"/>
          <a:endParaRPr lang="en-US" sz="2000"/>
        </a:p>
      </dgm:t>
    </dgm:pt>
    <dgm:pt modelId="{7C69EB08-AAC3-4DE7-A3D1-B743723A91CE}">
      <dgm:prSet custT="1"/>
      <dgm:spPr/>
      <dgm:t>
        <a:bodyPr/>
        <a:lstStyle/>
        <a:p>
          <a:pPr algn="just">
            <a:lnSpc>
              <a:spcPct val="100000"/>
            </a:lnSpc>
          </a:pPr>
          <a:r>
            <a:rPr lang="en-IN" sz="1600"/>
            <a:t>Real-time churn prediction enables businesses, such as telecom companies, online platforms, and subscription services, to take immediate action, such as offering incentives or sending notifications to at-risk customers.</a:t>
          </a:r>
          <a:endParaRPr lang="en-US" sz="1600"/>
        </a:p>
      </dgm:t>
    </dgm:pt>
    <dgm:pt modelId="{93E74B34-863E-44D9-9E0F-830D900383AB}" type="parTrans" cxnId="{E81D9B78-29AB-4A6C-A69F-FD3F146AE048}">
      <dgm:prSet/>
      <dgm:spPr/>
      <dgm:t>
        <a:bodyPr/>
        <a:lstStyle/>
        <a:p>
          <a:pPr algn="just"/>
          <a:endParaRPr lang="en-US" sz="2000"/>
        </a:p>
      </dgm:t>
    </dgm:pt>
    <dgm:pt modelId="{AE41942E-B9D9-44F4-87A2-1893BB652747}" type="sibTrans" cxnId="{E81D9B78-29AB-4A6C-A69F-FD3F146AE048}">
      <dgm:prSet/>
      <dgm:spPr/>
      <dgm:t>
        <a:bodyPr/>
        <a:lstStyle/>
        <a:p>
          <a:pPr algn="just"/>
          <a:endParaRPr lang="en-US" sz="2000"/>
        </a:p>
      </dgm:t>
    </dgm:pt>
    <dgm:pt modelId="{94376EC6-62CA-4F30-94B7-5BBBDCC7E181}" type="pres">
      <dgm:prSet presAssocID="{E216676C-6832-47E8-8C4D-184CED5388DE}" presName="root" presStyleCnt="0">
        <dgm:presLayoutVars>
          <dgm:dir/>
          <dgm:resizeHandles val="exact"/>
        </dgm:presLayoutVars>
      </dgm:prSet>
      <dgm:spPr/>
    </dgm:pt>
    <dgm:pt modelId="{1FCC3109-8E8F-41B4-A41F-DA73FCF811D8}" type="pres">
      <dgm:prSet presAssocID="{719302BC-0667-4FD6-BB5A-8AD4358DF090}" presName="compNode" presStyleCnt="0"/>
      <dgm:spPr/>
    </dgm:pt>
    <dgm:pt modelId="{3FAF7B16-D23E-4915-8C65-2339181B8365}" type="pres">
      <dgm:prSet presAssocID="{719302BC-0667-4FD6-BB5A-8AD4358DF090}" presName="bgRect" presStyleLbl="bgShp" presStyleIdx="0" presStyleCnt="3"/>
      <dgm:spPr/>
    </dgm:pt>
    <dgm:pt modelId="{9803CEE8-9128-4E99-95D2-4446471E9007}" type="pres">
      <dgm:prSet presAssocID="{719302BC-0667-4FD6-BB5A-8AD4358DF09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00FCB5BD-EA85-4CFC-A890-BF7EB468F1B3}" type="pres">
      <dgm:prSet presAssocID="{719302BC-0667-4FD6-BB5A-8AD4358DF090}" presName="spaceRect" presStyleCnt="0"/>
      <dgm:spPr/>
    </dgm:pt>
    <dgm:pt modelId="{986B0235-7DDE-4004-B468-B2FCE4028068}" type="pres">
      <dgm:prSet presAssocID="{719302BC-0667-4FD6-BB5A-8AD4358DF090}" presName="parTx" presStyleLbl="revTx" presStyleIdx="0" presStyleCnt="3">
        <dgm:presLayoutVars>
          <dgm:chMax val="0"/>
          <dgm:chPref val="0"/>
        </dgm:presLayoutVars>
      </dgm:prSet>
      <dgm:spPr/>
    </dgm:pt>
    <dgm:pt modelId="{4BB87FE3-7373-4CA3-A433-DE243CC88C61}" type="pres">
      <dgm:prSet presAssocID="{0EEB0FEC-AE28-4F9B-BB9A-3FB79DD6592D}" presName="sibTrans" presStyleCnt="0"/>
      <dgm:spPr/>
    </dgm:pt>
    <dgm:pt modelId="{C19E4590-04D4-4541-851D-060F1F2434A5}" type="pres">
      <dgm:prSet presAssocID="{1E8D8CC0-06B9-4953-8A4D-36E41BF0682A}" presName="compNode" presStyleCnt="0"/>
      <dgm:spPr/>
    </dgm:pt>
    <dgm:pt modelId="{E2ED8C59-9F6D-409C-8933-B51A3CCE66BA}" type="pres">
      <dgm:prSet presAssocID="{1E8D8CC0-06B9-4953-8A4D-36E41BF0682A}" presName="bgRect" presStyleLbl="bgShp" presStyleIdx="1" presStyleCnt="3"/>
      <dgm:spPr/>
    </dgm:pt>
    <dgm:pt modelId="{967ABF90-9050-47E9-967D-DBBD19A47092}" type="pres">
      <dgm:prSet presAssocID="{1E8D8CC0-06B9-4953-8A4D-36E41BF0682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7317AD74-3F92-4157-AF27-8E1E8CE547A9}" type="pres">
      <dgm:prSet presAssocID="{1E8D8CC0-06B9-4953-8A4D-36E41BF0682A}" presName="spaceRect" presStyleCnt="0"/>
      <dgm:spPr/>
    </dgm:pt>
    <dgm:pt modelId="{AFFCDCCC-DA3B-4F31-8858-D64140EEEBDB}" type="pres">
      <dgm:prSet presAssocID="{1E8D8CC0-06B9-4953-8A4D-36E41BF0682A}" presName="parTx" presStyleLbl="revTx" presStyleIdx="1" presStyleCnt="3">
        <dgm:presLayoutVars>
          <dgm:chMax val="0"/>
          <dgm:chPref val="0"/>
        </dgm:presLayoutVars>
      </dgm:prSet>
      <dgm:spPr/>
    </dgm:pt>
    <dgm:pt modelId="{C406594A-EEFA-467A-BF01-EB9C1AD38999}" type="pres">
      <dgm:prSet presAssocID="{80603470-3191-42E3-93A8-D4A12A54283C}" presName="sibTrans" presStyleCnt="0"/>
      <dgm:spPr/>
    </dgm:pt>
    <dgm:pt modelId="{851C9C1B-B8B0-4568-B234-0F18374A45A7}" type="pres">
      <dgm:prSet presAssocID="{7C69EB08-AAC3-4DE7-A3D1-B743723A91CE}" presName="compNode" presStyleCnt="0"/>
      <dgm:spPr/>
    </dgm:pt>
    <dgm:pt modelId="{48A9A925-56F6-48DD-8A00-DB1F2EA1DDE9}" type="pres">
      <dgm:prSet presAssocID="{7C69EB08-AAC3-4DE7-A3D1-B743723A91CE}" presName="bgRect" presStyleLbl="bgShp" presStyleIdx="2" presStyleCnt="3"/>
      <dgm:spPr/>
    </dgm:pt>
    <dgm:pt modelId="{B1A9EC52-0D25-436F-AF00-F9E747716381}" type="pres">
      <dgm:prSet presAssocID="{7C69EB08-AAC3-4DE7-A3D1-B743723A91C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955E0C29-9E5D-4745-A87B-A0317C294853}" type="pres">
      <dgm:prSet presAssocID="{7C69EB08-AAC3-4DE7-A3D1-B743723A91CE}" presName="spaceRect" presStyleCnt="0"/>
      <dgm:spPr/>
    </dgm:pt>
    <dgm:pt modelId="{459DB421-01C0-4798-8CF6-CEE4234912B9}" type="pres">
      <dgm:prSet presAssocID="{7C69EB08-AAC3-4DE7-A3D1-B743723A91CE}" presName="parTx" presStyleLbl="revTx" presStyleIdx="2" presStyleCnt="3">
        <dgm:presLayoutVars>
          <dgm:chMax val="0"/>
          <dgm:chPref val="0"/>
        </dgm:presLayoutVars>
      </dgm:prSet>
      <dgm:spPr/>
    </dgm:pt>
  </dgm:ptLst>
  <dgm:cxnLst>
    <dgm:cxn modelId="{7509730F-661A-4DBD-8F05-26E173FE3280}" srcId="{E216676C-6832-47E8-8C4D-184CED5388DE}" destId="{719302BC-0667-4FD6-BB5A-8AD4358DF090}" srcOrd="0" destOrd="0" parTransId="{C02C666C-5ECA-4183-AFA7-BFA25B8703CA}" sibTransId="{0EEB0FEC-AE28-4F9B-BB9A-3FB79DD6592D}"/>
    <dgm:cxn modelId="{64AB303B-6986-CF44-A8DD-9FC71208FD9B}" type="presOf" srcId="{E216676C-6832-47E8-8C4D-184CED5388DE}" destId="{94376EC6-62CA-4F30-94B7-5BBBDCC7E181}" srcOrd="0" destOrd="0" presId="urn:microsoft.com/office/officeart/2018/2/layout/IconVerticalSolidList"/>
    <dgm:cxn modelId="{587ED477-5352-BC42-893B-E10EFFEA7398}" type="presOf" srcId="{7C69EB08-AAC3-4DE7-A3D1-B743723A91CE}" destId="{459DB421-01C0-4798-8CF6-CEE4234912B9}" srcOrd="0" destOrd="0" presId="urn:microsoft.com/office/officeart/2018/2/layout/IconVerticalSolidList"/>
    <dgm:cxn modelId="{E81D9B78-29AB-4A6C-A69F-FD3F146AE048}" srcId="{E216676C-6832-47E8-8C4D-184CED5388DE}" destId="{7C69EB08-AAC3-4DE7-A3D1-B743723A91CE}" srcOrd="2" destOrd="0" parTransId="{93E74B34-863E-44D9-9E0F-830D900383AB}" sibTransId="{AE41942E-B9D9-44F4-87A2-1893BB652747}"/>
    <dgm:cxn modelId="{F4BE077C-502D-4649-967A-7DE436CCF7F1}" type="presOf" srcId="{1E8D8CC0-06B9-4953-8A4D-36E41BF0682A}" destId="{AFFCDCCC-DA3B-4F31-8858-D64140EEEBDB}" srcOrd="0" destOrd="0" presId="urn:microsoft.com/office/officeart/2018/2/layout/IconVerticalSolidList"/>
    <dgm:cxn modelId="{CE1CC781-D6FB-EE4D-A3B2-03C0A1CF35A7}" type="presOf" srcId="{719302BC-0667-4FD6-BB5A-8AD4358DF090}" destId="{986B0235-7DDE-4004-B468-B2FCE4028068}" srcOrd="0" destOrd="0" presId="urn:microsoft.com/office/officeart/2018/2/layout/IconVerticalSolidList"/>
    <dgm:cxn modelId="{228369E8-0D76-4949-B087-D7F91E957E20}" srcId="{E216676C-6832-47E8-8C4D-184CED5388DE}" destId="{1E8D8CC0-06B9-4953-8A4D-36E41BF0682A}" srcOrd="1" destOrd="0" parTransId="{08294652-6BBB-419A-AB32-8E9FA8D53D25}" sibTransId="{80603470-3191-42E3-93A8-D4A12A54283C}"/>
    <dgm:cxn modelId="{6928F13B-1C97-7A49-A08F-85013BF06918}" type="presParOf" srcId="{94376EC6-62CA-4F30-94B7-5BBBDCC7E181}" destId="{1FCC3109-8E8F-41B4-A41F-DA73FCF811D8}" srcOrd="0" destOrd="0" presId="urn:microsoft.com/office/officeart/2018/2/layout/IconVerticalSolidList"/>
    <dgm:cxn modelId="{26BCCD59-8462-434D-BE06-FAA48F7EC5A3}" type="presParOf" srcId="{1FCC3109-8E8F-41B4-A41F-DA73FCF811D8}" destId="{3FAF7B16-D23E-4915-8C65-2339181B8365}" srcOrd="0" destOrd="0" presId="urn:microsoft.com/office/officeart/2018/2/layout/IconVerticalSolidList"/>
    <dgm:cxn modelId="{7FAEBFB1-4163-B149-9879-D8FCAD7C20F8}" type="presParOf" srcId="{1FCC3109-8E8F-41B4-A41F-DA73FCF811D8}" destId="{9803CEE8-9128-4E99-95D2-4446471E9007}" srcOrd="1" destOrd="0" presId="urn:microsoft.com/office/officeart/2018/2/layout/IconVerticalSolidList"/>
    <dgm:cxn modelId="{AC1287A0-EE5E-3C43-BDCA-9801855B8FB3}" type="presParOf" srcId="{1FCC3109-8E8F-41B4-A41F-DA73FCF811D8}" destId="{00FCB5BD-EA85-4CFC-A890-BF7EB468F1B3}" srcOrd="2" destOrd="0" presId="urn:microsoft.com/office/officeart/2018/2/layout/IconVerticalSolidList"/>
    <dgm:cxn modelId="{01465354-ECBB-6A4E-A123-C8FB4F65726D}" type="presParOf" srcId="{1FCC3109-8E8F-41B4-A41F-DA73FCF811D8}" destId="{986B0235-7DDE-4004-B468-B2FCE4028068}" srcOrd="3" destOrd="0" presId="urn:microsoft.com/office/officeart/2018/2/layout/IconVerticalSolidList"/>
    <dgm:cxn modelId="{3DC3721F-1D44-7A4D-807D-354C23761FA1}" type="presParOf" srcId="{94376EC6-62CA-4F30-94B7-5BBBDCC7E181}" destId="{4BB87FE3-7373-4CA3-A433-DE243CC88C61}" srcOrd="1" destOrd="0" presId="urn:microsoft.com/office/officeart/2018/2/layout/IconVerticalSolidList"/>
    <dgm:cxn modelId="{79A1D390-89B7-DD4E-8A8D-35B475354AD4}" type="presParOf" srcId="{94376EC6-62CA-4F30-94B7-5BBBDCC7E181}" destId="{C19E4590-04D4-4541-851D-060F1F2434A5}" srcOrd="2" destOrd="0" presId="urn:microsoft.com/office/officeart/2018/2/layout/IconVerticalSolidList"/>
    <dgm:cxn modelId="{D7B19148-B5D2-FD40-A058-8B66C6BA09E2}" type="presParOf" srcId="{C19E4590-04D4-4541-851D-060F1F2434A5}" destId="{E2ED8C59-9F6D-409C-8933-B51A3CCE66BA}" srcOrd="0" destOrd="0" presId="urn:microsoft.com/office/officeart/2018/2/layout/IconVerticalSolidList"/>
    <dgm:cxn modelId="{B4F2EF9A-9156-B94E-AA5C-C4EC54F6129E}" type="presParOf" srcId="{C19E4590-04D4-4541-851D-060F1F2434A5}" destId="{967ABF90-9050-47E9-967D-DBBD19A47092}" srcOrd="1" destOrd="0" presId="urn:microsoft.com/office/officeart/2018/2/layout/IconVerticalSolidList"/>
    <dgm:cxn modelId="{A6EB8617-9B8C-0649-95D4-3C45F89F8F93}" type="presParOf" srcId="{C19E4590-04D4-4541-851D-060F1F2434A5}" destId="{7317AD74-3F92-4157-AF27-8E1E8CE547A9}" srcOrd="2" destOrd="0" presId="urn:microsoft.com/office/officeart/2018/2/layout/IconVerticalSolidList"/>
    <dgm:cxn modelId="{0A8A1F03-173D-1741-8125-C82C2F067C5D}" type="presParOf" srcId="{C19E4590-04D4-4541-851D-060F1F2434A5}" destId="{AFFCDCCC-DA3B-4F31-8858-D64140EEEBDB}" srcOrd="3" destOrd="0" presId="urn:microsoft.com/office/officeart/2018/2/layout/IconVerticalSolidList"/>
    <dgm:cxn modelId="{AC130FD5-2C22-BE4B-A613-9AD8B603BE1E}" type="presParOf" srcId="{94376EC6-62CA-4F30-94B7-5BBBDCC7E181}" destId="{C406594A-EEFA-467A-BF01-EB9C1AD38999}" srcOrd="3" destOrd="0" presId="urn:microsoft.com/office/officeart/2018/2/layout/IconVerticalSolidList"/>
    <dgm:cxn modelId="{EFB5B9C0-2F88-634F-A69F-5621B9A10C4E}" type="presParOf" srcId="{94376EC6-62CA-4F30-94B7-5BBBDCC7E181}" destId="{851C9C1B-B8B0-4568-B234-0F18374A45A7}" srcOrd="4" destOrd="0" presId="urn:microsoft.com/office/officeart/2018/2/layout/IconVerticalSolidList"/>
    <dgm:cxn modelId="{654142EE-DAD0-964A-8D24-AE67980197DA}" type="presParOf" srcId="{851C9C1B-B8B0-4568-B234-0F18374A45A7}" destId="{48A9A925-56F6-48DD-8A00-DB1F2EA1DDE9}" srcOrd="0" destOrd="0" presId="urn:microsoft.com/office/officeart/2018/2/layout/IconVerticalSolidList"/>
    <dgm:cxn modelId="{8BC049F5-880D-0340-B594-DFDC798339F7}" type="presParOf" srcId="{851C9C1B-B8B0-4568-B234-0F18374A45A7}" destId="{B1A9EC52-0D25-436F-AF00-F9E747716381}" srcOrd="1" destOrd="0" presId="urn:microsoft.com/office/officeart/2018/2/layout/IconVerticalSolidList"/>
    <dgm:cxn modelId="{29B39BF1-17E7-B849-9236-5729A29E40E9}" type="presParOf" srcId="{851C9C1B-B8B0-4568-B234-0F18374A45A7}" destId="{955E0C29-9E5D-4745-A87B-A0317C294853}" srcOrd="2" destOrd="0" presId="urn:microsoft.com/office/officeart/2018/2/layout/IconVerticalSolidList"/>
    <dgm:cxn modelId="{9EA40EDB-C6F9-0847-912A-3FF57174F844}" type="presParOf" srcId="{851C9C1B-B8B0-4568-B234-0F18374A45A7}" destId="{459DB421-01C0-4798-8CF6-CEE4234912B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09EBDD3-02F9-4190-AAF6-F1B6C8C2BFF2}"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98865849-A3D6-4F3E-B019-2A75DE2ABA67}">
      <dgm:prSet custT="1"/>
      <dgm:spPr/>
      <dgm:t>
        <a:bodyPr/>
        <a:lstStyle/>
        <a:p>
          <a:pPr>
            <a:lnSpc>
              <a:spcPct val="100000"/>
            </a:lnSpc>
          </a:pPr>
          <a:r>
            <a:rPr lang="en-IN" sz="2800"/>
            <a:t>The telecom company wants to prevent churn by analyzing real-time customer data, such as:</a:t>
          </a:r>
          <a:endParaRPr lang="en-US" sz="2800"/>
        </a:p>
      </dgm:t>
    </dgm:pt>
    <dgm:pt modelId="{977C94E4-5C9E-4DB9-990F-43450C805BF4}" type="parTrans" cxnId="{F762D393-DABC-4178-8218-E73392B63DD9}">
      <dgm:prSet/>
      <dgm:spPr/>
      <dgm:t>
        <a:bodyPr/>
        <a:lstStyle/>
        <a:p>
          <a:endParaRPr lang="en-US" sz="2400"/>
        </a:p>
      </dgm:t>
    </dgm:pt>
    <dgm:pt modelId="{571BFE86-5C5C-4A7D-96B5-3E3FCB9172AB}" type="sibTrans" cxnId="{F762D393-DABC-4178-8218-E73392B63DD9}">
      <dgm:prSet/>
      <dgm:spPr/>
      <dgm:t>
        <a:bodyPr/>
        <a:lstStyle/>
        <a:p>
          <a:endParaRPr lang="en-US" sz="2400"/>
        </a:p>
      </dgm:t>
    </dgm:pt>
    <dgm:pt modelId="{0EB11372-5AB9-457A-BF09-1713C8BAECEA}">
      <dgm:prSet custT="1"/>
      <dgm:spPr/>
      <dgm:t>
        <a:bodyPr/>
        <a:lstStyle/>
        <a:p>
          <a:pPr>
            <a:lnSpc>
              <a:spcPct val="100000"/>
            </a:lnSpc>
          </a:pPr>
          <a:r>
            <a:rPr lang="en-IN" sz="1400"/>
            <a:t>Call durations.</a:t>
          </a:r>
          <a:endParaRPr lang="en-US" sz="1400"/>
        </a:p>
      </dgm:t>
    </dgm:pt>
    <dgm:pt modelId="{6AE06CBE-2BB0-42C4-9882-277195709EFA}" type="parTrans" cxnId="{59E49D02-3636-4CB4-8C75-7F7BBB302E07}">
      <dgm:prSet/>
      <dgm:spPr/>
      <dgm:t>
        <a:bodyPr/>
        <a:lstStyle/>
        <a:p>
          <a:endParaRPr lang="en-US" sz="2400"/>
        </a:p>
      </dgm:t>
    </dgm:pt>
    <dgm:pt modelId="{6F007545-B32B-4CD9-9EDB-20028ADAF9E4}" type="sibTrans" cxnId="{59E49D02-3636-4CB4-8C75-7F7BBB302E07}">
      <dgm:prSet/>
      <dgm:spPr/>
      <dgm:t>
        <a:bodyPr/>
        <a:lstStyle/>
        <a:p>
          <a:endParaRPr lang="en-US" sz="2400"/>
        </a:p>
      </dgm:t>
    </dgm:pt>
    <dgm:pt modelId="{36CC00AD-6D59-4468-8A40-634454E4E174}">
      <dgm:prSet custT="1"/>
      <dgm:spPr/>
      <dgm:t>
        <a:bodyPr/>
        <a:lstStyle/>
        <a:p>
          <a:pPr>
            <a:lnSpc>
              <a:spcPct val="100000"/>
            </a:lnSpc>
          </a:pPr>
          <a:r>
            <a:rPr lang="en-IN" sz="1400"/>
            <a:t>Data usage.</a:t>
          </a:r>
          <a:endParaRPr lang="en-US" sz="1400"/>
        </a:p>
      </dgm:t>
    </dgm:pt>
    <dgm:pt modelId="{ACB6DC01-3173-4DE3-BD60-BE2820333943}" type="parTrans" cxnId="{8CD70CA5-E7D3-466D-A661-4A2211BC6557}">
      <dgm:prSet/>
      <dgm:spPr/>
      <dgm:t>
        <a:bodyPr/>
        <a:lstStyle/>
        <a:p>
          <a:endParaRPr lang="en-US" sz="2400"/>
        </a:p>
      </dgm:t>
    </dgm:pt>
    <dgm:pt modelId="{4103E69C-7905-40FE-A77A-C8677BE7F2DB}" type="sibTrans" cxnId="{8CD70CA5-E7D3-466D-A661-4A2211BC6557}">
      <dgm:prSet/>
      <dgm:spPr/>
      <dgm:t>
        <a:bodyPr/>
        <a:lstStyle/>
        <a:p>
          <a:endParaRPr lang="en-US" sz="2400"/>
        </a:p>
      </dgm:t>
    </dgm:pt>
    <dgm:pt modelId="{E3500A9F-D9E7-4671-9C50-44507335854C}">
      <dgm:prSet custT="1"/>
      <dgm:spPr/>
      <dgm:t>
        <a:bodyPr/>
        <a:lstStyle/>
        <a:p>
          <a:pPr>
            <a:lnSpc>
              <a:spcPct val="100000"/>
            </a:lnSpc>
          </a:pPr>
          <a:r>
            <a:rPr lang="en-IN" sz="1400"/>
            <a:t>Interaction with customer support.</a:t>
          </a:r>
          <a:endParaRPr lang="en-US" sz="1400"/>
        </a:p>
      </dgm:t>
    </dgm:pt>
    <dgm:pt modelId="{3287BD1F-60E0-4468-B7E0-D6FEFD233F0C}" type="parTrans" cxnId="{3D507505-5718-4E8E-AC27-C3E0426BFFB7}">
      <dgm:prSet/>
      <dgm:spPr/>
      <dgm:t>
        <a:bodyPr/>
        <a:lstStyle/>
        <a:p>
          <a:endParaRPr lang="en-US" sz="2400"/>
        </a:p>
      </dgm:t>
    </dgm:pt>
    <dgm:pt modelId="{D2004C0B-9337-491A-BF96-4E60BF6522D5}" type="sibTrans" cxnId="{3D507505-5718-4E8E-AC27-C3E0426BFFB7}">
      <dgm:prSet/>
      <dgm:spPr/>
      <dgm:t>
        <a:bodyPr/>
        <a:lstStyle/>
        <a:p>
          <a:endParaRPr lang="en-US" sz="2400"/>
        </a:p>
      </dgm:t>
    </dgm:pt>
    <dgm:pt modelId="{92AA5EE4-CD96-48F9-A8CE-4D16951A6930}">
      <dgm:prSet custT="1"/>
      <dgm:spPr/>
      <dgm:t>
        <a:bodyPr/>
        <a:lstStyle/>
        <a:p>
          <a:pPr>
            <a:lnSpc>
              <a:spcPct val="100000"/>
            </a:lnSpc>
          </a:pPr>
          <a:r>
            <a:rPr lang="en-IN" sz="1400"/>
            <a:t>Billing and payment history.</a:t>
          </a:r>
          <a:endParaRPr lang="en-US" sz="1400"/>
        </a:p>
      </dgm:t>
    </dgm:pt>
    <dgm:pt modelId="{B5BC1B29-6875-43D9-9191-8E7C98CA5835}" type="parTrans" cxnId="{DBDADB5E-0F1F-4E68-AF6A-6A1A757AC3C0}">
      <dgm:prSet/>
      <dgm:spPr/>
      <dgm:t>
        <a:bodyPr/>
        <a:lstStyle/>
        <a:p>
          <a:endParaRPr lang="en-US" sz="2400"/>
        </a:p>
      </dgm:t>
    </dgm:pt>
    <dgm:pt modelId="{BE2B6B13-A719-417A-9A30-2916EC108D00}" type="sibTrans" cxnId="{DBDADB5E-0F1F-4E68-AF6A-6A1A757AC3C0}">
      <dgm:prSet/>
      <dgm:spPr/>
      <dgm:t>
        <a:bodyPr/>
        <a:lstStyle/>
        <a:p>
          <a:endParaRPr lang="en-US" sz="2400"/>
        </a:p>
      </dgm:t>
    </dgm:pt>
    <dgm:pt modelId="{0800A697-538B-43DC-AA38-D39D2A70C0CF}">
      <dgm:prSet custT="1"/>
      <dgm:spPr/>
      <dgm:t>
        <a:bodyPr/>
        <a:lstStyle/>
        <a:p>
          <a:pPr>
            <a:lnSpc>
              <a:spcPct val="100000"/>
            </a:lnSpc>
          </a:pPr>
          <a:r>
            <a:rPr lang="en-IN" sz="1400"/>
            <a:t>Network issues or service complaints.</a:t>
          </a:r>
          <a:endParaRPr lang="en-US" sz="1400"/>
        </a:p>
      </dgm:t>
    </dgm:pt>
    <dgm:pt modelId="{99260B7C-F361-4FFE-B388-83C3B942457B}" type="parTrans" cxnId="{595496E7-6318-497D-8D65-444AA40159F6}">
      <dgm:prSet/>
      <dgm:spPr/>
      <dgm:t>
        <a:bodyPr/>
        <a:lstStyle/>
        <a:p>
          <a:endParaRPr lang="en-US" sz="2400"/>
        </a:p>
      </dgm:t>
    </dgm:pt>
    <dgm:pt modelId="{34C7A92A-1CB3-4238-9073-2D125B884548}" type="sibTrans" cxnId="{595496E7-6318-497D-8D65-444AA40159F6}">
      <dgm:prSet/>
      <dgm:spPr/>
      <dgm:t>
        <a:bodyPr/>
        <a:lstStyle/>
        <a:p>
          <a:endParaRPr lang="en-US" sz="2400"/>
        </a:p>
      </dgm:t>
    </dgm:pt>
    <dgm:pt modelId="{6359CC31-0E16-433B-ABC1-42FC592C9DE0}">
      <dgm:prSet custT="1"/>
      <dgm:spPr/>
      <dgm:t>
        <a:bodyPr/>
        <a:lstStyle/>
        <a:p>
          <a:pPr>
            <a:lnSpc>
              <a:spcPct val="100000"/>
            </a:lnSpc>
          </a:pPr>
          <a:r>
            <a:rPr lang="en-IN" sz="2800"/>
            <a:t>The goal is to use this data to predict which customers are likely to stop using the service soon and intervene with offers, discounts, or personalized communication before they leave.</a:t>
          </a:r>
          <a:endParaRPr lang="en-US" sz="2800"/>
        </a:p>
      </dgm:t>
    </dgm:pt>
    <dgm:pt modelId="{D5A4D131-708E-4C9E-A6AB-6BDF8198862C}" type="parTrans" cxnId="{118937B6-0B3A-4B9F-970E-91BF6BE1F52C}">
      <dgm:prSet/>
      <dgm:spPr/>
      <dgm:t>
        <a:bodyPr/>
        <a:lstStyle/>
        <a:p>
          <a:endParaRPr lang="en-US" sz="2400"/>
        </a:p>
      </dgm:t>
    </dgm:pt>
    <dgm:pt modelId="{4FC15064-0E0B-419E-8378-B9C94AA37164}" type="sibTrans" cxnId="{118937B6-0B3A-4B9F-970E-91BF6BE1F52C}">
      <dgm:prSet/>
      <dgm:spPr/>
      <dgm:t>
        <a:bodyPr/>
        <a:lstStyle/>
        <a:p>
          <a:endParaRPr lang="en-US" sz="2400"/>
        </a:p>
      </dgm:t>
    </dgm:pt>
    <dgm:pt modelId="{BB61D181-4117-49BF-9870-3DA3C1BFD3AD}" type="pres">
      <dgm:prSet presAssocID="{D09EBDD3-02F9-4190-AAF6-F1B6C8C2BFF2}" presName="root" presStyleCnt="0">
        <dgm:presLayoutVars>
          <dgm:dir/>
          <dgm:resizeHandles val="exact"/>
        </dgm:presLayoutVars>
      </dgm:prSet>
      <dgm:spPr/>
    </dgm:pt>
    <dgm:pt modelId="{72BFF091-5CF8-48BA-B56D-955F78ABFB35}" type="pres">
      <dgm:prSet presAssocID="{98865849-A3D6-4F3E-B019-2A75DE2ABA67}" presName="compNode" presStyleCnt="0"/>
      <dgm:spPr/>
    </dgm:pt>
    <dgm:pt modelId="{4D234528-5A68-4CDD-BCCF-74B0251196B4}" type="pres">
      <dgm:prSet presAssocID="{98865849-A3D6-4F3E-B019-2A75DE2ABA67}" presName="bgRect" presStyleLbl="bgShp" presStyleIdx="0" presStyleCnt="2"/>
      <dgm:spPr/>
    </dgm:pt>
    <dgm:pt modelId="{80AED7B9-320D-47E4-8CF5-7C6135E86008}" type="pres">
      <dgm:prSet presAssocID="{98865849-A3D6-4F3E-B019-2A75DE2ABA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l center"/>
        </a:ext>
      </dgm:extLst>
    </dgm:pt>
    <dgm:pt modelId="{16938C20-4393-41A3-A22B-E61248809474}" type="pres">
      <dgm:prSet presAssocID="{98865849-A3D6-4F3E-B019-2A75DE2ABA67}" presName="spaceRect" presStyleCnt="0"/>
      <dgm:spPr/>
    </dgm:pt>
    <dgm:pt modelId="{89FC871E-A7EB-41FC-8D0E-179C648428E2}" type="pres">
      <dgm:prSet presAssocID="{98865849-A3D6-4F3E-B019-2A75DE2ABA67}" presName="parTx" presStyleLbl="revTx" presStyleIdx="0" presStyleCnt="3">
        <dgm:presLayoutVars>
          <dgm:chMax val="0"/>
          <dgm:chPref val="0"/>
        </dgm:presLayoutVars>
      </dgm:prSet>
      <dgm:spPr/>
    </dgm:pt>
    <dgm:pt modelId="{E8CDE77A-FA51-418A-8B96-3A56DE144832}" type="pres">
      <dgm:prSet presAssocID="{98865849-A3D6-4F3E-B019-2A75DE2ABA67}" presName="desTx" presStyleLbl="revTx" presStyleIdx="1" presStyleCnt="3">
        <dgm:presLayoutVars/>
      </dgm:prSet>
      <dgm:spPr/>
    </dgm:pt>
    <dgm:pt modelId="{845530C7-3F4D-4C84-B724-56F2EC9A3246}" type="pres">
      <dgm:prSet presAssocID="{571BFE86-5C5C-4A7D-96B5-3E3FCB9172AB}" presName="sibTrans" presStyleCnt="0"/>
      <dgm:spPr/>
    </dgm:pt>
    <dgm:pt modelId="{B9E7D850-2E01-445F-B5CA-3AD5090FE72A}" type="pres">
      <dgm:prSet presAssocID="{6359CC31-0E16-433B-ABC1-42FC592C9DE0}" presName="compNode" presStyleCnt="0"/>
      <dgm:spPr/>
    </dgm:pt>
    <dgm:pt modelId="{2E8830D3-A552-4D19-8995-5106C3873B63}" type="pres">
      <dgm:prSet presAssocID="{6359CC31-0E16-433B-ABC1-42FC592C9DE0}" presName="bgRect" presStyleLbl="bgShp" presStyleIdx="1" presStyleCnt="2"/>
      <dgm:spPr/>
    </dgm:pt>
    <dgm:pt modelId="{7DFE5B6E-3F09-405C-B1BA-44CEDA51EBC0}" type="pres">
      <dgm:prSet presAssocID="{6359CC31-0E16-433B-ABC1-42FC592C9DE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66B170B0-09AF-40E2-9E5C-F029545E1A0C}" type="pres">
      <dgm:prSet presAssocID="{6359CC31-0E16-433B-ABC1-42FC592C9DE0}" presName="spaceRect" presStyleCnt="0"/>
      <dgm:spPr/>
    </dgm:pt>
    <dgm:pt modelId="{64CC86B2-0795-4FEF-9FD5-E31BD7D6095B}" type="pres">
      <dgm:prSet presAssocID="{6359CC31-0E16-433B-ABC1-42FC592C9DE0}" presName="parTx" presStyleLbl="revTx" presStyleIdx="2" presStyleCnt="3">
        <dgm:presLayoutVars>
          <dgm:chMax val="0"/>
          <dgm:chPref val="0"/>
        </dgm:presLayoutVars>
      </dgm:prSet>
      <dgm:spPr/>
    </dgm:pt>
  </dgm:ptLst>
  <dgm:cxnLst>
    <dgm:cxn modelId="{EDAFB800-C163-4E02-997E-B14A89B3DB10}" type="presOf" srcId="{36CC00AD-6D59-4468-8A40-634454E4E174}" destId="{E8CDE77A-FA51-418A-8B96-3A56DE144832}" srcOrd="0" destOrd="1" presId="urn:microsoft.com/office/officeart/2018/2/layout/IconVerticalSolidList"/>
    <dgm:cxn modelId="{CCF2C900-0E72-4B41-9D56-69FBE0E9E5E5}" type="presOf" srcId="{0EB11372-5AB9-457A-BF09-1713C8BAECEA}" destId="{E8CDE77A-FA51-418A-8B96-3A56DE144832}" srcOrd="0" destOrd="0" presId="urn:microsoft.com/office/officeart/2018/2/layout/IconVerticalSolidList"/>
    <dgm:cxn modelId="{59E49D02-3636-4CB4-8C75-7F7BBB302E07}" srcId="{98865849-A3D6-4F3E-B019-2A75DE2ABA67}" destId="{0EB11372-5AB9-457A-BF09-1713C8BAECEA}" srcOrd="0" destOrd="0" parTransId="{6AE06CBE-2BB0-42C4-9882-277195709EFA}" sibTransId="{6F007545-B32B-4CD9-9EDB-20028ADAF9E4}"/>
    <dgm:cxn modelId="{3D507505-5718-4E8E-AC27-C3E0426BFFB7}" srcId="{98865849-A3D6-4F3E-B019-2A75DE2ABA67}" destId="{E3500A9F-D9E7-4671-9C50-44507335854C}" srcOrd="2" destOrd="0" parTransId="{3287BD1F-60E0-4468-B7E0-D6FEFD233F0C}" sibTransId="{D2004C0B-9337-491A-BF96-4E60BF6522D5}"/>
    <dgm:cxn modelId="{8AC10A20-3A80-4CB8-863D-0CEBCA42302D}" type="presOf" srcId="{98865849-A3D6-4F3E-B019-2A75DE2ABA67}" destId="{89FC871E-A7EB-41FC-8D0E-179C648428E2}" srcOrd="0" destOrd="0" presId="urn:microsoft.com/office/officeart/2018/2/layout/IconVerticalSolidList"/>
    <dgm:cxn modelId="{DBDADB5E-0F1F-4E68-AF6A-6A1A757AC3C0}" srcId="{98865849-A3D6-4F3E-B019-2A75DE2ABA67}" destId="{92AA5EE4-CD96-48F9-A8CE-4D16951A6930}" srcOrd="3" destOrd="0" parTransId="{B5BC1B29-6875-43D9-9191-8E7C98CA5835}" sibTransId="{BE2B6B13-A719-417A-9A30-2916EC108D00}"/>
    <dgm:cxn modelId="{C8989166-F92F-4093-A552-5C9BCFC475E7}" type="presOf" srcId="{E3500A9F-D9E7-4671-9C50-44507335854C}" destId="{E8CDE77A-FA51-418A-8B96-3A56DE144832}" srcOrd="0" destOrd="2" presId="urn:microsoft.com/office/officeart/2018/2/layout/IconVerticalSolidList"/>
    <dgm:cxn modelId="{92C71D74-6360-4382-BAC0-A752C9904F56}" type="presOf" srcId="{0800A697-538B-43DC-AA38-D39D2A70C0CF}" destId="{E8CDE77A-FA51-418A-8B96-3A56DE144832}" srcOrd="0" destOrd="4" presId="urn:microsoft.com/office/officeart/2018/2/layout/IconVerticalSolidList"/>
    <dgm:cxn modelId="{F762D393-DABC-4178-8218-E73392B63DD9}" srcId="{D09EBDD3-02F9-4190-AAF6-F1B6C8C2BFF2}" destId="{98865849-A3D6-4F3E-B019-2A75DE2ABA67}" srcOrd="0" destOrd="0" parTransId="{977C94E4-5C9E-4DB9-990F-43450C805BF4}" sibTransId="{571BFE86-5C5C-4A7D-96B5-3E3FCB9172AB}"/>
    <dgm:cxn modelId="{8CD70CA5-E7D3-466D-A661-4A2211BC6557}" srcId="{98865849-A3D6-4F3E-B019-2A75DE2ABA67}" destId="{36CC00AD-6D59-4468-8A40-634454E4E174}" srcOrd="1" destOrd="0" parTransId="{ACB6DC01-3173-4DE3-BD60-BE2820333943}" sibTransId="{4103E69C-7905-40FE-A77A-C8677BE7F2DB}"/>
    <dgm:cxn modelId="{159C22AA-A514-4D3B-8E7E-3BA908B31EF0}" type="presOf" srcId="{92AA5EE4-CD96-48F9-A8CE-4D16951A6930}" destId="{E8CDE77A-FA51-418A-8B96-3A56DE144832}" srcOrd="0" destOrd="3" presId="urn:microsoft.com/office/officeart/2018/2/layout/IconVerticalSolidList"/>
    <dgm:cxn modelId="{3FC1C5B5-D129-477C-9863-5DC763082E94}" type="presOf" srcId="{6359CC31-0E16-433B-ABC1-42FC592C9DE0}" destId="{64CC86B2-0795-4FEF-9FD5-E31BD7D6095B}" srcOrd="0" destOrd="0" presId="urn:microsoft.com/office/officeart/2018/2/layout/IconVerticalSolidList"/>
    <dgm:cxn modelId="{118937B6-0B3A-4B9F-970E-91BF6BE1F52C}" srcId="{D09EBDD3-02F9-4190-AAF6-F1B6C8C2BFF2}" destId="{6359CC31-0E16-433B-ABC1-42FC592C9DE0}" srcOrd="1" destOrd="0" parTransId="{D5A4D131-708E-4C9E-A6AB-6BDF8198862C}" sibTransId="{4FC15064-0E0B-419E-8378-B9C94AA37164}"/>
    <dgm:cxn modelId="{AE3797CE-16F2-45D9-BEA0-BA457B54D34B}" type="presOf" srcId="{D09EBDD3-02F9-4190-AAF6-F1B6C8C2BFF2}" destId="{BB61D181-4117-49BF-9870-3DA3C1BFD3AD}" srcOrd="0" destOrd="0" presId="urn:microsoft.com/office/officeart/2018/2/layout/IconVerticalSolidList"/>
    <dgm:cxn modelId="{595496E7-6318-497D-8D65-444AA40159F6}" srcId="{98865849-A3D6-4F3E-B019-2A75DE2ABA67}" destId="{0800A697-538B-43DC-AA38-D39D2A70C0CF}" srcOrd="4" destOrd="0" parTransId="{99260B7C-F361-4FFE-B388-83C3B942457B}" sibTransId="{34C7A92A-1CB3-4238-9073-2D125B884548}"/>
    <dgm:cxn modelId="{02730E04-CDCE-41A5-8047-337B5FBB405C}" type="presParOf" srcId="{BB61D181-4117-49BF-9870-3DA3C1BFD3AD}" destId="{72BFF091-5CF8-48BA-B56D-955F78ABFB35}" srcOrd="0" destOrd="0" presId="urn:microsoft.com/office/officeart/2018/2/layout/IconVerticalSolidList"/>
    <dgm:cxn modelId="{F666F08C-55B2-4C2B-90E1-7DB969BBF9F5}" type="presParOf" srcId="{72BFF091-5CF8-48BA-B56D-955F78ABFB35}" destId="{4D234528-5A68-4CDD-BCCF-74B0251196B4}" srcOrd="0" destOrd="0" presId="urn:microsoft.com/office/officeart/2018/2/layout/IconVerticalSolidList"/>
    <dgm:cxn modelId="{CC5F6F00-4F88-42F8-AC09-DC078A895F96}" type="presParOf" srcId="{72BFF091-5CF8-48BA-B56D-955F78ABFB35}" destId="{80AED7B9-320D-47E4-8CF5-7C6135E86008}" srcOrd="1" destOrd="0" presId="urn:microsoft.com/office/officeart/2018/2/layout/IconVerticalSolidList"/>
    <dgm:cxn modelId="{5BFE399E-EAD4-4C47-8D70-1DCFA2257A11}" type="presParOf" srcId="{72BFF091-5CF8-48BA-B56D-955F78ABFB35}" destId="{16938C20-4393-41A3-A22B-E61248809474}" srcOrd="2" destOrd="0" presId="urn:microsoft.com/office/officeart/2018/2/layout/IconVerticalSolidList"/>
    <dgm:cxn modelId="{62C4AA1E-1D35-47D3-AE2A-36947C5C0F21}" type="presParOf" srcId="{72BFF091-5CF8-48BA-B56D-955F78ABFB35}" destId="{89FC871E-A7EB-41FC-8D0E-179C648428E2}" srcOrd="3" destOrd="0" presId="urn:microsoft.com/office/officeart/2018/2/layout/IconVerticalSolidList"/>
    <dgm:cxn modelId="{76F6515F-DCBF-4BE9-A52F-F5DE01C78C6D}" type="presParOf" srcId="{72BFF091-5CF8-48BA-B56D-955F78ABFB35}" destId="{E8CDE77A-FA51-418A-8B96-3A56DE144832}" srcOrd="4" destOrd="0" presId="urn:microsoft.com/office/officeart/2018/2/layout/IconVerticalSolidList"/>
    <dgm:cxn modelId="{B7B38DDC-BED3-471F-B421-1ED2BF4E00C1}" type="presParOf" srcId="{BB61D181-4117-49BF-9870-3DA3C1BFD3AD}" destId="{845530C7-3F4D-4C84-B724-56F2EC9A3246}" srcOrd="1" destOrd="0" presId="urn:microsoft.com/office/officeart/2018/2/layout/IconVerticalSolidList"/>
    <dgm:cxn modelId="{916FC956-99A0-4A61-AA03-33C2E6F4FEBC}" type="presParOf" srcId="{BB61D181-4117-49BF-9870-3DA3C1BFD3AD}" destId="{B9E7D850-2E01-445F-B5CA-3AD5090FE72A}" srcOrd="2" destOrd="0" presId="urn:microsoft.com/office/officeart/2018/2/layout/IconVerticalSolidList"/>
    <dgm:cxn modelId="{7D3DC981-A291-4FA5-91B8-CD55C5DBC3D0}" type="presParOf" srcId="{B9E7D850-2E01-445F-B5CA-3AD5090FE72A}" destId="{2E8830D3-A552-4D19-8995-5106C3873B63}" srcOrd="0" destOrd="0" presId="urn:microsoft.com/office/officeart/2018/2/layout/IconVerticalSolidList"/>
    <dgm:cxn modelId="{4EDC7B3E-145F-4E19-A58C-EBBA1011EB3A}" type="presParOf" srcId="{B9E7D850-2E01-445F-B5CA-3AD5090FE72A}" destId="{7DFE5B6E-3F09-405C-B1BA-44CEDA51EBC0}" srcOrd="1" destOrd="0" presId="urn:microsoft.com/office/officeart/2018/2/layout/IconVerticalSolidList"/>
    <dgm:cxn modelId="{34D091A9-4A6C-4392-BC59-D25C5D3E9C15}" type="presParOf" srcId="{B9E7D850-2E01-445F-B5CA-3AD5090FE72A}" destId="{66B170B0-09AF-40E2-9E5C-F029545E1A0C}" srcOrd="2" destOrd="0" presId="urn:microsoft.com/office/officeart/2018/2/layout/IconVerticalSolidList"/>
    <dgm:cxn modelId="{0D17946F-55DF-4FF4-886E-5ED7317C71EA}" type="presParOf" srcId="{B9E7D850-2E01-445F-B5CA-3AD5090FE72A}" destId="{64CC86B2-0795-4FEF-9FD5-E31BD7D609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957729D-70D5-49E6-BBFD-F09435A06EE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3759909-47BB-474B-8A7E-A157ABE1E3C8}">
      <dgm:prSet/>
      <dgm:spPr/>
      <dgm:t>
        <a:bodyPr/>
        <a:lstStyle/>
        <a:p>
          <a:r>
            <a:rPr lang="en-IN" b="1"/>
            <a:t>Data Sources</a:t>
          </a:r>
          <a:r>
            <a:rPr lang="en-IN"/>
            <a:t>: The telecom company continuously collects real-time data from multiple sources:</a:t>
          </a:r>
          <a:endParaRPr lang="en-US"/>
        </a:p>
      </dgm:t>
    </dgm:pt>
    <dgm:pt modelId="{A98255C0-5415-4906-9645-BE240090D27B}" type="parTrans" cxnId="{3FAB3645-E98B-40A7-9243-DD9D86A3F43A}">
      <dgm:prSet/>
      <dgm:spPr/>
      <dgm:t>
        <a:bodyPr/>
        <a:lstStyle/>
        <a:p>
          <a:endParaRPr lang="en-US"/>
        </a:p>
      </dgm:t>
    </dgm:pt>
    <dgm:pt modelId="{1E67A06B-F45E-4B3D-B01F-BA20C2475634}" type="sibTrans" cxnId="{3FAB3645-E98B-40A7-9243-DD9D86A3F43A}">
      <dgm:prSet/>
      <dgm:spPr/>
      <dgm:t>
        <a:bodyPr/>
        <a:lstStyle/>
        <a:p>
          <a:endParaRPr lang="en-US"/>
        </a:p>
      </dgm:t>
    </dgm:pt>
    <dgm:pt modelId="{5D716F0A-03C4-41B9-ACDE-C7A85D95DEB8}">
      <dgm:prSet/>
      <dgm:spPr/>
      <dgm:t>
        <a:bodyPr/>
        <a:lstStyle/>
        <a:p>
          <a:r>
            <a:rPr lang="en-IN" b="1"/>
            <a:t>Call logs</a:t>
          </a:r>
          <a:r>
            <a:rPr lang="en-IN"/>
            <a:t> (e.g., dropped calls, call durations).</a:t>
          </a:r>
          <a:endParaRPr lang="en-US"/>
        </a:p>
      </dgm:t>
    </dgm:pt>
    <dgm:pt modelId="{8B6D99D9-C28D-4303-B66E-01DFC0D8C156}" type="parTrans" cxnId="{76555B0B-35A0-47CB-AE0F-029825DE5FB4}">
      <dgm:prSet/>
      <dgm:spPr/>
      <dgm:t>
        <a:bodyPr/>
        <a:lstStyle/>
        <a:p>
          <a:endParaRPr lang="en-US"/>
        </a:p>
      </dgm:t>
    </dgm:pt>
    <dgm:pt modelId="{A31AC886-3449-46E1-A478-7E39A09FFC59}" type="sibTrans" cxnId="{76555B0B-35A0-47CB-AE0F-029825DE5FB4}">
      <dgm:prSet/>
      <dgm:spPr/>
      <dgm:t>
        <a:bodyPr/>
        <a:lstStyle/>
        <a:p>
          <a:endParaRPr lang="en-US"/>
        </a:p>
      </dgm:t>
    </dgm:pt>
    <dgm:pt modelId="{FB6B0132-B318-4AB0-A4A9-3181729F5012}">
      <dgm:prSet/>
      <dgm:spPr/>
      <dgm:t>
        <a:bodyPr/>
        <a:lstStyle/>
        <a:p>
          <a:r>
            <a:rPr lang="en-IN" b="1"/>
            <a:t>Data usage patterns</a:t>
          </a:r>
          <a:r>
            <a:rPr lang="en-IN"/>
            <a:t> (e.g., internet usage, session time).</a:t>
          </a:r>
          <a:endParaRPr lang="en-US"/>
        </a:p>
      </dgm:t>
    </dgm:pt>
    <dgm:pt modelId="{9C3D0FD5-521B-402B-9139-44960498B06E}" type="parTrans" cxnId="{F96A099B-C154-4ADF-9A54-A3EC25CF42D5}">
      <dgm:prSet/>
      <dgm:spPr/>
      <dgm:t>
        <a:bodyPr/>
        <a:lstStyle/>
        <a:p>
          <a:endParaRPr lang="en-US"/>
        </a:p>
      </dgm:t>
    </dgm:pt>
    <dgm:pt modelId="{6AFF3EBF-7B8C-4F31-A826-ECD067F56F61}" type="sibTrans" cxnId="{F96A099B-C154-4ADF-9A54-A3EC25CF42D5}">
      <dgm:prSet/>
      <dgm:spPr/>
      <dgm:t>
        <a:bodyPr/>
        <a:lstStyle/>
        <a:p>
          <a:endParaRPr lang="en-US"/>
        </a:p>
      </dgm:t>
    </dgm:pt>
    <dgm:pt modelId="{B6E78514-D6A5-47B9-98DB-6D6ADF591821}">
      <dgm:prSet/>
      <dgm:spPr/>
      <dgm:t>
        <a:bodyPr/>
        <a:lstStyle/>
        <a:p>
          <a:r>
            <a:rPr lang="en-IN" b="1"/>
            <a:t>Support interactions</a:t>
          </a:r>
          <a:r>
            <a:rPr lang="en-IN"/>
            <a:t> (e.g., complaints, service requests).</a:t>
          </a:r>
          <a:endParaRPr lang="en-US"/>
        </a:p>
      </dgm:t>
    </dgm:pt>
    <dgm:pt modelId="{59CD86C5-2897-4446-8EC5-6DADF60F2659}" type="parTrans" cxnId="{CAB93A5F-0533-4AC7-A457-FC670A40DB2A}">
      <dgm:prSet/>
      <dgm:spPr/>
      <dgm:t>
        <a:bodyPr/>
        <a:lstStyle/>
        <a:p>
          <a:endParaRPr lang="en-US"/>
        </a:p>
      </dgm:t>
    </dgm:pt>
    <dgm:pt modelId="{5615F3BE-5492-4535-87B0-CE2CF1F81314}" type="sibTrans" cxnId="{CAB93A5F-0533-4AC7-A457-FC670A40DB2A}">
      <dgm:prSet/>
      <dgm:spPr/>
      <dgm:t>
        <a:bodyPr/>
        <a:lstStyle/>
        <a:p>
          <a:endParaRPr lang="en-US"/>
        </a:p>
      </dgm:t>
    </dgm:pt>
    <dgm:pt modelId="{87973328-1EFE-496E-8D3A-138C9F6FC351}">
      <dgm:prSet/>
      <dgm:spPr/>
      <dgm:t>
        <a:bodyPr/>
        <a:lstStyle/>
        <a:p>
          <a:r>
            <a:rPr lang="en-IN" b="1"/>
            <a:t>Billing information</a:t>
          </a:r>
          <a:r>
            <a:rPr lang="en-IN"/>
            <a:t> (e.g., late payments, subscription renewals).</a:t>
          </a:r>
          <a:endParaRPr lang="en-US"/>
        </a:p>
      </dgm:t>
    </dgm:pt>
    <dgm:pt modelId="{EEA19134-457F-469D-9FA2-A53B14D31BBB}" type="parTrans" cxnId="{9FD58647-6D0E-400A-9D8E-E58A0F72F7D6}">
      <dgm:prSet/>
      <dgm:spPr/>
      <dgm:t>
        <a:bodyPr/>
        <a:lstStyle/>
        <a:p>
          <a:endParaRPr lang="en-US"/>
        </a:p>
      </dgm:t>
    </dgm:pt>
    <dgm:pt modelId="{C84D4D3E-4CB0-401C-AE1D-910B22D2DE52}" type="sibTrans" cxnId="{9FD58647-6D0E-400A-9D8E-E58A0F72F7D6}">
      <dgm:prSet/>
      <dgm:spPr/>
      <dgm:t>
        <a:bodyPr/>
        <a:lstStyle/>
        <a:p>
          <a:endParaRPr lang="en-US"/>
        </a:p>
      </dgm:t>
    </dgm:pt>
    <dgm:pt modelId="{48606E99-9376-4FCA-B2D3-A1A7257BD075}">
      <dgm:prSet/>
      <dgm:spPr/>
      <dgm:t>
        <a:bodyPr/>
        <a:lstStyle/>
        <a:p>
          <a:r>
            <a:rPr lang="en-IN" b="1"/>
            <a:t>Tool</a:t>
          </a:r>
          <a:r>
            <a:rPr lang="en-IN"/>
            <a:t>: </a:t>
          </a:r>
          <a:r>
            <a:rPr lang="en-IN" b="1"/>
            <a:t>Apache Kafka</a:t>
          </a:r>
          <a:r>
            <a:rPr lang="en-IN"/>
            <a:t> is used to stream this real-time data into the processing pipeline.</a:t>
          </a:r>
          <a:endParaRPr lang="en-US"/>
        </a:p>
      </dgm:t>
    </dgm:pt>
    <dgm:pt modelId="{EC3B95AF-7381-4A01-8789-82662AA2D3F2}" type="parTrans" cxnId="{71477BC7-32DC-4A6B-8601-176FC0A8897E}">
      <dgm:prSet/>
      <dgm:spPr/>
      <dgm:t>
        <a:bodyPr/>
        <a:lstStyle/>
        <a:p>
          <a:endParaRPr lang="en-US"/>
        </a:p>
      </dgm:t>
    </dgm:pt>
    <dgm:pt modelId="{95C91BAB-2C5C-4A93-9ADC-53D2E679D865}" type="sibTrans" cxnId="{71477BC7-32DC-4A6B-8601-176FC0A8897E}">
      <dgm:prSet/>
      <dgm:spPr/>
      <dgm:t>
        <a:bodyPr/>
        <a:lstStyle/>
        <a:p>
          <a:endParaRPr lang="en-US"/>
        </a:p>
      </dgm:t>
    </dgm:pt>
    <dgm:pt modelId="{A08784FC-E711-44CB-8B82-54256E53A23E}">
      <dgm:prSet/>
      <dgm:spPr/>
      <dgm:t>
        <a:bodyPr/>
        <a:lstStyle/>
        <a:p>
          <a:r>
            <a:rPr lang="en-IN" b="1"/>
            <a:t>Example</a:t>
          </a:r>
          <a:r>
            <a:rPr lang="en-IN"/>
            <a:t>: A customer calls telecom support several times in a short period due to network issues, raising the probability of churn.</a:t>
          </a:r>
          <a:endParaRPr lang="en-US"/>
        </a:p>
      </dgm:t>
    </dgm:pt>
    <dgm:pt modelId="{90F3E614-5917-4C3C-B584-3BA4FE19077A}" type="parTrans" cxnId="{68EC8804-C46C-4FAF-920A-35AE129E820B}">
      <dgm:prSet/>
      <dgm:spPr/>
      <dgm:t>
        <a:bodyPr/>
        <a:lstStyle/>
        <a:p>
          <a:endParaRPr lang="en-US"/>
        </a:p>
      </dgm:t>
    </dgm:pt>
    <dgm:pt modelId="{E714E777-93A8-4416-8C0B-43C838E4B3AF}" type="sibTrans" cxnId="{68EC8804-C46C-4FAF-920A-35AE129E820B}">
      <dgm:prSet/>
      <dgm:spPr/>
      <dgm:t>
        <a:bodyPr/>
        <a:lstStyle/>
        <a:p>
          <a:endParaRPr lang="en-US"/>
        </a:p>
      </dgm:t>
    </dgm:pt>
    <dgm:pt modelId="{776E9E2E-4CC9-814A-A1AA-E1DD841F7093}" type="pres">
      <dgm:prSet presAssocID="{8957729D-70D5-49E6-BBFD-F09435A06EE7}" presName="Name0" presStyleCnt="0">
        <dgm:presLayoutVars>
          <dgm:dir/>
          <dgm:animLvl val="lvl"/>
          <dgm:resizeHandles val="exact"/>
        </dgm:presLayoutVars>
      </dgm:prSet>
      <dgm:spPr/>
    </dgm:pt>
    <dgm:pt modelId="{DE636B76-0DF9-E74A-ADD6-46F07C6CBE2A}" type="pres">
      <dgm:prSet presAssocID="{A08784FC-E711-44CB-8B82-54256E53A23E}" presName="boxAndChildren" presStyleCnt="0"/>
      <dgm:spPr/>
    </dgm:pt>
    <dgm:pt modelId="{49450169-95F7-9B45-8F68-E8770077407D}" type="pres">
      <dgm:prSet presAssocID="{A08784FC-E711-44CB-8B82-54256E53A23E}" presName="parentTextBox" presStyleLbl="node1" presStyleIdx="0" presStyleCnt="3"/>
      <dgm:spPr/>
    </dgm:pt>
    <dgm:pt modelId="{6B8C692D-139D-6942-ACEF-F77474CDCB4A}" type="pres">
      <dgm:prSet presAssocID="{95C91BAB-2C5C-4A93-9ADC-53D2E679D865}" presName="sp" presStyleCnt="0"/>
      <dgm:spPr/>
    </dgm:pt>
    <dgm:pt modelId="{4841B54E-8B74-7445-B6E6-A2C0D327DBB5}" type="pres">
      <dgm:prSet presAssocID="{48606E99-9376-4FCA-B2D3-A1A7257BD075}" presName="arrowAndChildren" presStyleCnt="0"/>
      <dgm:spPr/>
    </dgm:pt>
    <dgm:pt modelId="{6C8536C3-334F-8F49-8CDD-8BC1C2CF8149}" type="pres">
      <dgm:prSet presAssocID="{48606E99-9376-4FCA-B2D3-A1A7257BD075}" presName="parentTextArrow" presStyleLbl="node1" presStyleIdx="1" presStyleCnt="3"/>
      <dgm:spPr/>
    </dgm:pt>
    <dgm:pt modelId="{E11AE53E-C93F-1D40-A099-700E0A895C7B}" type="pres">
      <dgm:prSet presAssocID="{1E67A06B-F45E-4B3D-B01F-BA20C2475634}" presName="sp" presStyleCnt="0"/>
      <dgm:spPr/>
    </dgm:pt>
    <dgm:pt modelId="{596B7420-97CB-D446-9DE4-640CB042FFCA}" type="pres">
      <dgm:prSet presAssocID="{D3759909-47BB-474B-8A7E-A157ABE1E3C8}" presName="arrowAndChildren" presStyleCnt="0"/>
      <dgm:spPr/>
    </dgm:pt>
    <dgm:pt modelId="{C69B6D34-0A37-DD4A-8CCB-AF9A49092805}" type="pres">
      <dgm:prSet presAssocID="{D3759909-47BB-474B-8A7E-A157ABE1E3C8}" presName="parentTextArrow" presStyleLbl="node1" presStyleIdx="1" presStyleCnt="3"/>
      <dgm:spPr/>
    </dgm:pt>
    <dgm:pt modelId="{E521C1B7-36FA-3C46-A8EE-3FDCBD7DAF5A}" type="pres">
      <dgm:prSet presAssocID="{D3759909-47BB-474B-8A7E-A157ABE1E3C8}" presName="arrow" presStyleLbl="node1" presStyleIdx="2" presStyleCnt="3"/>
      <dgm:spPr/>
    </dgm:pt>
    <dgm:pt modelId="{0BD8F68E-3F7F-9941-A24A-4916A2C67488}" type="pres">
      <dgm:prSet presAssocID="{D3759909-47BB-474B-8A7E-A157ABE1E3C8}" presName="descendantArrow" presStyleCnt="0"/>
      <dgm:spPr/>
    </dgm:pt>
    <dgm:pt modelId="{18A105BB-F6E0-8045-8DD6-2DADD4179781}" type="pres">
      <dgm:prSet presAssocID="{5D716F0A-03C4-41B9-ACDE-C7A85D95DEB8}" presName="childTextArrow" presStyleLbl="fgAccFollowNode1" presStyleIdx="0" presStyleCnt="4">
        <dgm:presLayoutVars>
          <dgm:bulletEnabled val="1"/>
        </dgm:presLayoutVars>
      </dgm:prSet>
      <dgm:spPr/>
    </dgm:pt>
    <dgm:pt modelId="{DD5D1EEF-8C6D-AC41-8D6B-E085BE6AA93D}" type="pres">
      <dgm:prSet presAssocID="{FB6B0132-B318-4AB0-A4A9-3181729F5012}" presName="childTextArrow" presStyleLbl="fgAccFollowNode1" presStyleIdx="1" presStyleCnt="4">
        <dgm:presLayoutVars>
          <dgm:bulletEnabled val="1"/>
        </dgm:presLayoutVars>
      </dgm:prSet>
      <dgm:spPr/>
    </dgm:pt>
    <dgm:pt modelId="{03F1C6DD-E337-DB45-B872-30F9A3641503}" type="pres">
      <dgm:prSet presAssocID="{B6E78514-D6A5-47B9-98DB-6D6ADF591821}" presName="childTextArrow" presStyleLbl="fgAccFollowNode1" presStyleIdx="2" presStyleCnt="4">
        <dgm:presLayoutVars>
          <dgm:bulletEnabled val="1"/>
        </dgm:presLayoutVars>
      </dgm:prSet>
      <dgm:spPr/>
    </dgm:pt>
    <dgm:pt modelId="{F111E447-A0D6-E24F-AB14-4AA67A725799}" type="pres">
      <dgm:prSet presAssocID="{87973328-1EFE-496E-8D3A-138C9F6FC351}" presName="childTextArrow" presStyleLbl="fgAccFollowNode1" presStyleIdx="3" presStyleCnt="4">
        <dgm:presLayoutVars>
          <dgm:bulletEnabled val="1"/>
        </dgm:presLayoutVars>
      </dgm:prSet>
      <dgm:spPr/>
    </dgm:pt>
  </dgm:ptLst>
  <dgm:cxnLst>
    <dgm:cxn modelId="{68EC8804-C46C-4FAF-920A-35AE129E820B}" srcId="{8957729D-70D5-49E6-BBFD-F09435A06EE7}" destId="{A08784FC-E711-44CB-8B82-54256E53A23E}" srcOrd="2" destOrd="0" parTransId="{90F3E614-5917-4C3C-B584-3BA4FE19077A}" sibTransId="{E714E777-93A8-4416-8C0B-43C838E4B3AF}"/>
    <dgm:cxn modelId="{76555B0B-35A0-47CB-AE0F-029825DE5FB4}" srcId="{D3759909-47BB-474B-8A7E-A157ABE1E3C8}" destId="{5D716F0A-03C4-41B9-ACDE-C7A85D95DEB8}" srcOrd="0" destOrd="0" parTransId="{8B6D99D9-C28D-4303-B66E-01DFC0D8C156}" sibTransId="{A31AC886-3449-46E1-A478-7E39A09FFC59}"/>
    <dgm:cxn modelId="{1415EA12-7905-9A45-AD7C-5AF6D50B4ECE}" type="presOf" srcId="{48606E99-9376-4FCA-B2D3-A1A7257BD075}" destId="{6C8536C3-334F-8F49-8CDD-8BC1C2CF8149}" srcOrd="0" destOrd="0" presId="urn:microsoft.com/office/officeart/2005/8/layout/process4"/>
    <dgm:cxn modelId="{9045961C-EFBA-2643-9C71-D082D47B1B89}" type="presOf" srcId="{5D716F0A-03C4-41B9-ACDE-C7A85D95DEB8}" destId="{18A105BB-F6E0-8045-8DD6-2DADD4179781}" srcOrd="0" destOrd="0" presId="urn:microsoft.com/office/officeart/2005/8/layout/process4"/>
    <dgm:cxn modelId="{DB3EF61E-AF13-7B49-860E-D1BED37EB04E}" type="presOf" srcId="{87973328-1EFE-496E-8D3A-138C9F6FC351}" destId="{F111E447-A0D6-E24F-AB14-4AA67A725799}" srcOrd="0" destOrd="0" presId="urn:microsoft.com/office/officeart/2005/8/layout/process4"/>
    <dgm:cxn modelId="{16675525-BDA1-AB46-BED6-A3AC5917C20B}" type="presOf" srcId="{A08784FC-E711-44CB-8B82-54256E53A23E}" destId="{49450169-95F7-9B45-8F68-E8770077407D}" srcOrd="0" destOrd="0" presId="urn:microsoft.com/office/officeart/2005/8/layout/process4"/>
    <dgm:cxn modelId="{F044963A-2A46-464A-BE14-7AA3DB8E98D0}" type="presOf" srcId="{8957729D-70D5-49E6-BBFD-F09435A06EE7}" destId="{776E9E2E-4CC9-814A-A1AA-E1DD841F7093}" srcOrd="0" destOrd="0" presId="urn:microsoft.com/office/officeart/2005/8/layout/process4"/>
    <dgm:cxn modelId="{3FAB3645-E98B-40A7-9243-DD9D86A3F43A}" srcId="{8957729D-70D5-49E6-BBFD-F09435A06EE7}" destId="{D3759909-47BB-474B-8A7E-A157ABE1E3C8}" srcOrd="0" destOrd="0" parTransId="{A98255C0-5415-4906-9645-BE240090D27B}" sibTransId="{1E67A06B-F45E-4B3D-B01F-BA20C2475634}"/>
    <dgm:cxn modelId="{9FD58647-6D0E-400A-9D8E-E58A0F72F7D6}" srcId="{D3759909-47BB-474B-8A7E-A157ABE1E3C8}" destId="{87973328-1EFE-496E-8D3A-138C9F6FC351}" srcOrd="3" destOrd="0" parTransId="{EEA19134-457F-469D-9FA2-A53B14D31BBB}" sibTransId="{C84D4D3E-4CB0-401C-AE1D-910B22D2DE52}"/>
    <dgm:cxn modelId="{04A97F55-9756-514A-88F4-CA3DBEFE647B}" type="presOf" srcId="{D3759909-47BB-474B-8A7E-A157ABE1E3C8}" destId="{E521C1B7-36FA-3C46-A8EE-3FDCBD7DAF5A}" srcOrd="1" destOrd="0" presId="urn:microsoft.com/office/officeart/2005/8/layout/process4"/>
    <dgm:cxn modelId="{CAB93A5F-0533-4AC7-A457-FC670A40DB2A}" srcId="{D3759909-47BB-474B-8A7E-A157ABE1E3C8}" destId="{B6E78514-D6A5-47B9-98DB-6D6ADF591821}" srcOrd="2" destOrd="0" parTransId="{59CD86C5-2897-4446-8EC5-6DADF60F2659}" sibTransId="{5615F3BE-5492-4535-87B0-CE2CF1F81314}"/>
    <dgm:cxn modelId="{F96A099B-C154-4ADF-9A54-A3EC25CF42D5}" srcId="{D3759909-47BB-474B-8A7E-A157ABE1E3C8}" destId="{FB6B0132-B318-4AB0-A4A9-3181729F5012}" srcOrd="1" destOrd="0" parTransId="{9C3D0FD5-521B-402B-9139-44960498B06E}" sibTransId="{6AFF3EBF-7B8C-4F31-A826-ECD067F56F61}"/>
    <dgm:cxn modelId="{6B318CA5-7C99-7248-9823-0F9E7BC9CA91}" type="presOf" srcId="{FB6B0132-B318-4AB0-A4A9-3181729F5012}" destId="{DD5D1EEF-8C6D-AC41-8D6B-E085BE6AA93D}" srcOrd="0" destOrd="0" presId="urn:microsoft.com/office/officeart/2005/8/layout/process4"/>
    <dgm:cxn modelId="{E4EF5DAE-348F-2A4B-A630-045BD99494D6}" type="presOf" srcId="{D3759909-47BB-474B-8A7E-A157ABE1E3C8}" destId="{C69B6D34-0A37-DD4A-8CCB-AF9A49092805}" srcOrd="0" destOrd="0" presId="urn:microsoft.com/office/officeart/2005/8/layout/process4"/>
    <dgm:cxn modelId="{71477BC7-32DC-4A6B-8601-176FC0A8897E}" srcId="{8957729D-70D5-49E6-BBFD-F09435A06EE7}" destId="{48606E99-9376-4FCA-B2D3-A1A7257BD075}" srcOrd="1" destOrd="0" parTransId="{EC3B95AF-7381-4A01-8789-82662AA2D3F2}" sibTransId="{95C91BAB-2C5C-4A93-9ADC-53D2E679D865}"/>
    <dgm:cxn modelId="{613205F1-FA2C-5846-8130-29C775C56E76}" type="presOf" srcId="{B6E78514-D6A5-47B9-98DB-6D6ADF591821}" destId="{03F1C6DD-E337-DB45-B872-30F9A3641503}" srcOrd="0" destOrd="0" presId="urn:microsoft.com/office/officeart/2005/8/layout/process4"/>
    <dgm:cxn modelId="{AA8D0D55-0F7F-7E41-BCB7-435077F0E497}" type="presParOf" srcId="{776E9E2E-4CC9-814A-A1AA-E1DD841F7093}" destId="{DE636B76-0DF9-E74A-ADD6-46F07C6CBE2A}" srcOrd="0" destOrd="0" presId="urn:microsoft.com/office/officeart/2005/8/layout/process4"/>
    <dgm:cxn modelId="{823F0E5F-6D5C-414B-8E1F-FA01548F5DED}" type="presParOf" srcId="{DE636B76-0DF9-E74A-ADD6-46F07C6CBE2A}" destId="{49450169-95F7-9B45-8F68-E8770077407D}" srcOrd="0" destOrd="0" presId="urn:microsoft.com/office/officeart/2005/8/layout/process4"/>
    <dgm:cxn modelId="{1F51EA0C-DE82-8045-8B9A-D14008F9F545}" type="presParOf" srcId="{776E9E2E-4CC9-814A-A1AA-E1DD841F7093}" destId="{6B8C692D-139D-6942-ACEF-F77474CDCB4A}" srcOrd="1" destOrd="0" presId="urn:microsoft.com/office/officeart/2005/8/layout/process4"/>
    <dgm:cxn modelId="{F6EFA48B-8688-D240-AE4C-FCFCF196FE15}" type="presParOf" srcId="{776E9E2E-4CC9-814A-A1AA-E1DD841F7093}" destId="{4841B54E-8B74-7445-B6E6-A2C0D327DBB5}" srcOrd="2" destOrd="0" presId="urn:microsoft.com/office/officeart/2005/8/layout/process4"/>
    <dgm:cxn modelId="{4E2B8077-C563-5B41-95BD-9BE2F8763779}" type="presParOf" srcId="{4841B54E-8B74-7445-B6E6-A2C0D327DBB5}" destId="{6C8536C3-334F-8F49-8CDD-8BC1C2CF8149}" srcOrd="0" destOrd="0" presId="urn:microsoft.com/office/officeart/2005/8/layout/process4"/>
    <dgm:cxn modelId="{FA296784-2564-FE43-8E1B-333B48471E7D}" type="presParOf" srcId="{776E9E2E-4CC9-814A-A1AA-E1DD841F7093}" destId="{E11AE53E-C93F-1D40-A099-700E0A895C7B}" srcOrd="3" destOrd="0" presId="urn:microsoft.com/office/officeart/2005/8/layout/process4"/>
    <dgm:cxn modelId="{C2EF51D4-EBE4-774B-825E-B72356D0BEC2}" type="presParOf" srcId="{776E9E2E-4CC9-814A-A1AA-E1DD841F7093}" destId="{596B7420-97CB-D446-9DE4-640CB042FFCA}" srcOrd="4" destOrd="0" presId="urn:microsoft.com/office/officeart/2005/8/layout/process4"/>
    <dgm:cxn modelId="{704EF8C7-CFE9-A844-9759-82498FA99BBA}" type="presParOf" srcId="{596B7420-97CB-D446-9DE4-640CB042FFCA}" destId="{C69B6D34-0A37-DD4A-8CCB-AF9A49092805}" srcOrd="0" destOrd="0" presId="urn:microsoft.com/office/officeart/2005/8/layout/process4"/>
    <dgm:cxn modelId="{86684683-B19B-E643-B25A-6CCD43AF3D2D}" type="presParOf" srcId="{596B7420-97CB-D446-9DE4-640CB042FFCA}" destId="{E521C1B7-36FA-3C46-A8EE-3FDCBD7DAF5A}" srcOrd="1" destOrd="0" presId="urn:microsoft.com/office/officeart/2005/8/layout/process4"/>
    <dgm:cxn modelId="{129325B3-B721-5940-AC10-E7A4FB1C91B0}" type="presParOf" srcId="{596B7420-97CB-D446-9DE4-640CB042FFCA}" destId="{0BD8F68E-3F7F-9941-A24A-4916A2C67488}" srcOrd="2" destOrd="0" presId="urn:microsoft.com/office/officeart/2005/8/layout/process4"/>
    <dgm:cxn modelId="{F34949C6-5810-5842-A923-F56133E1E2FB}" type="presParOf" srcId="{0BD8F68E-3F7F-9941-A24A-4916A2C67488}" destId="{18A105BB-F6E0-8045-8DD6-2DADD4179781}" srcOrd="0" destOrd="0" presId="urn:microsoft.com/office/officeart/2005/8/layout/process4"/>
    <dgm:cxn modelId="{748A0D1D-FA12-DD42-A5A9-542FCF98046E}" type="presParOf" srcId="{0BD8F68E-3F7F-9941-A24A-4916A2C67488}" destId="{DD5D1EEF-8C6D-AC41-8D6B-E085BE6AA93D}" srcOrd="1" destOrd="0" presId="urn:microsoft.com/office/officeart/2005/8/layout/process4"/>
    <dgm:cxn modelId="{B7DD84D1-B772-F247-985C-31EA31991691}" type="presParOf" srcId="{0BD8F68E-3F7F-9941-A24A-4916A2C67488}" destId="{03F1C6DD-E337-DB45-B872-30F9A3641503}" srcOrd="2" destOrd="0" presId="urn:microsoft.com/office/officeart/2005/8/layout/process4"/>
    <dgm:cxn modelId="{1FE728D9-C4F9-3A44-8BBC-4D88CCFC5ACA}" type="presParOf" srcId="{0BD8F68E-3F7F-9941-A24A-4916A2C67488}" destId="{F111E447-A0D6-E24F-AB14-4AA67A725799}"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6D3FEB9-2656-4811-A7BC-28406A3EB29B}"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8E72C8D-5735-45F1-8AD0-4A3F6EFD65BF}">
      <dgm:prSet/>
      <dgm:spPr/>
      <dgm:t>
        <a:bodyPr/>
        <a:lstStyle/>
        <a:p>
          <a:r>
            <a:rPr lang="en-IN"/>
            <a:t>Data from Kafka is consumed by </a:t>
          </a:r>
          <a:r>
            <a:rPr lang="en-IN" b="1"/>
            <a:t>Apache Flink</a:t>
          </a:r>
          <a:r>
            <a:rPr lang="en-IN"/>
            <a:t> for real-time processing. </a:t>
          </a:r>
          <a:endParaRPr lang="en-US"/>
        </a:p>
      </dgm:t>
    </dgm:pt>
    <dgm:pt modelId="{C7979A11-66D2-496C-8EE0-90EA1830B3BA}" type="parTrans" cxnId="{4386B4AE-A0CC-489D-AE73-5D1C26731CEC}">
      <dgm:prSet/>
      <dgm:spPr/>
      <dgm:t>
        <a:bodyPr/>
        <a:lstStyle/>
        <a:p>
          <a:endParaRPr lang="en-US"/>
        </a:p>
      </dgm:t>
    </dgm:pt>
    <dgm:pt modelId="{BE8D544D-5A96-41CB-889A-B47F830F0DCB}" type="sibTrans" cxnId="{4386B4AE-A0CC-489D-AE73-5D1C26731CEC}">
      <dgm:prSet/>
      <dgm:spPr/>
      <dgm:t>
        <a:bodyPr/>
        <a:lstStyle/>
        <a:p>
          <a:endParaRPr lang="en-US"/>
        </a:p>
      </dgm:t>
    </dgm:pt>
    <dgm:pt modelId="{AD887655-B73C-4B5B-87CC-B5EACD5C33B9}">
      <dgm:prSet/>
      <dgm:spPr/>
      <dgm:t>
        <a:bodyPr/>
        <a:lstStyle/>
        <a:p>
          <a:r>
            <a:rPr lang="en-IN"/>
            <a:t>Flink cleans and transforms the data and generates relevant features, such as:</a:t>
          </a:r>
          <a:endParaRPr lang="en-US"/>
        </a:p>
      </dgm:t>
    </dgm:pt>
    <dgm:pt modelId="{05C2520F-190A-4105-8C93-3DBC110FFCC4}" type="parTrans" cxnId="{06FCFC6C-F381-4798-A169-E5B47F55FC5A}">
      <dgm:prSet/>
      <dgm:spPr/>
      <dgm:t>
        <a:bodyPr/>
        <a:lstStyle/>
        <a:p>
          <a:endParaRPr lang="en-US"/>
        </a:p>
      </dgm:t>
    </dgm:pt>
    <dgm:pt modelId="{011BE03F-06C0-488D-970C-58B487ABADB1}" type="sibTrans" cxnId="{06FCFC6C-F381-4798-A169-E5B47F55FC5A}">
      <dgm:prSet/>
      <dgm:spPr/>
      <dgm:t>
        <a:bodyPr/>
        <a:lstStyle/>
        <a:p>
          <a:endParaRPr lang="en-US"/>
        </a:p>
      </dgm:t>
    </dgm:pt>
    <dgm:pt modelId="{C588BD03-98DF-4D31-972C-807696AB72D5}">
      <dgm:prSet/>
      <dgm:spPr/>
      <dgm:t>
        <a:bodyPr/>
        <a:lstStyle/>
        <a:p>
          <a:r>
            <a:rPr lang="en-IN" b="1"/>
            <a:t>Time since last call</a:t>
          </a:r>
          <a:r>
            <a:rPr lang="en-IN"/>
            <a:t>.</a:t>
          </a:r>
          <a:endParaRPr lang="en-US"/>
        </a:p>
      </dgm:t>
    </dgm:pt>
    <dgm:pt modelId="{F198B4E8-2235-4321-A0AD-C90A6D19FE42}" type="parTrans" cxnId="{3A795242-B2E7-4F06-8341-F1636B81C059}">
      <dgm:prSet/>
      <dgm:spPr/>
      <dgm:t>
        <a:bodyPr/>
        <a:lstStyle/>
        <a:p>
          <a:endParaRPr lang="en-US"/>
        </a:p>
      </dgm:t>
    </dgm:pt>
    <dgm:pt modelId="{32E7DB0F-88D9-4690-AA38-7572B0A8E7C0}" type="sibTrans" cxnId="{3A795242-B2E7-4F06-8341-F1636B81C059}">
      <dgm:prSet/>
      <dgm:spPr/>
      <dgm:t>
        <a:bodyPr/>
        <a:lstStyle/>
        <a:p>
          <a:endParaRPr lang="en-US"/>
        </a:p>
      </dgm:t>
    </dgm:pt>
    <dgm:pt modelId="{8CA24A91-90F6-4766-B9E5-294F5496A878}">
      <dgm:prSet/>
      <dgm:spPr/>
      <dgm:t>
        <a:bodyPr/>
        <a:lstStyle/>
        <a:p>
          <a:r>
            <a:rPr lang="en-IN" b="1"/>
            <a:t>Number of dropped calls</a:t>
          </a:r>
          <a:r>
            <a:rPr lang="en-IN"/>
            <a:t> in the last week.</a:t>
          </a:r>
          <a:endParaRPr lang="en-US"/>
        </a:p>
      </dgm:t>
    </dgm:pt>
    <dgm:pt modelId="{23AB7B54-7048-498F-A8AC-F6419707994B}" type="parTrans" cxnId="{D71DD08F-1842-4AB4-9F4E-84D895B4F3CD}">
      <dgm:prSet/>
      <dgm:spPr/>
      <dgm:t>
        <a:bodyPr/>
        <a:lstStyle/>
        <a:p>
          <a:endParaRPr lang="en-US"/>
        </a:p>
      </dgm:t>
    </dgm:pt>
    <dgm:pt modelId="{AFF0C5ED-7F02-4B0B-85DC-3E1BFF309CAC}" type="sibTrans" cxnId="{D71DD08F-1842-4AB4-9F4E-84D895B4F3CD}">
      <dgm:prSet/>
      <dgm:spPr/>
      <dgm:t>
        <a:bodyPr/>
        <a:lstStyle/>
        <a:p>
          <a:endParaRPr lang="en-US"/>
        </a:p>
      </dgm:t>
    </dgm:pt>
    <dgm:pt modelId="{7F52FCBA-E930-4297-BDAA-9F70A658A15F}">
      <dgm:prSet/>
      <dgm:spPr/>
      <dgm:t>
        <a:bodyPr/>
        <a:lstStyle/>
        <a:p>
          <a:r>
            <a:rPr lang="en-IN" b="1"/>
            <a:t>Total data consumption</a:t>
          </a:r>
          <a:r>
            <a:rPr lang="en-IN"/>
            <a:t> in the last month.</a:t>
          </a:r>
          <a:endParaRPr lang="en-US"/>
        </a:p>
      </dgm:t>
    </dgm:pt>
    <dgm:pt modelId="{CDE62C54-4518-46DD-9499-583AE790F28D}" type="parTrans" cxnId="{5DB41030-0E5C-4C67-AD7E-D56E7440EE69}">
      <dgm:prSet/>
      <dgm:spPr/>
      <dgm:t>
        <a:bodyPr/>
        <a:lstStyle/>
        <a:p>
          <a:endParaRPr lang="en-US"/>
        </a:p>
      </dgm:t>
    </dgm:pt>
    <dgm:pt modelId="{3BEE4926-E382-4A46-989F-CD14AF5AA7D5}" type="sibTrans" cxnId="{5DB41030-0E5C-4C67-AD7E-D56E7440EE69}">
      <dgm:prSet/>
      <dgm:spPr/>
      <dgm:t>
        <a:bodyPr/>
        <a:lstStyle/>
        <a:p>
          <a:endParaRPr lang="en-US"/>
        </a:p>
      </dgm:t>
    </dgm:pt>
    <dgm:pt modelId="{E498184F-A969-456C-82B4-0287571E2D5C}">
      <dgm:prSet/>
      <dgm:spPr/>
      <dgm:t>
        <a:bodyPr/>
        <a:lstStyle/>
        <a:p>
          <a:r>
            <a:rPr lang="en-IN" b="1"/>
            <a:t>Frequency of customer support interactions</a:t>
          </a:r>
          <a:r>
            <a:rPr lang="en-IN"/>
            <a:t>.</a:t>
          </a:r>
          <a:endParaRPr lang="en-US"/>
        </a:p>
      </dgm:t>
    </dgm:pt>
    <dgm:pt modelId="{B96103F5-1E35-409B-89A0-3DD185EBDFF4}" type="parTrans" cxnId="{7F03C076-09D1-442D-A0CB-305DC024D9BD}">
      <dgm:prSet/>
      <dgm:spPr/>
      <dgm:t>
        <a:bodyPr/>
        <a:lstStyle/>
        <a:p>
          <a:endParaRPr lang="en-US"/>
        </a:p>
      </dgm:t>
    </dgm:pt>
    <dgm:pt modelId="{9001EDFC-690D-499E-9821-E8B912EEA1AD}" type="sibTrans" cxnId="{7F03C076-09D1-442D-A0CB-305DC024D9BD}">
      <dgm:prSet/>
      <dgm:spPr/>
      <dgm:t>
        <a:bodyPr/>
        <a:lstStyle/>
        <a:p>
          <a:endParaRPr lang="en-US"/>
        </a:p>
      </dgm:t>
    </dgm:pt>
    <dgm:pt modelId="{D1FE68BD-BD4F-435B-ACB8-31625E812434}">
      <dgm:prSet/>
      <dgm:spPr/>
      <dgm:t>
        <a:bodyPr/>
        <a:lstStyle/>
        <a:p>
          <a:r>
            <a:rPr lang="en-IN" b="1"/>
            <a:t>Payment delays</a:t>
          </a:r>
          <a:r>
            <a:rPr lang="en-IN"/>
            <a:t> or missed payments.</a:t>
          </a:r>
          <a:endParaRPr lang="en-US"/>
        </a:p>
      </dgm:t>
    </dgm:pt>
    <dgm:pt modelId="{AD18A8D3-934D-41B4-92A3-2D1EF937550A}" type="parTrans" cxnId="{958EE2E7-88FC-46BE-964C-2B254DF170F0}">
      <dgm:prSet/>
      <dgm:spPr/>
      <dgm:t>
        <a:bodyPr/>
        <a:lstStyle/>
        <a:p>
          <a:endParaRPr lang="en-US"/>
        </a:p>
      </dgm:t>
    </dgm:pt>
    <dgm:pt modelId="{3E7E21FB-64CE-453D-8363-5C11A9E22EF9}" type="sibTrans" cxnId="{958EE2E7-88FC-46BE-964C-2B254DF170F0}">
      <dgm:prSet/>
      <dgm:spPr/>
      <dgm:t>
        <a:bodyPr/>
        <a:lstStyle/>
        <a:p>
          <a:endParaRPr lang="en-US"/>
        </a:p>
      </dgm:t>
    </dgm:pt>
    <dgm:pt modelId="{07989A72-6A4B-47B7-9B88-78BCC9F1BE1F}">
      <dgm:prSet/>
      <dgm:spPr/>
      <dgm:t>
        <a:bodyPr/>
        <a:lstStyle/>
        <a:p>
          <a:r>
            <a:rPr lang="en-IN" b="1"/>
            <a:t>Example</a:t>
          </a:r>
          <a:r>
            <a:rPr lang="en-IN"/>
            <a:t>: A feature like "increased support calls in the last 7 days" or "dropped calls in the last 24 hours" is calculated for every customer.</a:t>
          </a:r>
          <a:endParaRPr lang="en-US"/>
        </a:p>
      </dgm:t>
    </dgm:pt>
    <dgm:pt modelId="{CA399C12-DE53-4675-BDC2-E82F6EB53478}" type="parTrans" cxnId="{0755C6A9-EAA9-4F7F-8F37-233FB736DDAB}">
      <dgm:prSet/>
      <dgm:spPr/>
      <dgm:t>
        <a:bodyPr/>
        <a:lstStyle/>
        <a:p>
          <a:endParaRPr lang="en-US"/>
        </a:p>
      </dgm:t>
    </dgm:pt>
    <dgm:pt modelId="{342E92AA-F04E-4086-90E6-81FAD5918A17}" type="sibTrans" cxnId="{0755C6A9-EAA9-4F7F-8F37-233FB736DDAB}">
      <dgm:prSet/>
      <dgm:spPr/>
      <dgm:t>
        <a:bodyPr/>
        <a:lstStyle/>
        <a:p>
          <a:endParaRPr lang="en-US"/>
        </a:p>
      </dgm:t>
    </dgm:pt>
    <dgm:pt modelId="{17DCB887-869B-1741-A0E3-3FD9ABBDAA21}" type="pres">
      <dgm:prSet presAssocID="{06D3FEB9-2656-4811-A7BC-28406A3EB29B}" presName="Name0" presStyleCnt="0">
        <dgm:presLayoutVars>
          <dgm:dir/>
          <dgm:animLvl val="lvl"/>
          <dgm:resizeHandles val="exact"/>
        </dgm:presLayoutVars>
      </dgm:prSet>
      <dgm:spPr/>
    </dgm:pt>
    <dgm:pt modelId="{444489F6-1B57-114E-9DB7-813B93523099}" type="pres">
      <dgm:prSet presAssocID="{07989A72-6A4B-47B7-9B88-78BCC9F1BE1F}" presName="boxAndChildren" presStyleCnt="0"/>
      <dgm:spPr/>
    </dgm:pt>
    <dgm:pt modelId="{F4F6D649-BA2F-F144-A7C1-8DFFAC752FB6}" type="pres">
      <dgm:prSet presAssocID="{07989A72-6A4B-47B7-9B88-78BCC9F1BE1F}" presName="parentTextBox" presStyleLbl="node1" presStyleIdx="0" presStyleCnt="3"/>
      <dgm:spPr/>
    </dgm:pt>
    <dgm:pt modelId="{CC5C6D8B-E2D6-2049-9026-87E1F5264E5D}" type="pres">
      <dgm:prSet presAssocID="{011BE03F-06C0-488D-970C-58B487ABADB1}" presName="sp" presStyleCnt="0"/>
      <dgm:spPr/>
    </dgm:pt>
    <dgm:pt modelId="{87BC459C-9B8E-D14C-8CC7-E98D24F46316}" type="pres">
      <dgm:prSet presAssocID="{AD887655-B73C-4B5B-87CC-B5EACD5C33B9}" presName="arrowAndChildren" presStyleCnt="0"/>
      <dgm:spPr/>
    </dgm:pt>
    <dgm:pt modelId="{56F86EF9-D901-374C-8BBA-CAFF49A74581}" type="pres">
      <dgm:prSet presAssocID="{AD887655-B73C-4B5B-87CC-B5EACD5C33B9}" presName="parentTextArrow" presStyleLbl="node1" presStyleIdx="0" presStyleCnt="3"/>
      <dgm:spPr/>
    </dgm:pt>
    <dgm:pt modelId="{1A27AF9D-36CD-1745-89EA-8CD6B88642CB}" type="pres">
      <dgm:prSet presAssocID="{AD887655-B73C-4B5B-87CC-B5EACD5C33B9}" presName="arrow" presStyleLbl="node1" presStyleIdx="1" presStyleCnt="3"/>
      <dgm:spPr/>
    </dgm:pt>
    <dgm:pt modelId="{1B6A1E72-E163-1E4C-A666-B3F3A988AC09}" type="pres">
      <dgm:prSet presAssocID="{AD887655-B73C-4B5B-87CC-B5EACD5C33B9}" presName="descendantArrow" presStyleCnt="0"/>
      <dgm:spPr/>
    </dgm:pt>
    <dgm:pt modelId="{65602B78-D0F6-E745-AFBF-5D43DC6DF5A8}" type="pres">
      <dgm:prSet presAssocID="{C588BD03-98DF-4D31-972C-807696AB72D5}" presName="childTextArrow" presStyleLbl="fgAccFollowNode1" presStyleIdx="0" presStyleCnt="5">
        <dgm:presLayoutVars>
          <dgm:bulletEnabled val="1"/>
        </dgm:presLayoutVars>
      </dgm:prSet>
      <dgm:spPr/>
    </dgm:pt>
    <dgm:pt modelId="{1FF264DC-571A-A04B-9EE3-3717294174E2}" type="pres">
      <dgm:prSet presAssocID="{8CA24A91-90F6-4766-B9E5-294F5496A878}" presName="childTextArrow" presStyleLbl="fgAccFollowNode1" presStyleIdx="1" presStyleCnt="5">
        <dgm:presLayoutVars>
          <dgm:bulletEnabled val="1"/>
        </dgm:presLayoutVars>
      </dgm:prSet>
      <dgm:spPr/>
    </dgm:pt>
    <dgm:pt modelId="{8446FF91-C94A-D14B-A7F8-4227036C4347}" type="pres">
      <dgm:prSet presAssocID="{7F52FCBA-E930-4297-BDAA-9F70A658A15F}" presName="childTextArrow" presStyleLbl="fgAccFollowNode1" presStyleIdx="2" presStyleCnt="5">
        <dgm:presLayoutVars>
          <dgm:bulletEnabled val="1"/>
        </dgm:presLayoutVars>
      </dgm:prSet>
      <dgm:spPr/>
    </dgm:pt>
    <dgm:pt modelId="{EBCFED2D-CD66-7249-920F-932EFA2CF4D3}" type="pres">
      <dgm:prSet presAssocID="{E498184F-A969-456C-82B4-0287571E2D5C}" presName="childTextArrow" presStyleLbl="fgAccFollowNode1" presStyleIdx="3" presStyleCnt="5">
        <dgm:presLayoutVars>
          <dgm:bulletEnabled val="1"/>
        </dgm:presLayoutVars>
      </dgm:prSet>
      <dgm:spPr/>
    </dgm:pt>
    <dgm:pt modelId="{0DCB2007-AF60-8940-8529-CF01DB72A0C9}" type="pres">
      <dgm:prSet presAssocID="{D1FE68BD-BD4F-435B-ACB8-31625E812434}" presName="childTextArrow" presStyleLbl="fgAccFollowNode1" presStyleIdx="4" presStyleCnt="5">
        <dgm:presLayoutVars>
          <dgm:bulletEnabled val="1"/>
        </dgm:presLayoutVars>
      </dgm:prSet>
      <dgm:spPr/>
    </dgm:pt>
    <dgm:pt modelId="{EF406730-D9CF-DF44-88E7-3D78125D46DA}" type="pres">
      <dgm:prSet presAssocID="{BE8D544D-5A96-41CB-889A-B47F830F0DCB}" presName="sp" presStyleCnt="0"/>
      <dgm:spPr/>
    </dgm:pt>
    <dgm:pt modelId="{08434FC9-83BB-5D42-8AA6-9918CDC4D065}" type="pres">
      <dgm:prSet presAssocID="{18E72C8D-5735-45F1-8AD0-4A3F6EFD65BF}" presName="arrowAndChildren" presStyleCnt="0"/>
      <dgm:spPr/>
    </dgm:pt>
    <dgm:pt modelId="{E97D94AC-F914-E442-9945-2526692902E5}" type="pres">
      <dgm:prSet presAssocID="{18E72C8D-5735-45F1-8AD0-4A3F6EFD65BF}" presName="parentTextArrow" presStyleLbl="node1" presStyleIdx="2" presStyleCnt="3"/>
      <dgm:spPr/>
    </dgm:pt>
  </dgm:ptLst>
  <dgm:cxnLst>
    <dgm:cxn modelId="{5DB41030-0E5C-4C67-AD7E-D56E7440EE69}" srcId="{AD887655-B73C-4B5B-87CC-B5EACD5C33B9}" destId="{7F52FCBA-E930-4297-BDAA-9F70A658A15F}" srcOrd="2" destOrd="0" parTransId="{CDE62C54-4518-46DD-9499-583AE790F28D}" sibTransId="{3BEE4926-E382-4A46-989F-CD14AF5AA7D5}"/>
    <dgm:cxn modelId="{3A795242-B2E7-4F06-8341-F1636B81C059}" srcId="{AD887655-B73C-4B5B-87CC-B5EACD5C33B9}" destId="{C588BD03-98DF-4D31-972C-807696AB72D5}" srcOrd="0" destOrd="0" parTransId="{F198B4E8-2235-4321-A0AD-C90A6D19FE42}" sibTransId="{32E7DB0F-88D9-4690-AA38-7572B0A8E7C0}"/>
    <dgm:cxn modelId="{71F3C04C-8699-C540-9251-FF974D7EF90F}" type="presOf" srcId="{8CA24A91-90F6-4766-B9E5-294F5496A878}" destId="{1FF264DC-571A-A04B-9EE3-3717294174E2}" srcOrd="0" destOrd="0" presId="urn:microsoft.com/office/officeart/2005/8/layout/process4"/>
    <dgm:cxn modelId="{660FC250-7ADC-5B47-9612-0BB4558E2236}" type="presOf" srcId="{C588BD03-98DF-4D31-972C-807696AB72D5}" destId="{65602B78-D0F6-E745-AFBF-5D43DC6DF5A8}" srcOrd="0" destOrd="0" presId="urn:microsoft.com/office/officeart/2005/8/layout/process4"/>
    <dgm:cxn modelId="{1FBA2C62-9260-E542-AF38-7E519EC878A1}" type="presOf" srcId="{06D3FEB9-2656-4811-A7BC-28406A3EB29B}" destId="{17DCB887-869B-1741-A0E3-3FD9ABBDAA21}" srcOrd="0" destOrd="0" presId="urn:microsoft.com/office/officeart/2005/8/layout/process4"/>
    <dgm:cxn modelId="{BD97446A-F74C-1F43-A028-6847A07EB64B}" type="presOf" srcId="{E498184F-A969-456C-82B4-0287571E2D5C}" destId="{EBCFED2D-CD66-7249-920F-932EFA2CF4D3}" srcOrd="0" destOrd="0" presId="urn:microsoft.com/office/officeart/2005/8/layout/process4"/>
    <dgm:cxn modelId="{06FCFC6C-F381-4798-A169-E5B47F55FC5A}" srcId="{06D3FEB9-2656-4811-A7BC-28406A3EB29B}" destId="{AD887655-B73C-4B5B-87CC-B5EACD5C33B9}" srcOrd="1" destOrd="0" parTransId="{05C2520F-190A-4105-8C93-3DBC110FFCC4}" sibTransId="{011BE03F-06C0-488D-970C-58B487ABADB1}"/>
    <dgm:cxn modelId="{7F03C076-09D1-442D-A0CB-305DC024D9BD}" srcId="{AD887655-B73C-4B5B-87CC-B5EACD5C33B9}" destId="{E498184F-A969-456C-82B4-0287571E2D5C}" srcOrd="3" destOrd="0" parTransId="{B96103F5-1E35-409B-89A0-3DD185EBDFF4}" sibTransId="{9001EDFC-690D-499E-9821-E8B912EEA1AD}"/>
    <dgm:cxn modelId="{4796127D-8EDD-6040-AEDB-528FD05B1B46}" type="presOf" srcId="{7F52FCBA-E930-4297-BDAA-9F70A658A15F}" destId="{8446FF91-C94A-D14B-A7F8-4227036C4347}" srcOrd="0" destOrd="0" presId="urn:microsoft.com/office/officeart/2005/8/layout/process4"/>
    <dgm:cxn modelId="{D71DD08F-1842-4AB4-9F4E-84D895B4F3CD}" srcId="{AD887655-B73C-4B5B-87CC-B5EACD5C33B9}" destId="{8CA24A91-90F6-4766-B9E5-294F5496A878}" srcOrd="1" destOrd="0" parTransId="{23AB7B54-7048-498F-A8AC-F6419707994B}" sibTransId="{AFF0C5ED-7F02-4B0B-85DC-3E1BFF309CAC}"/>
    <dgm:cxn modelId="{B4372B97-9F30-AF46-B9E2-A8699D9286CB}" type="presOf" srcId="{07989A72-6A4B-47B7-9B88-78BCC9F1BE1F}" destId="{F4F6D649-BA2F-F144-A7C1-8DFFAC752FB6}" srcOrd="0" destOrd="0" presId="urn:microsoft.com/office/officeart/2005/8/layout/process4"/>
    <dgm:cxn modelId="{0755C6A9-EAA9-4F7F-8F37-233FB736DDAB}" srcId="{06D3FEB9-2656-4811-A7BC-28406A3EB29B}" destId="{07989A72-6A4B-47B7-9B88-78BCC9F1BE1F}" srcOrd="2" destOrd="0" parTransId="{CA399C12-DE53-4675-BDC2-E82F6EB53478}" sibTransId="{342E92AA-F04E-4086-90E6-81FAD5918A17}"/>
    <dgm:cxn modelId="{4386B4AE-A0CC-489D-AE73-5D1C26731CEC}" srcId="{06D3FEB9-2656-4811-A7BC-28406A3EB29B}" destId="{18E72C8D-5735-45F1-8AD0-4A3F6EFD65BF}" srcOrd="0" destOrd="0" parTransId="{C7979A11-66D2-496C-8EE0-90EA1830B3BA}" sibTransId="{BE8D544D-5A96-41CB-889A-B47F830F0DCB}"/>
    <dgm:cxn modelId="{28A1A7C7-76AE-F94C-897C-610DE0F54AD7}" type="presOf" srcId="{AD887655-B73C-4B5B-87CC-B5EACD5C33B9}" destId="{56F86EF9-D901-374C-8BBA-CAFF49A74581}" srcOrd="0" destOrd="0" presId="urn:microsoft.com/office/officeart/2005/8/layout/process4"/>
    <dgm:cxn modelId="{958EE2E7-88FC-46BE-964C-2B254DF170F0}" srcId="{AD887655-B73C-4B5B-87CC-B5EACD5C33B9}" destId="{D1FE68BD-BD4F-435B-ACB8-31625E812434}" srcOrd="4" destOrd="0" parTransId="{AD18A8D3-934D-41B4-92A3-2D1EF937550A}" sibTransId="{3E7E21FB-64CE-453D-8363-5C11A9E22EF9}"/>
    <dgm:cxn modelId="{19A299EE-267D-5A46-91C6-C325D8086463}" type="presOf" srcId="{AD887655-B73C-4B5B-87CC-B5EACD5C33B9}" destId="{1A27AF9D-36CD-1745-89EA-8CD6B88642CB}" srcOrd="1" destOrd="0" presId="urn:microsoft.com/office/officeart/2005/8/layout/process4"/>
    <dgm:cxn modelId="{B2BA9CF0-873E-634C-BE66-8E6E7FE6755C}" type="presOf" srcId="{18E72C8D-5735-45F1-8AD0-4A3F6EFD65BF}" destId="{E97D94AC-F914-E442-9945-2526692902E5}" srcOrd="0" destOrd="0" presId="urn:microsoft.com/office/officeart/2005/8/layout/process4"/>
    <dgm:cxn modelId="{A4ABD5F7-A3F5-B144-9C1E-00ECB8FE175D}" type="presOf" srcId="{D1FE68BD-BD4F-435B-ACB8-31625E812434}" destId="{0DCB2007-AF60-8940-8529-CF01DB72A0C9}" srcOrd="0" destOrd="0" presId="urn:microsoft.com/office/officeart/2005/8/layout/process4"/>
    <dgm:cxn modelId="{FD5EAFFC-7B36-014C-B707-E3391BF0C78C}" type="presParOf" srcId="{17DCB887-869B-1741-A0E3-3FD9ABBDAA21}" destId="{444489F6-1B57-114E-9DB7-813B93523099}" srcOrd="0" destOrd="0" presId="urn:microsoft.com/office/officeart/2005/8/layout/process4"/>
    <dgm:cxn modelId="{26E964FA-C24E-5446-B484-2678878665E3}" type="presParOf" srcId="{444489F6-1B57-114E-9DB7-813B93523099}" destId="{F4F6D649-BA2F-F144-A7C1-8DFFAC752FB6}" srcOrd="0" destOrd="0" presId="urn:microsoft.com/office/officeart/2005/8/layout/process4"/>
    <dgm:cxn modelId="{09E67A97-6C5B-B94E-84DD-3EB309804981}" type="presParOf" srcId="{17DCB887-869B-1741-A0E3-3FD9ABBDAA21}" destId="{CC5C6D8B-E2D6-2049-9026-87E1F5264E5D}" srcOrd="1" destOrd="0" presId="urn:microsoft.com/office/officeart/2005/8/layout/process4"/>
    <dgm:cxn modelId="{AD1FFE41-2146-E84D-85CC-0647DB6577AC}" type="presParOf" srcId="{17DCB887-869B-1741-A0E3-3FD9ABBDAA21}" destId="{87BC459C-9B8E-D14C-8CC7-E98D24F46316}" srcOrd="2" destOrd="0" presId="urn:microsoft.com/office/officeart/2005/8/layout/process4"/>
    <dgm:cxn modelId="{21438083-97DD-CA4B-8BB5-F8C370DE01A4}" type="presParOf" srcId="{87BC459C-9B8E-D14C-8CC7-E98D24F46316}" destId="{56F86EF9-D901-374C-8BBA-CAFF49A74581}" srcOrd="0" destOrd="0" presId="urn:microsoft.com/office/officeart/2005/8/layout/process4"/>
    <dgm:cxn modelId="{448F8146-8661-9D44-823D-D7AA387A8ECE}" type="presParOf" srcId="{87BC459C-9B8E-D14C-8CC7-E98D24F46316}" destId="{1A27AF9D-36CD-1745-89EA-8CD6B88642CB}" srcOrd="1" destOrd="0" presId="urn:microsoft.com/office/officeart/2005/8/layout/process4"/>
    <dgm:cxn modelId="{0CC0A0A4-E6FD-EF48-9369-8A42B510D0A6}" type="presParOf" srcId="{87BC459C-9B8E-D14C-8CC7-E98D24F46316}" destId="{1B6A1E72-E163-1E4C-A666-B3F3A988AC09}" srcOrd="2" destOrd="0" presId="urn:microsoft.com/office/officeart/2005/8/layout/process4"/>
    <dgm:cxn modelId="{98FD97A4-C37E-3B45-9200-3749439B9DBD}" type="presParOf" srcId="{1B6A1E72-E163-1E4C-A666-B3F3A988AC09}" destId="{65602B78-D0F6-E745-AFBF-5D43DC6DF5A8}" srcOrd="0" destOrd="0" presId="urn:microsoft.com/office/officeart/2005/8/layout/process4"/>
    <dgm:cxn modelId="{D46953BB-6C5B-4E44-94A4-76C4743F882E}" type="presParOf" srcId="{1B6A1E72-E163-1E4C-A666-B3F3A988AC09}" destId="{1FF264DC-571A-A04B-9EE3-3717294174E2}" srcOrd="1" destOrd="0" presId="urn:microsoft.com/office/officeart/2005/8/layout/process4"/>
    <dgm:cxn modelId="{6797DC13-7F6B-A249-A478-6C0702FF86E6}" type="presParOf" srcId="{1B6A1E72-E163-1E4C-A666-B3F3A988AC09}" destId="{8446FF91-C94A-D14B-A7F8-4227036C4347}" srcOrd="2" destOrd="0" presId="urn:microsoft.com/office/officeart/2005/8/layout/process4"/>
    <dgm:cxn modelId="{32B2E6CD-642B-3046-A842-DB65BBEF4E62}" type="presParOf" srcId="{1B6A1E72-E163-1E4C-A666-B3F3A988AC09}" destId="{EBCFED2D-CD66-7249-920F-932EFA2CF4D3}" srcOrd="3" destOrd="0" presId="urn:microsoft.com/office/officeart/2005/8/layout/process4"/>
    <dgm:cxn modelId="{6D8AA46D-002C-F846-A58F-F9569F7904F9}" type="presParOf" srcId="{1B6A1E72-E163-1E4C-A666-B3F3A988AC09}" destId="{0DCB2007-AF60-8940-8529-CF01DB72A0C9}" srcOrd="4" destOrd="0" presId="urn:microsoft.com/office/officeart/2005/8/layout/process4"/>
    <dgm:cxn modelId="{6FC13095-CE17-B048-8D15-9F5EFF76E916}" type="presParOf" srcId="{17DCB887-869B-1741-A0E3-3FD9ABBDAA21}" destId="{EF406730-D9CF-DF44-88E7-3D78125D46DA}" srcOrd="3" destOrd="0" presId="urn:microsoft.com/office/officeart/2005/8/layout/process4"/>
    <dgm:cxn modelId="{BDDB8AB8-45AC-C745-94DB-B97BB1A96DEC}" type="presParOf" srcId="{17DCB887-869B-1741-A0E3-3FD9ABBDAA21}" destId="{08434FC9-83BB-5D42-8AA6-9918CDC4D065}" srcOrd="4" destOrd="0" presId="urn:microsoft.com/office/officeart/2005/8/layout/process4"/>
    <dgm:cxn modelId="{6AE59BD3-1034-7F4C-9476-F2313A8EA54F}" type="presParOf" srcId="{08434FC9-83BB-5D42-8AA6-9918CDC4D065}" destId="{E97D94AC-F914-E442-9945-2526692902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49FE1BB-B262-470B-AB48-BCBF21F7EC0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B78D63AA-08B9-4A78-895A-67B65966B2A8}">
      <dgm:prSet custT="1"/>
      <dgm:spPr/>
      <dgm:t>
        <a:bodyPr/>
        <a:lstStyle/>
        <a:p>
          <a:r>
            <a:rPr lang="en-IN" sz="1600" b="1"/>
            <a:t>Machine Learning Model</a:t>
          </a:r>
          <a:r>
            <a:rPr lang="en-IN" sz="1600"/>
            <a:t>: </a:t>
          </a:r>
          <a:endParaRPr lang="en-US" sz="1600"/>
        </a:p>
      </dgm:t>
    </dgm:pt>
    <dgm:pt modelId="{3BFF433D-5CAA-4548-A21B-920A07A0D247}" type="parTrans" cxnId="{51E7495E-571E-435B-BBD1-A963513D9A58}">
      <dgm:prSet/>
      <dgm:spPr/>
      <dgm:t>
        <a:bodyPr/>
        <a:lstStyle/>
        <a:p>
          <a:endParaRPr lang="en-US" sz="2000"/>
        </a:p>
      </dgm:t>
    </dgm:pt>
    <dgm:pt modelId="{6745CEEE-854D-40CB-9BCD-9DE364ACE91F}" type="sibTrans" cxnId="{51E7495E-571E-435B-BBD1-A963513D9A58}">
      <dgm:prSet/>
      <dgm:spPr/>
      <dgm:t>
        <a:bodyPr/>
        <a:lstStyle/>
        <a:p>
          <a:endParaRPr lang="en-US" sz="2000"/>
        </a:p>
      </dgm:t>
    </dgm:pt>
    <dgm:pt modelId="{23B568C3-26D0-4B2A-AB39-A5497D8C80CC}">
      <dgm:prSet custT="1"/>
      <dgm:spPr/>
      <dgm:t>
        <a:bodyPr/>
        <a:lstStyle/>
        <a:p>
          <a:r>
            <a:rPr lang="en-IN" sz="1600"/>
            <a:t>A pre-trained machine learning model (e.g., logistic regression, random forest, or deep learning) is used to predict the churn probability. </a:t>
          </a:r>
          <a:endParaRPr lang="en-US" sz="1600"/>
        </a:p>
      </dgm:t>
    </dgm:pt>
    <dgm:pt modelId="{399EA2F1-86D4-46A5-9700-4E0D595D6421}" type="parTrans" cxnId="{B6756209-C470-4813-A149-77B4712899D0}">
      <dgm:prSet/>
      <dgm:spPr/>
      <dgm:t>
        <a:bodyPr/>
        <a:lstStyle/>
        <a:p>
          <a:endParaRPr lang="en-US" sz="2000"/>
        </a:p>
      </dgm:t>
    </dgm:pt>
    <dgm:pt modelId="{509C056D-9760-4C09-A4B8-342DABED90F1}" type="sibTrans" cxnId="{B6756209-C470-4813-A149-77B4712899D0}">
      <dgm:prSet/>
      <dgm:spPr/>
      <dgm:t>
        <a:bodyPr/>
        <a:lstStyle/>
        <a:p>
          <a:endParaRPr lang="en-US" sz="2000"/>
        </a:p>
      </dgm:t>
    </dgm:pt>
    <dgm:pt modelId="{9D8C3DA2-CDB8-44DA-A1F9-8FEF5F3ECAE4}">
      <dgm:prSet custT="1"/>
      <dgm:spPr/>
      <dgm:t>
        <a:bodyPr/>
        <a:lstStyle/>
        <a:p>
          <a:r>
            <a:rPr lang="en-IN" sz="1600"/>
            <a:t>This model is trained on historical data of customer behavior, past churn events, and retention outcomes.</a:t>
          </a:r>
          <a:endParaRPr lang="en-US" sz="1600"/>
        </a:p>
      </dgm:t>
    </dgm:pt>
    <dgm:pt modelId="{A8CA6DCB-3D21-41DA-A01F-4AEC02280234}" type="parTrans" cxnId="{B240554A-ECF4-4443-BE4A-4FBA45A37B5C}">
      <dgm:prSet/>
      <dgm:spPr/>
      <dgm:t>
        <a:bodyPr/>
        <a:lstStyle/>
        <a:p>
          <a:endParaRPr lang="en-US" sz="2000"/>
        </a:p>
      </dgm:t>
    </dgm:pt>
    <dgm:pt modelId="{FAD003AA-6339-429F-B3C0-C84CE371F9C4}" type="sibTrans" cxnId="{B240554A-ECF4-4443-BE4A-4FBA45A37B5C}">
      <dgm:prSet/>
      <dgm:spPr/>
      <dgm:t>
        <a:bodyPr/>
        <a:lstStyle/>
        <a:p>
          <a:endParaRPr lang="en-US" sz="2000"/>
        </a:p>
      </dgm:t>
    </dgm:pt>
    <dgm:pt modelId="{A0AE8413-FD4C-403F-A626-C2F09A4C8C07}">
      <dgm:prSet custT="1"/>
      <dgm:spPr/>
      <dgm:t>
        <a:bodyPr/>
        <a:lstStyle/>
        <a:p>
          <a:r>
            <a:rPr lang="en-IN" sz="1600" b="1"/>
            <a:t>Real-Time Model Scoring</a:t>
          </a:r>
          <a:r>
            <a:rPr lang="en-IN" sz="1600"/>
            <a:t>: </a:t>
          </a:r>
          <a:endParaRPr lang="en-US" sz="1600"/>
        </a:p>
      </dgm:t>
    </dgm:pt>
    <dgm:pt modelId="{345446FB-1B8E-4ECA-9190-7B984599E9D3}" type="parTrans" cxnId="{E54C3116-1D19-4C28-89B2-6035AE12C6ED}">
      <dgm:prSet/>
      <dgm:spPr/>
      <dgm:t>
        <a:bodyPr/>
        <a:lstStyle/>
        <a:p>
          <a:endParaRPr lang="en-US" sz="2000"/>
        </a:p>
      </dgm:t>
    </dgm:pt>
    <dgm:pt modelId="{63955182-55C3-4A48-8B9D-F94A742222D9}" type="sibTrans" cxnId="{E54C3116-1D19-4C28-89B2-6035AE12C6ED}">
      <dgm:prSet/>
      <dgm:spPr/>
      <dgm:t>
        <a:bodyPr/>
        <a:lstStyle/>
        <a:p>
          <a:endParaRPr lang="en-US" sz="2000"/>
        </a:p>
      </dgm:t>
    </dgm:pt>
    <dgm:pt modelId="{740EDEC5-ADC9-4A44-A5FB-86CDD9B08E09}">
      <dgm:prSet custT="1"/>
      <dgm:spPr/>
      <dgm:t>
        <a:bodyPr/>
        <a:lstStyle/>
        <a:p>
          <a:r>
            <a:rPr lang="en-IN" sz="1600"/>
            <a:t>As data is processed in real-time, the features generated by Flink are passed to the model to predict whether a customer is likely to churn.</a:t>
          </a:r>
          <a:endParaRPr lang="en-US" sz="1600"/>
        </a:p>
      </dgm:t>
    </dgm:pt>
    <dgm:pt modelId="{6373ED90-ECEE-4765-8998-3B5336318210}" type="parTrans" cxnId="{544269A4-B50E-48B9-AEB0-80425F0FE014}">
      <dgm:prSet/>
      <dgm:spPr/>
      <dgm:t>
        <a:bodyPr/>
        <a:lstStyle/>
        <a:p>
          <a:endParaRPr lang="en-US" sz="2000"/>
        </a:p>
      </dgm:t>
    </dgm:pt>
    <dgm:pt modelId="{D7E145FA-C687-414A-A37C-AC3CCFCCB365}" type="sibTrans" cxnId="{544269A4-B50E-48B9-AEB0-80425F0FE014}">
      <dgm:prSet/>
      <dgm:spPr/>
      <dgm:t>
        <a:bodyPr/>
        <a:lstStyle/>
        <a:p>
          <a:endParaRPr lang="en-US" sz="2000"/>
        </a:p>
      </dgm:t>
    </dgm:pt>
    <dgm:pt modelId="{96E24CF4-AA28-4890-BFE5-1153877F8C99}">
      <dgm:prSet custT="1"/>
      <dgm:spPr/>
      <dgm:t>
        <a:bodyPr/>
        <a:lstStyle/>
        <a:p>
          <a:r>
            <a:rPr lang="en-IN" sz="1600" b="1"/>
            <a:t>Tools</a:t>
          </a:r>
          <a:r>
            <a:rPr lang="en-IN" sz="1600"/>
            <a:t>: The model can be deployed using </a:t>
          </a:r>
          <a:r>
            <a:rPr lang="en-IN" sz="1600" b="1"/>
            <a:t>Flink ML</a:t>
          </a:r>
          <a:r>
            <a:rPr lang="en-IN" sz="1600"/>
            <a:t> or served using </a:t>
          </a:r>
          <a:r>
            <a:rPr lang="en-IN" sz="1600" b="1"/>
            <a:t>TensorFlow Serving</a:t>
          </a:r>
          <a:r>
            <a:rPr lang="en-IN" sz="1600"/>
            <a:t> for real-time predictions.</a:t>
          </a:r>
          <a:endParaRPr lang="en-US" sz="1600"/>
        </a:p>
      </dgm:t>
    </dgm:pt>
    <dgm:pt modelId="{CA55C270-DCD9-45F3-BA31-2F84EFFA9616}" type="parTrans" cxnId="{ECF00266-38CB-4507-B619-6FC1BDF8CD18}">
      <dgm:prSet/>
      <dgm:spPr/>
      <dgm:t>
        <a:bodyPr/>
        <a:lstStyle/>
        <a:p>
          <a:endParaRPr lang="en-US" sz="2000"/>
        </a:p>
      </dgm:t>
    </dgm:pt>
    <dgm:pt modelId="{FF7B3F97-5DB3-4B9D-B53B-65292A65ADD1}" type="sibTrans" cxnId="{ECF00266-38CB-4507-B619-6FC1BDF8CD18}">
      <dgm:prSet/>
      <dgm:spPr/>
      <dgm:t>
        <a:bodyPr/>
        <a:lstStyle/>
        <a:p>
          <a:endParaRPr lang="en-US" sz="2000"/>
        </a:p>
      </dgm:t>
    </dgm:pt>
    <dgm:pt modelId="{BF9B5757-6747-4027-A920-19A28FFA6599}">
      <dgm:prSet custT="1"/>
      <dgm:spPr/>
      <dgm:t>
        <a:bodyPr/>
        <a:lstStyle/>
        <a:p>
          <a:r>
            <a:rPr lang="en-IN" sz="1600" b="1"/>
            <a:t>Example</a:t>
          </a:r>
          <a:r>
            <a:rPr lang="en-IN" sz="1600"/>
            <a:t>: </a:t>
          </a:r>
          <a:endParaRPr lang="en-US" sz="1600"/>
        </a:p>
      </dgm:t>
    </dgm:pt>
    <dgm:pt modelId="{3582AA8C-FBBC-4F91-A3B2-8B9D2BCA7466}" type="parTrans" cxnId="{8AA6E824-0C96-4744-91F1-7514A64A2DA2}">
      <dgm:prSet/>
      <dgm:spPr/>
      <dgm:t>
        <a:bodyPr/>
        <a:lstStyle/>
        <a:p>
          <a:endParaRPr lang="en-US" sz="2000"/>
        </a:p>
      </dgm:t>
    </dgm:pt>
    <dgm:pt modelId="{F3E029BD-1BAC-4E58-8906-A6F3ABF05EFB}" type="sibTrans" cxnId="{8AA6E824-0C96-4744-91F1-7514A64A2DA2}">
      <dgm:prSet/>
      <dgm:spPr/>
      <dgm:t>
        <a:bodyPr/>
        <a:lstStyle/>
        <a:p>
          <a:endParaRPr lang="en-US" sz="2000"/>
        </a:p>
      </dgm:t>
    </dgm:pt>
    <dgm:pt modelId="{DC23F4DC-8466-43C6-8351-C826EC071616}">
      <dgm:prSet custT="1"/>
      <dgm:spPr/>
      <dgm:t>
        <a:bodyPr/>
        <a:lstStyle/>
        <a:p>
          <a:r>
            <a:rPr lang="en-IN" sz="1600"/>
            <a:t>The system computes a churn probability of 85% for a customer who has reported multiple network issues, decreased their data usage, and had delayed payments in the last month.</a:t>
          </a:r>
          <a:endParaRPr lang="en-US" sz="1600"/>
        </a:p>
      </dgm:t>
    </dgm:pt>
    <dgm:pt modelId="{F6E5C516-A151-43B7-A03E-773A25B68179}" type="parTrans" cxnId="{716F7346-0056-4391-AD0E-9721A63BC7E0}">
      <dgm:prSet/>
      <dgm:spPr/>
      <dgm:t>
        <a:bodyPr/>
        <a:lstStyle/>
        <a:p>
          <a:endParaRPr lang="en-US" sz="2000"/>
        </a:p>
      </dgm:t>
    </dgm:pt>
    <dgm:pt modelId="{0E65D6F1-DF85-4E73-9FC8-30A921C0CE80}" type="sibTrans" cxnId="{716F7346-0056-4391-AD0E-9721A63BC7E0}">
      <dgm:prSet/>
      <dgm:spPr/>
      <dgm:t>
        <a:bodyPr/>
        <a:lstStyle/>
        <a:p>
          <a:endParaRPr lang="en-US" sz="2000"/>
        </a:p>
      </dgm:t>
    </dgm:pt>
    <dgm:pt modelId="{9A6D218B-3D6D-6044-B527-C93CB34FFF2A}" type="pres">
      <dgm:prSet presAssocID="{649FE1BB-B262-470B-AB48-BCBF21F7EC08}" presName="linear" presStyleCnt="0">
        <dgm:presLayoutVars>
          <dgm:dir/>
          <dgm:animLvl val="lvl"/>
          <dgm:resizeHandles val="exact"/>
        </dgm:presLayoutVars>
      </dgm:prSet>
      <dgm:spPr/>
    </dgm:pt>
    <dgm:pt modelId="{A5C84808-E787-D64A-9D1A-6B1C234EE62E}" type="pres">
      <dgm:prSet presAssocID="{B78D63AA-08B9-4A78-895A-67B65966B2A8}" presName="parentLin" presStyleCnt="0"/>
      <dgm:spPr/>
    </dgm:pt>
    <dgm:pt modelId="{84837544-2DEA-F74E-984C-80C3396418AB}" type="pres">
      <dgm:prSet presAssocID="{B78D63AA-08B9-4A78-895A-67B65966B2A8}" presName="parentLeftMargin" presStyleLbl="node1" presStyleIdx="0" presStyleCnt="3"/>
      <dgm:spPr/>
    </dgm:pt>
    <dgm:pt modelId="{39F4BD2C-A977-2840-B98C-1A7E5789615E}" type="pres">
      <dgm:prSet presAssocID="{B78D63AA-08B9-4A78-895A-67B65966B2A8}" presName="parentText" presStyleLbl="node1" presStyleIdx="0" presStyleCnt="3">
        <dgm:presLayoutVars>
          <dgm:chMax val="0"/>
          <dgm:bulletEnabled val="1"/>
        </dgm:presLayoutVars>
      </dgm:prSet>
      <dgm:spPr/>
    </dgm:pt>
    <dgm:pt modelId="{E30D4C7C-2E72-2642-B2B2-C549E63F26F5}" type="pres">
      <dgm:prSet presAssocID="{B78D63AA-08B9-4A78-895A-67B65966B2A8}" presName="negativeSpace" presStyleCnt="0"/>
      <dgm:spPr/>
    </dgm:pt>
    <dgm:pt modelId="{3209C157-420E-C747-BBA3-D50F8606E0D1}" type="pres">
      <dgm:prSet presAssocID="{B78D63AA-08B9-4A78-895A-67B65966B2A8}" presName="childText" presStyleLbl="conFgAcc1" presStyleIdx="0" presStyleCnt="3">
        <dgm:presLayoutVars>
          <dgm:bulletEnabled val="1"/>
        </dgm:presLayoutVars>
      </dgm:prSet>
      <dgm:spPr/>
    </dgm:pt>
    <dgm:pt modelId="{7A5776E4-364E-BA48-890B-AE06206ECD32}" type="pres">
      <dgm:prSet presAssocID="{6745CEEE-854D-40CB-9BCD-9DE364ACE91F}" presName="spaceBetweenRectangles" presStyleCnt="0"/>
      <dgm:spPr/>
    </dgm:pt>
    <dgm:pt modelId="{D934504C-4C94-E647-9527-9D61E53D2122}" type="pres">
      <dgm:prSet presAssocID="{A0AE8413-FD4C-403F-A626-C2F09A4C8C07}" presName="parentLin" presStyleCnt="0"/>
      <dgm:spPr/>
    </dgm:pt>
    <dgm:pt modelId="{17F44636-A52E-4241-8EBE-F7ECDC37CE1E}" type="pres">
      <dgm:prSet presAssocID="{A0AE8413-FD4C-403F-A626-C2F09A4C8C07}" presName="parentLeftMargin" presStyleLbl="node1" presStyleIdx="0" presStyleCnt="3"/>
      <dgm:spPr/>
    </dgm:pt>
    <dgm:pt modelId="{377B2BFE-E5D2-9C4F-BF99-E986A0103542}" type="pres">
      <dgm:prSet presAssocID="{A0AE8413-FD4C-403F-A626-C2F09A4C8C07}" presName="parentText" presStyleLbl="node1" presStyleIdx="1" presStyleCnt="3">
        <dgm:presLayoutVars>
          <dgm:chMax val="0"/>
          <dgm:bulletEnabled val="1"/>
        </dgm:presLayoutVars>
      </dgm:prSet>
      <dgm:spPr/>
    </dgm:pt>
    <dgm:pt modelId="{D7F77E3C-BCDB-C343-A45F-1E6957CBC69E}" type="pres">
      <dgm:prSet presAssocID="{A0AE8413-FD4C-403F-A626-C2F09A4C8C07}" presName="negativeSpace" presStyleCnt="0"/>
      <dgm:spPr/>
    </dgm:pt>
    <dgm:pt modelId="{E189A2EB-C9D8-A745-A5BC-EF2281497ADB}" type="pres">
      <dgm:prSet presAssocID="{A0AE8413-FD4C-403F-A626-C2F09A4C8C07}" presName="childText" presStyleLbl="conFgAcc1" presStyleIdx="1" presStyleCnt="3">
        <dgm:presLayoutVars>
          <dgm:bulletEnabled val="1"/>
        </dgm:presLayoutVars>
      </dgm:prSet>
      <dgm:spPr/>
    </dgm:pt>
    <dgm:pt modelId="{E5C291C0-5019-B44D-99F2-281079928E2B}" type="pres">
      <dgm:prSet presAssocID="{63955182-55C3-4A48-8B9D-F94A742222D9}" presName="spaceBetweenRectangles" presStyleCnt="0"/>
      <dgm:spPr/>
    </dgm:pt>
    <dgm:pt modelId="{E07BA90D-C6BE-3045-8FD0-911C4B2C4F06}" type="pres">
      <dgm:prSet presAssocID="{BF9B5757-6747-4027-A920-19A28FFA6599}" presName="parentLin" presStyleCnt="0"/>
      <dgm:spPr/>
    </dgm:pt>
    <dgm:pt modelId="{E1C14004-1911-CE42-BFCC-F82F38FB0ECC}" type="pres">
      <dgm:prSet presAssocID="{BF9B5757-6747-4027-A920-19A28FFA6599}" presName="parentLeftMargin" presStyleLbl="node1" presStyleIdx="1" presStyleCnt="3"/>
      <dgm:spPr/>
    </dgm:pt>
    <dgm:pt modelId="{356D6AFD-83C1-D145-BC8F-60326F3C90C9}" type="pres">
      <dgm:prSet presAssocID="{BF9B5757-6747-4027-A920-19A28FFA6599}" presName="parentText" presStyleLbl="node1" presStyleIdx="2" presStyleCnt="3">
        <dgm:presLayoutVars>
          <dgm:chMax val="0"/>
          <dgm:bulletEnabled val="1"/>
        </dgm:presLayoutVars>
      </dgm:prSet>
      <dgm:spPr/>
    </dgm:pt>
    <dgm:pt modelId="{4A6096D5-BA0A-AF4B-9C54-34CCB148A473}" type="pres">
      <dgm:prSet presAssocID="{BF9B5757-6747-4027-A920-19A28FFA6599}" presName="negativeSpace" presStyleCnt="0"/>
      <dgm:spPr/>
    </dgm:pt>
    <dgm:pt modelId="{A77217E7-584A-A74A-B28E-C588C3A4435B}" type="pres">
      <dgm:prSet presAssocID="{BF9B5757-6747-4027-A920-19A28FFA6599}" presName="childText" presStyleLbl="conFgAcc1" presStyleIdx="2" presStyleCnt="3">
        <dgm:presLayoutVars>
          <dgm:bulletEnabled val="1"/>
        </dgm:presLayoutVars>
      </dgm:prSet>
      <dgm:spPr/>
    </dgm:pt>
  </dgm:ptLst>
  <dgm:cxnLst>
    <dgm:cxn modelId="{65D61504-F90E-9347-AD49-6971C8ABCCA8}" type="presOf" srcId="{9D8C3DA2-CDB8-44DA-A1F9-8FEF5F3ECAE4}" destId="{3209C157-420E-C747-BBA3-D50F8606E0D1}" srcOrd="0" destOrd="1" presId="urn:microsoft.com/office/officeart/2005/8/layout/list1"/>
    <dgm:cxn modelId="{B6756209-C470-4813-A149-77B4712899D0}" srcId="{B78D63AA-08B9-4A78-895A-67B65966B2A8}" destId="{23B568C3-26D0-4B2A-AB39-A5497D8C80CC}" srcOrd="0" destOrd="0" parTransId="{399EA2F1-86D4-46A5-9700-4E0D595D6421}" sibTransId="{509C056D-9760-4C09-A4B8-342DABED90F1}"/>
    <dgm:cxn modelId="{1386830A-2C42-A143-827F-216DF64935ED}" type="presOf" srcId="{740EDEC5-ADC9-4A44-A5FB-86CDD9B08E09}" destId="{E189A2EB-C9D8-A745-A5BC-EF2281497ADB}" srcOrd="0" destOrd="0" presId="urn:microsoft.com/office/officeart/2005/8/layout/list1"/>
    <dgm:cxn modelId="{E54C3116-1D19-4C28-89B2-6035AE12C6ED}" srcId="{649FE1BB-B262-470B-AB48-BCBF21F7EC08}" destId="{A0AE8413-FD4C-403F-A626-C2F09A4C8C07}" srcOrd="1" destOrd="0" parTransId="{345446FB-1B8E-4ECA-9190-7B984599E9D3}" sibTransId="{63955182-55C3-4A48-8B9D-F94A742222D9}"/>
    <dgm:cxn modelId="{8AA6E824-0C96-4744-91F1-7514A64A2DA2}" srcId="{649FE1BB-B262-470B-AB48-BCBF21F7EC08}" destId="{BF9B5757-6747-4027-A920-19A28FFA6599}" srcOrd="2" destOrd="0" parTransId="{3582AA8C-FBBC-4F91-A3B2-8B9D2BCA7466}" sibTransId="{F3E029BD-1BAC-4E58-8906-A6F3ABF05EFB}"/>
    <dgm:cxn modelId="{3FD6C440-A941-A841-A6CC-466A7D147228}" type="presOf" srcId="{A0AE8413-FD4C-403F-A626-C2F09A4C8C07}" destId="{377B2BFE-E5D2-9C4F-BF99-E986A0103542}" srcOrd="1" destOrd="0" presId="urn:microsoft.com/office/officeart/2005/8/layout/list1"/>
    <dgm:cxn modelId="{716F7346-0056-4391-AD0E-9721A63BC7E0}" srcId="{BF9B5757-6747-4027-A920-19A28FFA6599}" destId="{DC23F4DC-8466-43C6-8351-C826EC071616}" srcOrd="0" destOrd="0" parTransId="{F6E5C516-A151-43B7-A03E-773A25B68179}" sibTransId="{0E65D6F1-DF85-4E73-9FC8-30A921C0CE80}"/>
    <dgm:cxn modelId="{1DFB5B47-9D41-704E-B12E-349F2B506C9F}" type="presOf" srcId="{23B568C3-26D0-4B2A-AB39-A5497D8C80CC}" destId="{3209C157-420E-C747-BBA3-D50F8606E0D1}" srcOrd="0" destOrd="0" presId="urn:microsoft.com/office/officeart/2005/8/layout/list1"/>
    <dgm:cxn modelId="{B240554A-ECF4-4443-BE4A-4FBA45A37B5C}" srcId="{B78D63AA-08B9-4A78-895A-67B65966B2A8}" destId="{9D8C3DA2-CDB8-44DA-A1F9-8FEF5F3ECAE4}" srcOrd="1" destOrd="0" parTransId="{A8CA6DCB-3D21-41DA-A01F-4AEC02280234}" sibTransId="{FAD003AA-6339-429F-B3C0-C84CE371F9C4}"/>
    <dgm:cxn modelId="{4B20D350-CAAA-4C49-BC25-2DE7B5268C72}" type="presOf" srcId="{B78D63AA-08B9-4A78-895A-67B65966B2A8}" destId="{39F4BD2C-A977-2840-B98C-1A7E5789615E}" srcOrd="1" destOrd="0" presId="urn:microsoft.com/office/officeart/2005/8/layout/list1"/>
    <dgm:cxn modelId="{51E7495E-571E-435B-BBD1-A963513D9A58}" srcId="{649FE1BB-B262-470B-AB48-BCBF21F7EC08}" destId="{B78D63AA-08B9-4A78-895A-67B65966B2A8}" srcOrd="0" destOrd="0" parTransId="{3BFF433D-5CAA-4548-A21B-920A07A0D247}" sibTransId="{6745CEEE-854D-40CB-9BCD-9DE364ACE91F}"/>
    <dgm:cxn modelId="{ECF00266-38CB-4507-B619-6FC1BDF8CD18}" srcId="{740EDEC5-ADC9-4A44-A5FB-86CDD9B08E09}" destId="{96E24CF4-AA28-4890-BFE5-1153877F8C99}" srcOrd="0" destOrd="0" parTransId="{CA55C270-DCD9-45F3-BA31-2F84EFFA9616}" sibTransId="{FF7B3F97-5DB3-4B9D-B53B-65292A65ADD1}"/>
    <dgm:cxn modelId="{8093C075-DEE9-9343-A23C-C3E37EB25809}" type="presOf" srcId="{BF9B5757-6747-4027-A920-19A28FFA6599}" destId="{E1C14004-1911-CE42-BFCC-F82F38FB0ECC}" srcOrd="0" destOrd="0" presId="urn:microsoft.com/office/officeart/2005/8/layout/list1"/>
    <dgm:cxn modelId="{D07F147C-432E-6A42-B6BB-57C647F9E948}" type="presOf" srcId="{649FE1BB-B262-470B-AB48-BCBF21F7EC08}" destId="{9A6D218B-3D6D-6044-B527-C93CB34FFF2A}" srcOrd="0" destOrd="0" presId="urn:microsoft.com/office/officeart/2005/8/layout/list1"/>
    <dgm:cxn modelId="{15FFBF84-0835-3A4C-96FE-45A2C0315625}" type="presOf" srcId="{DC23F4DC-8466-43C6-8351-C826EC071616}" destId="{A77217E7-584A-A74A-B28E-C588C3A4435B}" srcOrd="0" destOrd="0" presId="urn:microsoft.com/office/officeart/2005/8/layout/list1"/>
    <dgm:cxn modelId="{544269A4-B50E-48B9-AEB0-80425F0FE014}" srcId="{A0AE8413-FD4C-403F-A626-C2F09A4C8C07}" destId="{740EDEC5-ADC9-4A44-A5FB-86CDD9B08E09}" srcOrd="0" destOrd="0" parTransId="{6373ED90-ECEE-4765-8998-3B5336318210}" sibTransId="{D7E145FA-C687-414A-A37C-AC3CCFCCB365}"/>
    <dgm:cxn modelId="{70B621A7-3F10-AB45-8319-F38D017CB82B}" type="presOf" srcId="{B78D63AA-08B9-4A78-895A-67B65966B2A8}" destId="{84837544-2DEA-F74E-984C-80C3396418AB}" srcOrd="0" destOrd="0" presId="urn:microsoft.com/office/officeart/2005/8/layout/list1"/>
    <dgm:cxn modelId="{D8C5C4B4-154B-034B-84A8-4357682B9F2B}" type="presOf" srcId="{96E24CF4-AA28-4890-BFE5-1153877F8C99}" destId="{E189A2EB-C9D8-A745-A5BC-EF2281497ADB}" srcOrd="0" destOrd="1" presId="urn:microsoft.com/office/officeart/2005/8/layout/list1"/>
    <dgm:cxn modelId="{601B27BF-68DC-3E4F-8E7E-E5EC6FAED8AA}" type="presOf" srcId="{BF9B5757-6747-4027-A920-19A28FFA6599}" destId="{356D6AFD-83C1-D145-BC8F-60326F3C90C9}" srcOrd="1" destOrd="0" presId="urn:microsoft.com/office/officeart/2005/8/layout/list1"/>
    <dgm:cxn modelId="{E8B74CD7-6879-EB47-9490-CA38E9EAA1BC}" type="presOf" srcId="{A0AE8413-FD4C-403F-A626-C2F09A4C8C07}" destId="{17F44636-A52E-4241-8EBE-F7ECDC37CE1E}" srcOrd="0" destOrd="0" presId="urn:microsoft.com/office/officeart/2005/8/layout/list1"/>
    <dgm:cxn modelId="{049E1DB8-1D11-5447-87BF-354088C14F80}" type="presParOf" srcId="{9A6D218B-3D6D-6044-B527-C93CB34FFF2A}" destId="{A5C84808-E787-D64A-9D1A-6B1C234EE62E}" srcOrd="0" destOrd="0" presId="urn:microsoft.com/office/officeart/2005/8/layout/list1"/>
    <dgm:cxn modelId="{A11C6DF1-9E36-B44F-9FC3-FC2444854085}" type="presParOf" srcId="{A5C84808-E787-D64A-9D1A-6B1C234EE62E}" destId="{84837544-2DEA-F74E-984C-80C3396418AB}" srcOrd="0" destOrd="0" presId="urn:microsoft.com/office/officeart/2005/8/layout/list1"/>
    <dgm:cxn modelId="{4E4FDC2C-8675-C34E-A63D-2D0FD66B800F}" type="presParOf" srcId="{A5C84808-E787-D64A-9D1A-6B1C234EE62E}" destId="{39F4BD2C-A977-2840-B98C-1A7E5789615E}" srcOrd="1" destOrd="0" presId="urn:microsoft.com/office/officeart/2005/8/layout/list1"/>
    <dgm:cxn modelId="{5CA0B5BB-E476-B944-8766-FB0FE0950915}" type="presParOf" srcId="{9A6D218B-3D6D-6044-B527-C93CB34FFF2A}" destId="{E30D4C7C-2E72-2642-B2B2-C549E63F26F5}" srcOrd="1" destOrd="0" presId="urn:microsoft.com/office/officeart/2005/8/layout/list1"/>
    <dgm:cxn modelId="{C2E4D43F-7478-2741-BEE8-74C4D17B36C6}" type="presParOf" srcId="{9A6D218B-3D6D-6044-B527-C93CB34FFF2A}" destId="{3209C157-420E-C747-BBA3-D50F8606E0D1}" srcOrd="2" destOrd="0" presId="urn:microsoft.com/office/officeart/2005/8/layout/list1"/>
    <dgm:cxn modelId="{D836F3BB-DA0B-084E-9E70-0DE19C491CBF}" type="presParOf" srcId="{9A6D218B-3D6D-6044-B527-C93CB34FFF2A}" destId="{7A5776E4-364E-BA48-890B-AE06206ECD32}" srcOrd="3" destOrd="0" presId="urn:microsoft.com/office/officeart/2005/8/layout/list1"/>
    <dgm:cxn modelId="{2CD08E1D-54B8-B846-96F5-D33709A3C461}" type="presParOf" srcId="{9A6D218B-3D6D-6044-B527-C93CB34FFF2A}" destId="{D934504C-4C94-E647-9527-9D61E53D2122}" srcOrd="4" destOrd="0" presId="urn:microsoft.com/office/officeart/2005/8/layout/list1"/>
    <dgm:cxn modelId="{6CE31505-679C-114B-9D3A-3E4AE8FE61CC}" type="presParOf" srcId="{D934504C-4C94-E647-9527-9D61E53D2122}" destId="{17F44636-A52E-4241-8EBE-F7ECDC37CE1E}" srcOrd="0" destOrd="0" presId="urn:microsoft.com/office/officeart/2005/8/layout/list1"/>
    <dgm:cxn modelId="{FFAABCA5-41CF-8840-B4C5-14161CCB6E52}" type="presParOf" srcId="{D934504C-4C94-E647-9527-9D61E53D2122}" destId="{377B2BFE-E5D2-9C4F-BF99-E986A0103542}" srcOrd="1" destOrd="0" presId="urn:microsoft.com/office/officeart/2005/8/layout/list1"/>
    <dgm:cxn modelId="{FE4D9835-C982-E746-BB47-7CCA662DF3AE}" type="presParOf" srcId="{9A6D218B-3D6D-6044-B527-C93CB34FFF2A}" destId="{D7F77E3C-BCDB-C343-A45F-1E6957CBC69E}" srcOrd="5" destOrd="0" presId="urn:microsoft.com/office/officeart/2005/8/layout/list1"/>
    <dgm:cxn modelId="{CD9D16AE-A00A-4E4C-A418-D716DB44A5FC}" type="presParOf" srcId="{9A6D218B-3D6D-6044-B527-C93CB34FFF2A}" destId="{E189A2EB-C9D8-A745-A5BC-EF2281497ADB}" srcOrd="6" destOrd="0" presId="urn:microsoft.com/office/officeart/2005/8/layout/list1"/>
    <dgm:cxn modelId="{278004EF-8092-944D-B0D3-6D6D3FE78DDD}" type="presParOf" srcId="{9A6D218B-3D6D-6044-B527-C93CB34FFF2A}" destId="{E5C291C0-5019-B44D-99F2-281079928E2B}" srcOrd="7" destOrd="0" presId="urn:microsoft.com/office/officeart/2005/8/layout/list1"/>
    <dgm:cxn modelId="{C728288B-9554-E84E-9566-5EEA29FB3423}" type="presParOf" srcId="{9A6D218B-3D6D-6044-B527-C93CB34FFF2A}" destId="{E07BA90D-C6BE-3045-8FD0-911C4B2C4F06}" srcOrd="8" destOrd="0" presId="urn:microsoft.com/office/officeart/2005/8/layout/list1"/>
    <dgm:cxn modelId="{1872099B-23C4-DB41-8F3D-10B67858E23D}" type="presParOf" srcId="{E07BA90D-C6BE-3045-8FD0-911C4B2C4F06}" destId="{E1C14004-1911-CE42-BFCC-F82F38FB0ECC}" srcOrd="0" destOrd="0" presId="urn:microsoft.com/office/officeart/2005/8/layout/list1"/>
    <dgm:cxn modelId="{55AD98A0-DD19-244F-A5FD-1C7352E824D0}" type="presParOf" srcId="{E07BA90D-C6BE-3045-8FD0-911C4B2C4F06}" destId="{356D6AFD-83C1-D145-BC8F-60326F3C90C9}" srcOrd="1" destOrd="0" presId="urn:microsoft.com/office/officeart/2005/8/layout/list1"/>
    <dgm:cxn modelId="{8FC9192D-ACA2-C54F-8D7E-B65AFC349192}" type="presParOf" srcId="{9A6D218B-3D6D-6044-B527-C93CB34FFF2A}" destId="{4A6096D5-BA0A-AF4B-9C54-34CCB148A473}" srcOrd="9" destOrd="0" presId="urn:microsoft.com/office/officeart/2005/8/layout/list1"/>
    <dgm:cxn modelId="{9EAB9874-E090-A049-B40E-210919BC671B}" type="presParOf" srcId="{9A6D218B-3D6D-6044-B527-C93CB34FFF2A}" destId="{A77217E7-584A-A74A-B28E-C588C3A4435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FC551AF-99EF-4C21-B0C8-D939EF96BDFE}"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2250BF5A-1292-4F68-9BE2-67E6844F1A85}">
      <dgm:prSet/>
      <dgm:spPr/>
      <dgm:t>
        <a:bodyPr/>
        <a:lstStyle/>
        <a:p>
          <a:r>
            <a:rPr lang="en-IN" b="1"/>
            <a:t>Intervention Strategy</a:t>
          </a:r>
          <a:r>
            <a:rPr lang="en-IN"/>
            <a:t>: If the churn probability exceeds a threshold (e.g., 80%), the system triggers an action in real-time:</a:t>
          </a:r>
          <a:endParaRPr lang="en-US"/>
        </a:p>
      </dgm:t>
    </dgm:pt>
    <dgm:pt modelId="{376F0EF2-4FC9-4F43-AB6D-E187CE5FCC83}" type="parTrans" cxnId="{D4138DA4-613A-40E8-BEC2-2D569337711E}">
      <dgm:prSet/>
      <dgm:spPr/>
      <dgm:t>
        <a:bodyPr/>
        <a:lstStyle/>
        <a:p>
          <a:endParaRPr lang="en-US"/>
        </a:p>
      </dgm:t>
    </dgm:pt>
    <dgm:pt modelId="{99D54B3D-7DC4-446C-958E-85D1A63C9137}" type="sibTrans" cxnId="{D4138DA4-613A-40E8-BEC2-2D569337711E}">
      <dgm:prSet/>
      <dgm:spPr/>
      <dgm:t>
        <a:bodyPr/>
        <a:lstStyle/>
        <a:p>
          <a:endParaRPr lang="en-US"/>
        </a:p>
      </dgm:t>
    </dgm:pt>
    <dgm:pt modelId="{EEEDD188-B89A-4966-B006-291B3296EB26}">
      <dgm:prSet/>
      <dgm:spPr/>
      <dgm:t>
        <a:bodyPr/>
        <a:lstStyle/>
        <a:p>
          <a:r>
            <a:rPr lang="en-IN"/>
            <a:t>Sending personalized offers (e.g., discounts, data packages).</a:t>
          </a:r>
          <a:endParaRPr lang="en-US"/>
        </a:p>
      </dgm:t>
    </dgm:pt>
    <dgm:pt modelId="{899D54D8-E773-44A5-B086-3CB3AC7E9871}" type="parTrans" cxnId="{706E5F8C-6C8F-46C6-95B4-C0E6014AA230}">
      <dgm:prSet/>
      <dgm:spPr/>
      <dgm:t>
        <a:bodyPr/>
        <a:lstStyle/>
        <a:p>
          <a:endParaRPr lang="en-US"/>
        </a:p>
      </dgm:t>
    </dgm:pt>
    <dgm:pt modelId="{90B953C5-3AA5-47CE-BDA9-C6CA47D1A0FE}" type="sibTrans" cxnId="{706E5F8C-6C8F-46C6-95B4-C0E6014AA230}">
      <dgm:prSet/>
      <dgm:spPr/>
      <dgm:t>
        <a:bodyPr/>
        <a:lstStyle/>
        <a:p>
          <a:endParaRPr lang="en-US"/>
        </a:p>
      </dgm:t>
    </dgm:pt>
    <dgm:pt modelId="{0D25F2E7-E500-487F-A1E0-649332E494BB}">
      <dgm:prSet/>
      <dgm:spPr/>
      <dgm:t>
        <a:bodyPr/>
        <a:lstStyle/>
        <a:p>
          <a:r>
            <a:rPr lang="en-IN"/>
            <a:t>Escalating to customer service for a follow-up call.</a:t>
          </a:r>
          <a:endParaRPr lang="en-US"/>
        </a:p>
      </dgm:t>
    </dgm:pt>
    <dgm:pt modelId="{266CE7DB-2472-4AE1-A382-B9AD5EAE4D6B}" type="parTrans" cxnId="{DE6E3B18-7816-4166-83F3-6C99178B862D}">
      <dgm:prSet/>
      <dgm:spPr/>
      <dgm:t>
        <a:bodyPr/>
        <a:lstStyle/>
        <a:p>
          <a:endParaRPr lang="en-US"/>
        </a:p>
      </dgm:t>
    </dgm:pt>
    <dgm:pt modelId="{19D0137D-06A1-4510-B5DB-D428E3F86792}" type="sibTrans" cxnId="{DE6E3B18-7816-4166-83F3-6C99178B862D}">
      <dgm:prSet/>
      <dgm:spPr/>
      <dgm:t>
        <a:bodyPr/>
        <a:lstStyle/>
        <a:p>
          <a:endParaRPr lang="en-US"/>
        </a:p>
      </dgm:t>
    </dgm:pt>
    <dgm:pt modelId="{635758BC-1B15-4FC0-8C08-F87DA7A86295}">
      <dgm:prSet/>
      <dgm:spPr/>
      <dgm:t>
        <a:bodyPr/>
        <a:lstStyle/>
        <a:p>
          <a:r>
            <a:rPr lang="en-IN"/>
            <a:t>Sending retention emails or SMS messages.</a:t>
          </a:r>
          <a:endParaRPr lang="en-US"/>
        </a:p>
      </dgm:t>
    </dgm:pt>
    <dgm:pt modelId="{C5BA0488-39D7-42B6-AE17-745380A1FFE5}" type="parTrans" cxnId="{E08A26B4-4D1A-476A-B813-4BD1EB877C1B}">
      <dgm:prSet/>
      <dgm:spPr/>
      <dgm:t>
        <a:bodyPr/>
        <a:lstStyle/>
        <a:p>
          <a:endParaRPr lang="en-US"/>
        </a:p>
      </dgm:t>
    </dgm:pt>
    <dgm:pt modelId="{2D92BDFB-D7AC-44CC-A1EC-C2A940CD8348}" type="sibTrans" cxnId="{E08A26B4-4D1A-476A-B813-4BD1EB877C1B}">
      <dgm:prSet/>
      <dgm:spPr/>
      <dgm:t>
        <a:bodyPr/>
        <a:lstStyle/>
        <a:p>
          <a:endParaRPr lang="en-US"/>
        </a:p>
      </dgm:t>
    </dgm:pt>
    <dgm:pt modelId="{AD4B7CBB-CD4B-48D9-8B64-7FA775F5532A}">
      <dgm:prSet/>
      <dgm:spPr/>
      <dgm:t>
        <a:bodyPr/>
        <a:lstStyle/>
        <a:p>
          <a:r>
            <a:rPr lang="en-IN" b="1" dirty="0"/>
            <a:t>Tools</a:t>
          </a:r>
          <a:r>
            <a:rPr lang="en-IN" dirty="0"/>
            <a:t>: Integration with CRM systems, email/SMS services, or automated chatbots for direct communication.</a:t>
          </a:r>
          <a:endParaRPr lang="en-US" dirty="0"/>
        </a:p>
      </dgm:t>
    </dgm:pt>
    <dgm:pt modelId="{22033523-EDEE-4E05-9A02-18C30837F112}" type="parTrans" cxnId="{5D39E79C-96F4-4927-AC78-8771D67F3AA8}">
      <dgm:prSet/>
      <dgm:spPr/>
      <dgm:t>
        <a:bodyPr/>
        <a:lstStyle/>
        <a:p>
          <a:endParaRPr lang="en-US"/>
        </a:p>
      </dgm:t>
    </dgm:pt>
    <dgm:pt modelId="{4CA93BF3-3CCB-4DBA-963B-2A910080063C}" type="sibTrans" cxnId="{5D39E79C-96F4-4927-AC78-8771D67F3AA8}">
      <dgm:prSet/>
      <dgm:spPr/>
      <dgm:t>
        <a:bodyPr/>
        <a:lstStyle/>
        <a:p>
          <a:endParaRPr lang="en-US"/>
        </a:p>
      </dgm:t>
    </dgm:pt>
    <dgm:pt modelId="{F2CD5391-3CC4-4613-B1FC-104F08C36668}">
      <dgm:prSet/>
      <dgm:spPr/>
      <dgm:t>
        <a:bodyPr/>
        <a:lstStyle/>
        <a:p>
          <a:r>
            <a:rPr lang="en-IN" b="1"/>
            <a:t>Example</a:t>
          </a:r>
          <a:r>
            <a:rPr lang="en-IN"/>
            <a:t>: If the model predicts that a customer is at high risk of churning, the system might immediately send an SMS offering a 10% discount on the next month's bill or provide additional data usage for free.</a:t>
          </a:r>
          <a:endParaRPr lang="en-US"/>
        </a:p>
      </dgm:t>
    </dgm:pt>
    <dgm:pt modelId="{6A546A7B-5259-4B19-A1DE-B3674A00324E}" type="parTrans" cxnId="{45E8EADF-F22B-4775-BF95-353E15999E45}">
      <dgm:prSet/>
      <dgm:spPr/>
      <dgm:t>
        <a:bodyPr/>
        <a:lstStyle/>
        <a:p>
          <a:endParaRPr lang="en-US"/>
        </a:p>
      </dgm:t>
    </dgm:pt>
    <dgm:pt modelId="{913D1C94-74B4-409D-B07F-B002D6F5644F}" type="sibTrans" cxnId="{45E8EADF-F22B-4775-BF95-353E15999E45}">
      <dgm:prSet/>
      <dgm:spPr/>
      <dgm:t>
        <a:bodyPr/>
        <a:lstStyle/>
        <a:p>
          <a:endParaRPr lang="en-US"/>
        </a:p>
      </dgm:t>
    </dgm:pt>
    <dgm:pt modelId="{1AB49236-AFDC-7049-B723-5E3818F5C69A}" type="pres">
      <dgm:prSet presAssocID="{4FC551AF-99EF-4C21-B0C8-D939EF96BDFE}" presName="Name0" presStyleCnt="0">
        <dgm:presLayoutVars>
          <dgm:dir/>
          <dgm:animLvl val="lvl"/>
          <dgm:resizeHandles val="exact"/>
        </dgm:presLayoutVars>
      </dgm:prSet>
      <dgm:spPr/>
    </dgm:pt>
    <dgm:pt modelId="{FFA9E5D6-B7D7-A941-A1D9-5080CDC6A569}" type="pres">
      <dgm:prSet presAssocID="{F2CD5391-3CC4-4613-B1FC-104F08C36668}" presName="boxAndChildren" presStyleCnt="0"/>
      <dgm:spPr/>
    </dgm:pt>
    <dgm:pt modelId="{4DB5049A-68BC-D247-8A7B-3147837FBCCE}" type="pres">
      <dgm:prSet presAssocID="{F2CD5391-3CC4-4613-B1FC-104F08C36668}" presName="parentTextBox" presStyleLbl="node1" presStyleIdx="0" presStyleCnt="3"/>
      <dgm:spPr/>
    </dgm:pt>
    <dgm:pt modelId="{5CFD91E3-3D20-3047-95E1-79E3B9ED2B0F}" type="pres">
      <dgm:prSet presAssocID="{4CA93BF3-3CCB-4DBA-963B-2A910080063C}" presName="sp" presStyleCnt="0"/>
      <dgm:spPr/>
    </dgm:pt>
    <dgm:pt modelId="{0FD6C198-15A9-FA44-B227-7B6F6151FF0A}" type="pres">
      <dgm:prSet presAssocID="{AD4B7CBB-CD4B-48D9-8B64-7FA775F5532A}" presName="arrowAndChildren" presStyleCnt="0"/>
      <dgm:spPr/>
    </dgm:pt>
    <dgm:pt modelId="{53918CFC-B623-8541-86DA-191D6A015A9A}" type="pres">
      <dgm:prSet presAssocID="{AD4B7CBB-CD4B-48D9-8B64-7FA775F5532A}" presName="parentTextArrow" presStyleLbl="node1" presStyleIdx="1" presStyleCnt="3"/>
      <dgm:spPr/>
    </dgm:pt>
    <dgm:pt modelId="{AC05DE90-7ED8-8848-8C86-7743ABC4D515}" type="pres">
      <dgm:prSet presAssocID="{99D54B3D-7DC4-446C-958E-85D1A63C9137}" presName="sp" presStyleCnt="0"/>
      <dgm:spPr/>
    </dgm:pt>
    <dgm:pt modelId="{077C8A69-9D1B-1B47-A0F2-E59F46B1E260}" type="pres">
      <dgm:prSet presAssocID="{2250BF5A-1292-4F68-9BE2-67E6844F1A85}" presName="arrowAndChildren" presStyleCnt="0"/>
      <dgm:spPr/>
    </dgm:pt>
    <dgm:pt modelId="{7D24A0BC-4F55-E843-B8AE-9801B099BA01}" type="pres">
      <dgm:prSet presAssocID="{2250BF5A-1292-4F68-9BE2-67E6844F1A85}" presName="parentTextArrow" presStyleLbl="node1" presStyleIdx="1" presStyleCnt="3"/>
      <dgm:spPr/>
    </dgm:pt>
    <dgm:pt modelId="{4424E744-5757-3D46-A2B7-7BF7688A30F2}" type="pres">
      <dgm:prSet presAssocID="{2250BF5A-1292-4F68-9BE2-67E6844F1A85}" presName="arrow" presStyleLbl="node1" presStyleIdx="2" presStyleCnt="3"/>
      <dgm:spPr/>
    </dgm:pt>
    <dgm:pt modelId="{2EA6150D-4F93-0F43-A6C7-2EAB9932E282}" type="pres">
      <dgm:prSet presAssocID="{2250BF5A-1292-4F68-9BE2-67E6844F1A85}" presName="descendantArrow" presStyleCnt="0"/>
      <dgm:spPr/>
    </dgm:pt>
    <dgm:pt modelId="{F36F7BC7-4648-6F45-A5D0-152B351BE1EE}" type="pres">
      <dgm:prSet presAssocID="{EEEDD188-B89A-4966-B006-291B3296EB26}" presName="childTextArrow" presStyleLbl="fgAccFollowNode1" presStyleIdx="0" presStyleCnt="3">
        <dgm:presLayoutVars>
          <dgm:bulletEnabled val="1"/>
        </dgm:presLayoutVars>
      </dgm:prSet>
      <dgm:spPr/>
    </dgm:pt>
    <dgm:pt modelId="{02EDAEAA-5DA4-5D4A-B705-E7A4C7BD48AD}" type="pres">
      <dgm:prSet presAssocID="{0D25F2E7-E500-487F-A1E0-649332E494BB}" presName="childTextArrow" presStyleLbl="fgAccFollowNode1" presStyleIdx="1" presStyleCnt="3">
        <dgm:presLayoutVars>
          <dgm:bulletEnabled val="1"/>
        </dgm:presLayoutVars>
      </dgm:prSet>
      <dgm:spPr/>
    </dgm:pt>
    <dgm:pt modelId="{5A86766E-8BBE-3242-9248-ECA69A5C0ADF}" type="pres">
      <dgm:prSet presAssocID="{635758BC-1B15-4FC0-8C08-F87DA7A86295}" presName="childTextArrow" presStyleLbl="fgAccFollowNode1" presStyleIdx="2" presStyleCnt="3">
        <dgm:presLayoutVars>
          <dgm:bulletEnabled val="1"/>
        </dgm:presLayoutVars>
      </dgm:prSet>
      <dgm:spPr/>
    </dgm:pt>
  </dgm:ptLst>
  <dgm:cxnLst>
    <dgm:cxn modelId="{DE6E3B18-7816-4166-83F3-6C99178B862D}" srcId="{2250BF5A-1292-4F68-9BE2-67E6844F1A85}" destId="{0D25F2E7-E500-487F-A1E0-649332E494BB}" srcOrd="1" destOrd="0" parTransId="{266CE7DB-2472-4AE1-A382-B9AD5EAE4D6B}" sibTransId="{19D0137D-06A1-4510-B5DB-D428E3F86792}"/>
    <dgm:cxn modelId="{08045337-AE68-9248-88CF-5CDD5532C875}" type="presOf" srcId="{2250BF5A-1292-4F68-9BE2-67E6844F1A85}" destId="{7D24A0BC-4F55-E843-B8AE-9801B099BA01}" srcOrd="0" destOrd="0" presId="urn:microsoft.com/office/officeart/2005/8/layout/process4"/>
    <dgm:cxn modelId="{2A4B1855-DCB0-9D4E-B10C-71E72D645269}" type="presOf" srcId="{635758BC-1B15-4FC0-8C08-F87DA7A86295}" destId="{5A86766E-8BBE-3242-9248-ECA69A5C0ADF}" srcOrd="0" destOrd="0" presId="urn:microsoft.com/office/officeart/2005/8/layout/process4"/>
    <dgm:cxn modelId="{A5D5A06E-804A-2548-96FF-0187C1AE9236}" type="presOf" srcId="{2250BF5A-1292-4F68-9BE2-67E6844F1A85}" destId="{4424E744-5757-3D46-A2B7-7BF7688A30F2}" srcOrd="1" destOrd="0" presId="urn:microsoft.com/office/officeart/2005/8/layout/process4"/>
    <dgm:cxn modelId="{2CB2977D-0D0D-AE4D-BDDB-83F470769624}" type="presOf" srcId="{F2CD5391-3CC4-4613-B1FC-104F08C36668}" destId="{4DB5049A-68BC-D247-8A7B-3147837FBCCE}" srcOrd="0" destOrd="0" presId="urn:microsoft.com/office/officeart/2005/8/layout/process4"/>
    <dgm:cxn modelId="{706E5F8C-6C8F-46C6-95B4-C0E6014AA230}" srcId="{2250BF5A-1292-4F68-9BE2-67E6844F1A85}" destId="{EEEDD188-B89A-4966-B006-291B3296EB26}" srcOrd="0" destOrd="0" parTransId="{899D54D8-E773-44A5-B086-3CB3AC7E9871}" sibTransId="{90B953C5-3AA5-47CE-BDA9-C6CA47D1A0FE}"/>
    <dgm:cxn modelId="{7CCF338D-D8DD-4448-B4A2-F9D0F240D4F5}" type="presOf" srcId="{0D25F2E7-E500-487F-A1E0-649332E494BB}" destId="{02EDAEAA-5DA4-5D4A-B705-E7A4C7BD48AD}" srcOrd="0" destOrd="0" presId="urn:microsoft.com/office/officeart/2005/8/layout/process4"/>
    <dgm:cxn modelId="{5D39E79C-96F4-4927-AC78-8771D67F3AA8}" srcId="{4FC551AF-99EF-4C21-B0C8-D939EF96BDFE}" destId="{AD4B7CBB-CD4B-48D9-8B64-7FA775F5532A}" srcOrd="1" destOrd="0" parTransId="{22033523-EDEE-4E05-9A02-18C30837F112}" sibTransId="{4CA93BF3-3CCB-4DBA-963B-2A910080063C}"/>
    <dgm:cxn modelId="{D4138DA4-613A-40E8-BEC2-2D569337711E}" srcId="{4FC551AF-99EF-4C21-B0C8-D939EF96BDFE}" destId="{2250BF5A-1292-4F68-9BE2-67E6844F1A85}" srcOrd="0" destOrd="0" parTransId="{376F0EF2-4FC9-4F43-AB6D-E187CE5FCC83}" sibTransId="{99D54B3D-7DC4-446C-958E-85D1A63C9137}"/>
    <dgm:cxn modelId="{9D50D7A5-9154-0246-A7B8-C9ACCC6CD4CB}" type="presOf" srcId="{4FC551AF-99EF-4C21-B0C8-D939EF96BDFE}" destId="{1AB49236-AFDC-7049-B723-5E3818F5C69A}" srcOrd="0" destOrd="0" presId="urn:microsoft.com/office/officeart/2005/8/layout/process4"/>
    <dgm:cxn modelId="{FD9EC2B2-FD3C-064B-BD56-6CD483970F09}" type="presOf" srcId="{AD4B7CBB-CD4B-48D9-8B64-7FA775F5532A}" destId="{53918CFC-B623-8541-86DA-191D6A015A9A}" srcOrd="0" destOrd="0" presId="urn:microsoft.com/office/officeart/2005/8/layout/process4"/>
    <dgm:cxn modelId="{E08A26B4-4D1A-476A-B813-4BD1EB877C1B}" srcId="{2250BF5A-1292-4F68-9BE2-67E6844F1A85}" destId="{635758BC-1B15-4FC0-8C08-F87DA7A86295}" srcOrd="2" destOrd="0" parTransId="{C5BA0488-39D7-42B6-AE17-745380A1FFE5}" sibTransId="{2D92BDFB-D7AC-44CC-A1EC-C2A940CD8348}"/>
    <dgm:cxn modelId="{4C8238B9-00CD-B04E-98C1-A4436523AD16}" type="presOf" srcId="{EEEDD188-B89A-4966-B006-291B3296EB26}" destId="{F36F7BC7-4648-6F45-A5D0-152B351BE1EE}" srcOrd="0" destOrd="0" presId="urn:microsoft.com/office/officeart/2005/8/layout/process4"/>
    <dgm:cxn modelId="{45E8EADF-F22B-4775-BF95-353E15999E45}" srcId="{4FC551AF-99EF-4C21-B0C8-D939EF96BDFE}" destId="{F2CD5391-3CC4-4613-B1FC-104F08C36668}" srcOrd="2" destOrd="0" parTransId="{6A546A7B-5259-4B19-A1DE-B3674A00324E}" sibTransId="{913D1C94-74B4-409D-B07F-B002D6F5644F}"/>
    <dgm:cxn modelId="{0190EE80-4AAE-EF4D-8174-37EC91BACEF9}" type="presParOf" srcId="{1AB49236-AFDC-7049-B723-5E3818F5C69A}" destId="{FFA9E5D6-B7D7-A941-A1D9-5080CDC6A569}" srcOrd="0" destOrd="0" presId="urn:microsoft.com/office/officeart/2005/8/layout/process4"/>
    <dgm:cxn modelId="{E03CBB03-967A-C247-A919-5FC5FE6D0DBE}" type="presParOf" srcId="{FFA9E5D6-B7D7-A941-A1D9-5080CDC6A569}" destId="{4DB5049A-68BC-D247-8A7B-3147837FBCCE}" srcOrd="0" destOrd="0" presId="urn:microsoft.com/office/officeart/2005/8/layout/process4"/>
    <dgm:cxn modelId="{11EBF864-A2F8-374C-AC65-F8C06C7CC6FE}" type="presParOf" srcId="{1AB49236-AFDC-7049-B723-5E3818F5C69A}" destId="{5CFD91E3-3D20-3047-95E1-79E3B9ED2B0F}" srcOrd="1" destOrd="0" presId="urn:microsoft.com/office/officeart/2005/8/layout/process4"/>
    <dgm:cxn modelId="{C4DDC377-D35A-154B-BEC0-DEC9E8421BE3}" type="presParOf" srcId="{1AB49236-AFDC-7049-B723-5E3818F5C69A}" destId="{0FD6C198-15A9-FA44-B227-7B6F6151FF0A}" srcOrd="2" destOrd="0" presId="urn:microsoft.com/office/officeart/2005/8/layout/process4"/>
    <dgm:cxn modelId="{9E1301AC-C4D3-6B4C-83A7-428A1841A196}" type="presParOf" srcId="{0FD6C198-15A9-FA44-B227-7B6F6151FF0A}" destId="{53918CFC-B623-8541-86DA-191D6A015A9A}" srcOrd="0" destOrd="0" presId="urn:microsoft.com/office/officeart/2005/8/layout/process4"/>
    <dgm:cxn modelId="{CA89A9CC-E4C0-5049-87DB-6325E68BD693}" type="presParOf" srcId="{1AB49236-AFDC-7049-B723-5E3818F5C69A}" destId="{AC05DE90-7ED8-8848-8C86-7743ABC4D515}" srcOrd="3" destOrd="0" presId="urn:microsoft.com/office/officeart/2005/8/layout/process4"/>
    <dgm:cxn modelId="{21C819FF-77DC-5D4A-995E-9021F809EE44}" type="presParOf" srcId="{1AB49236-AFDC-7049-B723-5E3818F5C69A}" destId="{077C8A69-9D1B-1B47-A0F2-E59F46B1E260}" srcOrd="4" destOrd="0" presId="urn:microsoft.com/office/officeart/2005/8/layout/process4"/>
    <dgm:cxn modelId="{63321B50-20FA-644C-AA5A-682113C10EA3}" type="presParOf" srcId="{077C8A69-9D1B-1B47-A0F2-E59F46B1E260}" destId="{7D24A0BC-4F55-E843-B8AE-9801B099BA01}" srcOrd="0" destOrd="0" presId="urn:microsoft.com/office/officeart/2005/8/layout/process4"/>
    <dgm:cxn modelId="{45C113B0-2F48-F543-837C-6D922E0DC2EC}" type="presParOf" srcId="{077C8A69-9D1B-1B47-A0F2-E59F46B1E260}" destId="{4424E744-5757-3D46-A2B7-7BF7688A30F2}" srcOrd="1" destOrd="0" presId="urn:microsoft.com/office/officeart/2005/8/layout/process4"/>
    <dgm:cxn modelId="{8B0F69E0-1C80-C84F-9DAC-D5FB95CBD21F}" type="presParOf" srcId="{077C8A69-9D1B-1B47-A0F2-E59F46B1E260}" destId="{2EA6150D-4F93-0F43-A6C7-2EAB9932E282}" srcOrd="2" destOrd="0" presId="urn:microsoft.com/office/officeart/2005/8/layout/process4"/>
    <dgm:cxn modelId="{8A3587C3-0C6A-1A4A-950E-15DC48D56ABF}" type="presParOf" srcId="{2EA6150D-4F93-0F43-A6C7-2EAB9932E282}" destId="{F36F7BC7-4648-6F45-A5D0-152B351BE1EE}" srcOrd="0" destOrd="0" presId="urn:microsoft.com/office/officeart/2005/8/layout/process4"/>
    <dgm:cxn modelId="{BDB4F44E-2E9F-1A4A-AA5D-81D8A04E1FED}" type="presParOf" srcId="{2EA6150D-4F93-0F43-A6C7-2EAB9932E282}" destId="{02EDAEAA-5DA4-5D4A-B705-E7A4C7BD48AD}" srcOrd="1" destOrd="0" presId="urn:microsoft.com/office/officeart/2005/8/layout/process4"/>
    <dgm:cxn modelId="{D8627AA4-A06B-124D-A900-262BA9E7A95E}" type="presParOf" srcId="{2EA6150D-4F93-0F43-A6C7-2EAB9932E282}" destId="{5A86766E-8BBE-3242-9248-ECA69A5C0ADF}"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EC2F873-1260-49D3-8160-7E50520F40A2}"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3F1C3B3B-5947-490C-96FC-82183F3D1E89}">
      <dgm:prSet custT="1"/>
      <dgm:spPr/>
      <dgm:t>
        <a:bodyPr/>
        <a:lstStyle/>
        <a:p>
          <a:r>
            <a:rPr lang="en-IN" sz="1600" b="1"/>
            <a:t>Monitoring Customer Behavior</a:t>
          </a:r>
          <a:r>
            <a:rPr lang="en-IN" sz="1600"/>
            <a:t>: </a:t>
          </a:r>
          <a:endParaRPr lang="en-US" sz="1600"/>
        </a:p>
      </dgm:t>
    </dgm:pt>
    <dgm:pt modelId="{0D39C1E8-08FF-485B-B8A8-862311648F0A}" type="parTrans" cxnId="{CF7ED823-7A40-4219-B494-70FAB8EB6E38}">
      <dgm:prSet/>
      <dgm:spPr/>
      <dgm:t>
        <a:bodyPr/>
        <a:lstStyle/>
        <a:p>
          <a:endParaRPr lang="en-US" sz="2000"/>
        </a:p>
      </dgm:t>
    </dgm:pt>
    <dgm:pt modelId="{991426A9-429F-4BF2-9E22-8403690B4DA5}" type="sibTrans" cxnId="{CF7ED823-7A40-4219-B494-70FAB8EB6E38}">
      <dgm:prSet/>
      <dgm:spPr/>
      <dgm:t>
        <a:bodyPr/>
        <a:lstStyle/>
        <a:p>
          <a:endParaRPr lang="en-US" sz="2000"/>
        </a:p>
      </dgm:t>
    </dgm:pt>
    <dgm:pt modelId="{B9D12624-7C0D-4D8F-8BCB-A2A310E2417B}">
      <dgm:prSet custT="1"/>
      <dgm:spPr/>
      <dgm:t>
        <a:bodyPr/>
        <a:lstStyle/>
        <a:p>
          <a:r>
            <a:rPr lang="en-IN" sz="1600"/>
            <a:t>After the intervention, customer behavior is monitored in real-time to determine whether the churn prediction was accurate or if the intervention was effective.</a:t>
          </a:r>
          <a:endParaRPr lang="en-US" sz="1600"/>
        </a:p>
      </dgm:t>
    </dgm:pt>
    <dgm:pt modelId="{7362BBC6-8FCE-41D8-9E2E-D0917820A435}" type="parTrans" cxnId="{2DA4FCF2-3AF1-4F1C-AE16-9DD0311A23F8}">
      <dgm:prSet/>
      <dgm:spPr/>
      <dgm:t>
        <a:bodyPr/>
        <a:lstStyle/>
        <a:p>
          <a:endParaRPr lang="en-US" sz="2000"/>
        </a:p>
      </dgm:t>
    </dgm:pt>
    <dgm:pt modelId="{0BE59FE6-A5A9-4C27-8343-CEF171773473}" type="sibTrans" cxnId="{2DA4FCF2-3AF1-4F1C-AE16-9DD0311A23F8}">
      <dgm:prSet/>
      <dgm:spPr/>
      <dgm:t>
        <a:bodyPr/>
        <a:lstStyle/>
        <a:p>
          <a:endParaRPr lang="en-US" sz="2000"/>
        </a:p>
      </dgm:t>
    </dgm:pt>
    <dgm:pt modelId="{2C66B509-B8AC-4669-9177-50B04693D5BC}">
      <dgm:prSet custT="1"/>
      <dgm:spPr/>
      <dgm:t>
        <a:bodyPr/>
        <a:lstStyle/>
        <a:p>
          <a:r>
            <a:rPr lang="en-IN" sz="1600"/>
            <a:t>If the customer continues to use the service or accepts the offer, this positive outcome is tracked.</a:t>
          </a:r>
          <a:endParaRPr lang="en-US" sz="1600"/>
        </a:p>
      </dgm:t>
    </dgm:pt>
    <dgm:pt modelId="{31F2DD7F-FA72-433E-9C51-14B0B7B0BB3E}" type="parTrans" cxnId="{A20B14D1-4AAA-4F13-8017-6C09EF145027}">
      <dgm:prSet/>
      <dgm:spPr/>
      <dgm:t>
        <a:bodyPr/>
        <a:lstStyle/>
        <a:p>
          <a:endParaRPr lang="en-US" sz="2000"/>
        </a:p>
      </dgm:t>
    </dgm:pt>
    <dgm:pt modelId="{385DD636-BE48-43B1-B3E6-FA0B9DE881DB}" type="sibTrans" cxnId="{A20B14D1-4AAA-4F13-8017-6C09EF145027}">
      <dgm:prSet/>
      <dgm:spPr/>
      <dgm:t>
        <a:bodyPr/>
        <a:lstStyle/>
        <a:p>
          <a:endParaRPr lang="en-US" sz="2000"/>
        </a:p>
      </dgm:t>
    </dgm:pt>
    <dgm:pt modelId="{9A11501D-7F06-4A5B-AADD-00D12E910B4E}">
      <dgm:prSet custT="1"/>
      <dgm:spPr/>
      <dgm:t>
        <a:bodyPr/>
        <a:lstStyle/>
        <a:p>
          <a:r>
            <a:rPr lang="en-IN" sz="1600"/>
            <a:t>If the customer still shows signs of churn, further actions may be taken, such as direct outreach by the customer support team.</a:t>
          </a:r>
          <a:endParaRPr lang="en-US" sz="1600"/>
        </a:p>
      </dgm:t>
    </dgm:pt>
    <dgm:pt modelId="{846C9F2A-0884-4B70-B4EE-2CC9EB74343E}" type="parTrans" cxnId="{F4244734-35C6-41EF-8FC8-4F875907D9F9}">
      <dgm:prSet/>
      <dgm:spPr/>
      <dgm:t>
        <a:bodyPr/>
        <a:lstStyle/>
        <a:p>
          <a:endParaRPr lang="en-US" sz="2000"/>
        </a:p>
      </dgm:t>
    </dgm:pt>
    <dgm:pt modelId="{40141F84-5D85-4570-A89C-14BFFDA37908}" type="sibTrans" cxnId="{F4244734-35C6-41EF-8FC8-4F875907D9F9}">
      <dgm:prSet/>
      <dgm:spPr/>
      <dgm:t>
        <a:bodyPr/>
        <a:lstStyle/>
        <a:p>
          <a:endParaRPr lang="en-US" sz="2000"/>
        </a:p>
      </dgm:t>
    </dgm:pt>
    <dgm:pt modelId="{A3257794-EA12-4ADC-9674-73B7D02C4426}">
      <dgm:prSet custT="1"/>
      <dgm:spPr/>
      <dgm:t>
        <a:bodyPr/>
        <a:lstStyle/>
        <a:p>
          <a:r>
            <a:rPr lang="en-IN" sz="1600" b="1"/>
            <a:t>Feedback and Model Retraining</a:t>
          </a:r>
          <a:r>
            <a:rPr lang="en-IN" sz="1600"/>
            <a:t>: </a:t>
          </a:r>
          <a:endParaRPr lang="en-US" sz="1600"/>
        </a:p>
      </dgm:t>
    </dgm:pt>
    <dgm:pt modelId="{90F9C72F-5BF5-4741-8475-375036017624}" type="parTrans" cxnId="{B5080FE3-C4D3-4E47-B711-7C73D44C0852}">
      <dgm:prSet/>
      <dgm:spPr/>
      <dgm:t>
        <a:bodyPr/>
        <a:lstStyle/>
        <a:p>
          <a:endParaRPr lang="en-US" sz="2000"/>
        </a:p>
      </dgm:t>
    </dgm:pt>
    <dgm:pt modelId="{E466A0AA-D3E0-4A03-BE43-1703B465DF57}" type="sibTrans" cxnId="{B5080FE3-C4D3-4E47-B711-7C73D44C0852}">
      <dgm:prSet/>
      <dgm:spPr/>
      <dgm:t>
        <a:bodyPr/>
        <a:lstStyle/>
        <a:p>
          <a:endParaRPr lang="en-US" sz="2000"/>
        </a:p>
      </dgm:t>
    </dgm:pt>
    <dgm:pt modelId="{263070E8-D071-48F1-AAAC-293175D9AFCB}">
      <dgm:prSet custT="1"/>
      <dgm:spPr/>
      <dgm:t>
        <a:bodyPr/>
        <a:lstStyle/>
        <a:p>
          <a:r>
            <a:rPr lang="en-IN" sz="1600"/>
            <a:t>The outcomes of interventions (e.g., customer retention or churn) are fed back into the machine learning pipeline to improve the model. </a:t>
          </a:r>
          <a:endParaRPr lang="en-US" sz="1600"/>
        </a:p>
      </dgm:t>
    </dgm:pt>
    <dgm:pt modelId="{2D2C8EA2-19EA-4DEF-839C-76C5B5E30BF3}" type="parTrans" cxnId="{60057D26-CF45-4A01-841B-BE395DB17FB0}">
      <dgm:prSet/>
      <dgm:spPr/>
      <dgm:t>
        <a:bodyPr/>
        <a:lstStyle/>
        <a:p>
          <a:endParaRPr lang="en-US" sz="2000"/>
        </a:p>
      </dgm:t>
    </dgm:pt>
    <dgm:pt modelId="{02BB38A5-9238-46F4-A340-43CA8886EB59}" type="sibTrans" cxnId="{60057D26-CF45-4A01-841B-BE395DB17FB0}">
      <dgm:prSet/>
      <dgm:spPr/>
      <dgm:t>
        <a:bodyPr/>
        <a:lstStyle/>
        <a:p>
          <a:endParaRPr lang="en-US" sz="2000"/>
        </a:p>
      </dgm:t>
    </dgm:pt>
    <dgm:pt modelId="{25E61E7D-E820-43E2-8ED3-794A91D07EAA}">
      <dgm:prSet custT="1"/>
      <dgm:spPr/>
      <dgm:t>
        <a:bodyPr/>
        <a:lstStyle/>
        <a:p>
          <a:r>
            <a:rPr lang="en-IN" sz="1600"/>
            <a:t>Periodically, the model is retrained using updated data to reflect the latest customer behavior trends.</a:t>
          </a:r>
          <a:endParaRPr lang="en-US" sz="1600"/>
        </a:p>
      </dgm:t>
    </dgm:pt>
    <dgm:pt modelId="{8045DE54-2450-4E31-9C5F-B694D1EFF0B8}" type="parTrans" cxnId="{66EB05A4-7C22-487A-B08F-92BE1F175561}">
      <dgm:prSet/>
      <dgm:spPr/>
      <dgm:t>
        <a:bodyPr/>
        <a:lstStyle/>
        <a:p>
          <a:endParaRPr lang="en-US" sz="2000"/>
        </a:p>
      </dgm:t>
    </dgm:pt>
    <dgm:pt modelId="{DA338DC7-0390-41CA-B736-9E9D16C3DAFF}" type="sibTrans" cxnId="{66EB05A4-7C22-487A-B08F-92BE1F175561}">
      <dgm:prSet/>
      <dgm:spPr/>
      <dgm:t>
        <a:bodyPr/>
        <a:lstStyle/>
        <a:p>
          <a:endParaRPr lang="en-US" sz="2000"/>
        </a:p>
      </dgm:t>
    </dgm:pt>
    <dgm:pt modelId="{94644D94-ABF9-4DB1-8F6D-6459D36D9CE8}">
      <dgm:prSet custT="1"/>
      <dgm:spPr/>
      <dgm:t>
        <a:bodyPr/>
        <a:lstStyle/>
        <a:p>
          <a:r>
            <a:rPr lang="en-IN" sz="1600" b="1"/>
            <a:t>Example</a:t>
          </a:r>
          <a:r>
            <a:rPr lang="en-IN" sz="1600"/>
            <a:t>: </a:t>
          </a:r>
          <a:endParaRPr lang="en-US" sz="1600"/>
        </a:p>
      </dgm:t>
    </dgm:pt>
    <dgm:pt modelId="{A7B5AAE2-5B04-4767-8883-924B060AB221}" type="parTrans" cxnId="{99A8F227-27DA-48D0-8347-E96FABFDD230}">
      <dgm:prSet/>
      <dgm:spPr/>
      <dgm:t>
        <a:bodyPr/>
        <a:lstStyle/>
        <a:p>
          <a:endParaRPr lang="en-US" sz="2000"/>
        </a:p>
      </dgm:t>
    </dgm:pt>
    <dgm:pt modelId="{7E1ED345-9975-4B6E-977E-27780D2DFBFC}" type="sibTrans" cxnId="{99A8F227-27DA-48D0-8347-E96FABFDD230}">
      <dgm:prSet/>
      <dgm:spPr/>
      <dgm:t>
        <a:bodyPr/>
        <a:lstStyle/>
        <a:p>
          <a:endParaRPr lang="en-US" sz="2000"/>
        </a:p>
      </dgm:t>
    </dgm:pt>
    <dgm:pt modelId="{13690159-7C4F-46C0-B43B-5DFF3774AE85}">
      <dgm:prSet custT="1"/>
      <dgm:spPr/>
      <dgm:t>
        <a:bodyPr/>
        <a:lstStyle/>
        <a:p>
          <a:r>
            <a:rPr lang="en-IN" sz="1600"/>
            <a:t>If the customer accepts the discount offer and continues using the service, the system tracks this behavior and adjusts the churn model to recognize the effectiveness of the discount in preventing churn.</a:t>
          </a:r>
          <a:endParaRPr lang="en-US" sz="1600"/>
        </a:p>
      </dgm:t>
    </dgm:pt>
    <dgm:pt modelId="{5914B43D-7385-4D1F-A051-BF87C36413B2}" type="parTrans" cxnId="{36491FC2-8EBF-448A-BFFE-530779417917}">
      <dgm:prSet/>
      <dgm:spPr/>
      <dgm:t>
        <a:bodyPr/>
        <a:lstStyle/>
        <a:p>
          <a:endParaRPr lang="en-US" sz="2000"/>
        </a:p>
      </dgm:t>
    </dgm:pt>
    <dgm:pt modelId="{FD87D0DD-8F79-4627-9D37-BFA91B3D3006}" type="sibTrans" cxnId="{36491FC2-8EBF-448A-BFFE-530779417917}">
      <dgm:prSet/>
      <dgm:spPr/>
      <dgm:t>
        <a:bodyPr/>
        <a:lstStyle/>
        <a:p>
          <a:endParaRPr lang="en-US" sz="2000"/>
        </a:p>
      </dgm:t>
    </dgm:pt>
    <dgm:pt modelId="{436636E5-EDC4-C645-887E-CA3AEC6A89D9}" type="pres">
      <dgm:prSet presAssocID="{8EC2F873-1260-49D3-8160-7E50520F40A2}" presName="linear" presStyleCnt="0">
        <dgm:presLayoutVars>
          <dgm:dir/>
          <dgm:animLvl val="lvl"/>
          <dgm:resizeHandles val="exact"/>
        </dgm:presLayoutVars>
      </dgm:prSet>
      <dgm:spPr/>
    </dgm:pt>
    <dgm:pt modelId="{334DB2E8-1E6D-C942-8B0A-EA87DDC44F34}" type="pres">
      <dgm:prSet presAssocID="{3F1C3B3B-5947-490C-96FC-82183F3D1E89}" presName="parentLin" presStyleCnt="0"/>
      <dgm:spPr/>
    </dgm:pt>
    <dgm:pt modelId="{C013761E-388B-4748-B5FC-FC46AAA69744}" type="pres">
      <dgm:prSet presAssocID="{3F1C3B3B-5947-490C-96FC-82183F3D1E89}" presName="parentLeftMargin" presStyleLbl="node1" presStyleIdx="0" presStyleCnt="3"/>
      <dgm:spPr/>
    </dgm:pt>
    <dgm:pt modelId="{D9C4E3C6-7EB4-BE41-98FD-A914CA0AA4F0}" type="pres">
      <dgm:prSet presAssocID="{3F1C3B3B-5947-490C-96FC-82183F3D1E89}" presName="parentText" presStyleLbl="node1" presStyleIdx="0" presStyleCnt="3">
        <dgm:presLayoutVars>
          <dgm:chMax val="0"/>
          <dgm:bulletEnabled val="1"/>
        </dgm:presLayoutVars>
      </dgm:prSet>
      <dgm:spPr/>
    </dgm:pt>
    <dgm:pt modelId="{0A334759-68EB-4047-9B1E-128C0B52B5FA}" type="pres">
      <dgm:prSet presAssocID="{3F1C3B3B-5947-490C-96FC-82183F3D1E89}" presName="negativeSpace" presStyleCnt="0"/>
      <dgm:spPr/>
    </dgm:pt>
    <dgm:pt modelId="{9AB95009-BC53-5C4B-91D2-EFBE8316ACE5}" type="pres">
      <dgm:prSet presAssocID="{3F1C3B3B-5947-490C-96FC-82183F3D1E89}" presName="childText" presStyleLbl="conFgAcc1" presStyleIdx="0" presStyleCnt="3">
        <dgm:presLayoutVars>
          <dgm:bulletEnabled val="1"/>
        </dgm:presLayoutVars>
      </dgm:prSet>
      <dgm:spPr/>
    </dgm:pt>
    <dgm:pt modelId="{AF280910-C179-244F-91EC-600651DC977A}" type="pres">
      <dgm:prSet presAssocID="{991426A9-429F-4BF2-9E22-8403690B4DA5}" presName="spaceBetweenRectangles" presStyleCnt="0"/>
      <dgm:spPr/>
    </dgm:pt>
    <dgm:pt modelId="{B86929CD-DAF2-BC47-BE39-C49D6112C2EB}" type="pres">
      <dgm:prSet presAssocID="{A3257794-EA12-4ADC-9674-73B7D02C4426}" presName="parentLin" presStyleCnt="0"/>
      <dgm:spPr/>
    </dgm:pt>
    <dgm:pt modelId="{7DE4390C-AD62-EA4B-996D-C44F2DC960C4}" type="pres">
      <dgm:prSet presAssocID="{A3257794-EA12-4ADC-9674-73B7D02C4426}" presName="parentLeftMargin" presStyleLbl="node1" presStyleIdx="0" presStyleCnt="3"/>
      <dgm:spPr/>
    </dgm:pt>
    <dgm:pt modelId="{D483A82B-61D6-2A4A-BC9B-523373977B24}" type="pres">
      <dgm:prSet presAssocID="{A3257794-EA12-4ADC-9674-73B7D02C4426}" presName="parentText" presStyleLbl="node1" presStyleIdx="1" presStyleCnt="3">
        <dgm:presLayoutVars>
          <dgm:chMax val="0"/>
          <dgm:bulletEnabled val="1"/>
        </dgm:presLayoutVars>
      </dgm:prSet>
      <dgm:spPr/>
    </dgm:pt>
    <dgm:pt modelId="{2E4FD82C-E3C1-5145-A2E3-8E28D4511552}" type="pres">
      <dgm:prSet presAssocID="{A3257794-EA12-4ADC-9674-73B7D02C4426}" presName="negativeSpace" presStyleCnt="0"/>
      <dgm:spPr/>
    </dgm:pt>
    <dgm:pt modelId="{CB07CB91-AA5B-6541-91CC-163F29B44F6F}" type="pres">
      <dgm:prSet presAssocID="{A3257794-EA12-4ADC-9674-73B7D02C4426}" presName="childText" presStyleLbl="conFgAcc1" presStyleIdx="1" presStyleCnt="3">
        <dgm:presLayoutVars>
          <dgm:bulletEnabled val="1"/>
        </dgm:presLayoutVars>
      </dgm:prSet>
      <dgm:spPr/>
    </dgm:pt>
    <dgm:pt modelId="{DCE121F1-A76B-6042-B895-D875188E076C}" type="pres">
      <dgm:prSet presAssocID="{E466A0AA-D3E0-4A03-BE43-1703B465DF57}" presName="spaceBetweenRectangles" presStyleCnt="0"/>
      <dgm:spPr/>
    </dgm:pt>
    <dgm:pt modelId="{F132D6CE-2C75-3740-850E-FBD5325D78D3}" type="pres">
      <dgm:prSet presAssocID="{94644D94-ABF9-4DB1-8F6D-6459D36D9CE8}" presName="parentLin" presStyleCnt="0"/>
      <dgm:spPr/>
    </dgm:pt>
    <dgm:pt modelId="{8E90B7D9-1A91-2B4D-AFE1-F793C46A48D1}" type="pres">
      <dgm:prSet presAssocID="{94644D94-ABF9-4DB1-8F6D-6459D36D9CE8}" presName="parentLeftMargin" presStyleLbl="node1" presStyleIdx="1" presStyleCnt="3"/>
      <dgm:spPr/>
    </dgm:pt>
    <dgm:pt modelId="{C62F6346-FEBF-7F4D-A999-2AF6E1112B09}" type="pres">
      <dgm:prSet presAssocID="{94644D94-ABF9-4DB1-8F6D-6459D36D9CE8}" presName="parentText" presStyleLbl="node1" presStyleIdx="2" presStyleCnt="3">
        <dgm:presLayoutVars>
          <dgm:chMax val="0"/>
          <dgm:bulletEnabled val="1"/>
        </dgm:presLayoutVars>
      </dgm:prSet>
      <dgm:spPr/>
    </dgm:pt>
    <dgm:pt modelId="{959554FA-35C3-FB44-B933-8EE70F1EE30E}" type="pres">
      <dgm:prSet presAssocID="{94644D94-ABF9-4DB1-8F6D-6459D36D9CE8}" presName="negativeSpace" presStyleCnt="0"/>
      <dgm:spPr/>
    </dgm:pt>
    <dgm:pt modelId="{B4954343-75E8-5F45-8FBE-088034DB7E42}" type="pres">
      <dgm:prSet presAssocID="{94644D94-ABF9-4DB1-8F6D-6459D36D9CE8}" presName="childText" presStyleLbl="conFgAcc1" presStyleIdx="2" presStyleCnt="3">
        <dgm:presLayoutVars>
          <dgm:bulletEnabled val="1"/>
        </dgm:presLayoutVars>
      </dgm:prSet>
      <dgm:spPr/>
    </dgm:pt>
  </dgm:ptLst>
  <dgm:cxnLst>
    <dgm:cxn modelId="{A079A402-D942-7647-BDBF-206B5F86830A}" type="presOf" srcId="{3F1C3B3B-5947-490C-96FC-82183F3D1E89}" destId="{C013761E-388B-4748-B5FC-FC46AAA69744}" srcOrd="0" destOrd="0" presId="urn:microsoft.com/office/officeart/2005/8/layout/list1"/>
    <dgm:cxn modelId="{9C5F2022-AF9E-C942-A967-B77A6DA60975}" type="presOf" srcId="{8EC2F873-1260-49D3-8160-7E50520F40A2}" destId="{436636E5-EDC4-C645-887E-CA3AEC6A89D9}" srcOrd="0" destOrd="0" presId="urn:microsoft.com/office/officeart/2005/8/layout/list1"/>
    <dgm:cxn modelId="{CF7ED823-7A40-4219-B494-70FAB8EB6E38}" srcId="{8EC2F873-1260-49D3-8160-7E50520F40A2}" destId="{3F1C3B3B-5947-490C-96FC-82183F3D1E89}" srcOrd="0" destOrd="0" parTransId="{0D39C1E8-08FF-485B-B8A8-862311648F0A}" sibTransId="{991426A9-429F-4BF2-9E22-8403690B4DA5}"/>
    <dgm:cxn modelId="{60057D26-CF45-4A01-841B-BE395DB17FB0}" srcId="{A3257794-EA12-4ADC-9674-73B7D02C4426}" destId="{263070E8-D071-48F1-AAAC-293175D9AFCB}" srcOrd="0" destOrd="0" parTransId="{2D2C8EA2-19EA-4DEF-839C-76C5B5E30BF3}" sibTransId="{02BB38A5-9238-46F4-A340-43CA8886EB59}"/>
    <dgm:cxn modelId="{99A8F227-27DA-48D0-8347-E96FABFDD230}" srcId="{8EC2F873-1260-49D3-8160-7E50520F40A2}" destId="{94644D94-ABF9-4DB1-8F6D-6459D36D9CE8}" srcOrd="2" destOrd="0" parTransId="{A7B5AAE2-5B04-4767-8883-924B060AB221}" sibTransId="{7E1ED345-9975-4B6E-977E-27780D2DFBFC}"/>
    <dgm:cxn modelId="{AE435C29-CB05-9D40-9A89-796A48F78193}" type="presOf" srcId="{2C66B509-B8AC-4669-9177-50B04693D5BC}" destId="{9AB95009-BC53-5C4B-91D2-EFBE8316ACE5}" srcOrd="0" destOrd="1" presId="urn:microsoft.com/office/officeart/2005/8/layout/list1"/>
    <dgm:cxn modelId="{F4244734-35C6-41EF-8FC8-4F875907D9F9}" srcId="{B9D12624-7C0D-4D8F-8BCB-A2A310E2417B}" destId="{9A11501D-7F06-4A5B-AADD-00D12E910B4E}" srcOrd="1" destOrd="0" parTransId="{846C9F2A-0884-4B70-B4EE-2CC9EB74343E}" sibTransId="{40141F84-5D85-4570-A89C-14BFFDA37908}"/>
    <dgm:cxn modelId="{A9EE1F39-3026-DA41-9CE8-4C30FE531EA0}" type="presOf" srcId="{25E61E7D-E820-43E2-8ED3-794A91D07EAA}" destId="{CB07CB91-AA5B-6541-91CC-163F29B44F6F}" srcOrd="0" destOrd="1" presId="urn:microsoft.com/office/officeart/2005/8/layout/list1"/>
    <dgm:cxn modelId="{67548639-4DB1-4245-8884-831EA926CAD3}" type="presOf" srcId="{B9D12624-7C0D-4D8F-8BCB-A2A310E2417B}" destId="{9AB95009-BC53-5C4B-91D2-EFBE8316ACE5}" srcOrd="0" destOrd="0" presId="urn:microsoft.com/office/officeart/2005/8/layout/list1"/>
    <dgm:cxn modelId="{B449CF48-6391-BC4E-B5D9-40506D3F534B}" type="presOf" srcId="{9A11501D-7F06-4A5B-AADD-00D12E910B4E}" destId="{9AB95009-BC53-5C4B-91D2-EFBE8316ACE5}" srcOrd="0" destOrd="2" presId="urn:microsoft.com/office/officeart/2005/8/layout/list1"/>
    <dgm:cxn modelId="{63AE5F7B-6960-AB48-8FCA-86769A11AD60}" type="presOf" srcId="{94644D94-ABF9-4DB1-8F6D-6459D36D9CE8}" destId="{8E90B7D9-1A91-2B4D-AFE1-F793C46A48D1}" srcOrd="0" destOrd="0" presId="urn:microsoft.com/office/officeart/2005/8/layout/list1"/>
    <dgm:cxn modelId="{61060383-8BBF-6D48-B0DC-130C8EE264C4}" type="presOf" srcId="{3F1C3B3B-5947-490C-96FC-82183F3D1E89}" destId="{D9C4E3C6-7EB4-BE41-98FD-A914CA0AA4F0}" srcOrd="1" destOrd="0" presId="urn:microsoft.com/office/officeart/2005/8/layout/list1"/>
    <dgm:cxn modelId="{66EB05A4-7C22-487A-B08F-92BE1F175561}" srcId="{A3257794-EA12-4ADC-9674-73B7D02C4426}" destId="{25E61E7D-E820-43E2-8ED3-794A91D07EAA}" srcOrd="1" destOrd="0" parTransId="{8045DE54-2450-4E31-9C5F-B694D1EFF0B8}" sibTransId="{DA338DC7-0390-41CA-B736-9E9D16C3DAFF}"/>
    <dgm:cxn modelId="{B5F318B2-04EA-9249-8169-2C6D65AB32B2}" type="presOf" srcId="{94644D94-ABF9-4DB1-8F6D-6459D36D9CE8}" destId="{C62F6346-FEBF-7F4D-A999-2AF6E1112B09}" srcOrd="1" destOrd="0" presId="urn:microsoft.com/office/officeart/2005/8/layout/list1"/>
    <dgm:cxn modelId="{F086BBB9-8D11-CD4B-8466-A89E0C8949F6}" type="presOf" srcId="{A3257794-EA12-4ADC-9674-73B7D02C4426}" destId="{7DE4390C-AD62-EA4B-996D-C44F2DC960C4}" srcOrd="0" destOrd="0" presId="urn:microsoft.com/office/officeart/2005/8/layout/list1"/>
    <dgm:cxn modelId="{36491FC2-8EBF-448A-BFFE-530779417917}" srcId="{94644D94-ABF9-4DB1-8F6D-6459D36D9CE8}" destId="{13690159-7C4F-46C0-B43B-5DFF3774AE85}" srcOrd="0" destOrd="0" parTransId="{5914B43D-7385-4D1F-A051-BF87C36413B2}" sibTransId="{FD87D0DD-8F79-4627-9D37-BFA91B3D3006}"/>
    <dgm:cxn modelId="{A20B14D1-4AAA-4F13-8017-6C09EF145027}" srcId="{B9D12624-7C0D-4D8F-8BCB-A2A310E2417B}" destId="{2C66B509-B8AC-4669-9177-50B04693D5BC}" srcOrd="0" destOrd="0" parTransId="{31F2DD7F-FA72-433E-9C51-14B0B7B0BB3E}" sibTransId="{385DD636-BE48-43B1-B3E6-FA0B9DE881DB}"/>
    <dgm:cxn modelId="{124771D3-D66E-F247-A16F-52B971F7FD14}" type="presOf" srcId="{13690159-7C4F-46C0-B43B-5DFF3774AE85}" destId="{B4954343-75E8-5F45-8FBE-088034DB7E42}" srcOrd="0" destOrd="0" presId="urn:microsoft.com/office/officeart/2005/8/layout/list1"/>
    <dgm:cxn modelId="{96A7F2E2-3B8D-7B4F-8DB8-A5C4B1814312}" type="presOf" srcId="{263070E8-D071-48F1-AAAC-293175D9AFCB}" destId="{CB07CB91-AA5B-6541-91CC-163F29B44F6F}" srcOrd="0" destOrd="0" presId="urn:microsoft.com/office/officeart/2005/8/layout/list1"/>
    <dgm:cxn modelId="{B5080FE3-C4D3-4E47-B711-7C73D44C0852}" srcId="{8EC2F873-1260-49D3-8160-7E50520F40A2}" destId="{A3257794-EA12-4ADC-9674-73B7D02C4426}" srcOrd="1" destOrd="0" parTransId="{90F9C72F-5BF5-4741-8475-375036017624}" sibTransId="{E466A0AA-D3E0-4A03-BE43-1703B465DF57}"/>
    <dgm:cxn modelId="{2DA4FCF2-3AF1-4F1C-AE16-9DD0311A23F8}" srcId="{3F1C3B3B-5947-490C-96FC-82183F3D1E89}" destId="{B9D12624-7C0D-4D8F-8BCB-A2A310E2417B}" srcOrd="0" destOrd="0" parTransId="{7362BBC6-8FCE-41D8-9E2E-D0917820A435}" sibTransId="{0BE59FE6-A5A9-4C27-8343-CEF171773473}"/>
    <dgm:cxn modelId="{5AFD65FA-8653-8C4B-93D1-FDE053F253A6}" type="presOf" srcId="{A3257794-EA12-4ADC-9674-73B7D02C4426}" destId="{D483A82B-61D6-2A4A-BC9B-523373977B24}" srcOrd="1" destOrd="0" presId="urn:microsoft.com/office/officeart/2005/8/layout/list1"/>
    <dgm:cxn modelId="{3EF439FD-20EF-144A-9577-E1DE8DBC1481}" type="presParOf" srcId="{436636E5-EDC4-C645-887E-CA3AEC6A89D9}" destId="{334DB2E8-1E6D-C942-8B0A-EA87DDC44F34}" srcOrd="0" destOrd="0" presId="urn:microsoft.com/office/officeart/2005/8/layout/list1"/>
    <dgm:cxn modelId="{3D3C214E-B3AE-164A-843F-48D3EF0311FF}" type="presParOf" srcId="{334DB2E8-1E6D-C942-8B0A-EA87DDC44F34}" destId="{C013761E-388B-4748-B5FC-FC46AAA69744}" srcOrd="0" destOrd="0" presId="urn:microsoft.com/office/officeart/2005/8/layout/list1"/>
    <dgm:cxn modelId="{1CCDE301-70B5-8B47-8FEC-4C2DBAD4F6E5}" type="presParOf" srcId="{334DB2E8-1E6D-C942-8B0A-EA87DDC44F34}" destId="{D9C4E3C6-7EB4-BE41-98FD-A914CA0AA4F0}" srcOrd="1" destOrd="0" presId="urn:microsoft.com/office/officeart/2005/8/layout/list1"/>
    <dgm:cxn modelId="{92434264-7AA8-B946-A68A-DBD772400C56}" type="presParOf" srcId="{436636E5-EDC4-C645-887E-CA3AEC6A89D9}" destId="{0A334759-68EB-4047-9B1E-128C0B52B5FA}" srcOrd="1" destOrd="0" presId="urn:microsoft.com/office/officeart/2005/8/layout/list1"/>
    <dgm:cxn modelId="{0F333A77-4C9F-9F4D-B6FA-0912E94F76AD}" type="presParOf" srcId="{436636E5-EDC4-C645-887E-CA3AEC6A89D9}" destId="{9AB95009-BC53-5C4B-91D2-EFBE8316ACE5}" srcOrd="2" destOrd="0" presId="urn:microsoft.com/office/officeart/2005/8/layout/list1"/>
    <dgm:cxn modelId="{36697B47-0BCE-E04C-8717-A5C4FF11A09E}" type="presParOf" srcId="{436636E5-EDC4-C645-887E-CA3AEC6A89D9}" destId="{AF280910-C179-244F-91EC-600651DC977A}" srcOrd="3" destOrd="0" presId="urn:microsoft.com/office/officeart/2005/8/layout/list1"/>
    <dgm:cxn modelId="{76847604-2021-4D4E-9733-3ABC28AEDD42}" type="presParOf" srcId="{436636E5-EDC4-C645-887E-CA3AEC6A89D9}" destId="{B86929CD-DAF2-BC47-BE39-C49D6112C2EB}" srcOrd="4" destOrd="0" presId="urn:microsoft.com/office/officeart/2005/8/layout/list1"/>
    <dgm:cxn modelId="{37F4585F-6F96-714D-88CC-A484E948401C}" type="presParOf" srcId="{B86929CD-DAF2-BC47-BE39-C49D6112C2EB}" destId="{7DE4390C-AD62-EA4B-996D-C44F2DC960C4}" srcOrd="0" destOrd="0" presId="urn:microsoft.com/office/officeart/2005/8/layout/list1"/>
    <dgm:cxn modelId="{740D4365-25BA-DC4B-980F-22E90BD9ED02}" type="presParOf" srcId="{B86929CD-DAF2-BC47-BE39-C49D6112C2EB}" destId="{D483A82B-61D6-2A4A-BC9B-523373977B24}" srcOrd="1" destOrd="0" presId="urn:microsoft.com/office/officeart/2005/8/layout/list1"/>
    <dgm:cxn modelId="{2697D148-5BCC-554C-A6BC-9F9EBF1BE7E5}" type="presParOf" srcId="{436636E5-EDC4-C645-887E-CA3AEC6A89D9}" destId="{2E4FD82C-E3C1-5145-A2E3-8E28D4511552}" srcOrd="5" destOrd="0" presId="urn:microsoft.com/office/officeart/2005/8/layout/list1"/>
    <dgm:cxn modelId="{24FCDAB0-F4B8-C54D-89F3-26887AD58909}" type="presParOf" srcId="{436636E5-EDC4-C645-887E-CA3AEC6A89D9}" destId="{CB07CB91-AA5B-6541-91CC-163F29B44F6F}" srcOrd="6" destOrd="0" presId="urn:microsoft.com/office/officeart/2005/8/layout/list1"/>
    <dgm:cxn modelId="{5C341BDC-3133-BD49-B2BC-D44304E0FBA1}" type="presParOf" srcId="{436636E5-EDC4-C645-887E-CA3AEC6A89D9}" destId="{DCE121F1-A76B-6042-B895-D875188E076C}" srcOrd="7" destOrd="0" presId="urn:microsoft.com/office/officeart/2005/8/layout/list1"/>
    <dgm:cxn modelId="{7B95D26C-ACD6-6C49-AAD8-5D80DD64ABF8}" type="presParOf" srcId="{436636E5-EDC4-C645-887E-CA3AEC6A89D9}" destId="{F132D6CE-2C75-3740-850E-FBD5325D78D3}" srcOrd="8" destOrd="0" presId="urn:microsoft.com/office/officeart/2005/8/layout/list1"/>
    <dgm:cxn modelId="{A49F9DA7-DC15-9842-AD03-878E7DF85EDA}" type="presParOf" srcId="{F132D6CE-2C75-3740-850E-FBD5325D78D3}" destId="{8E90B7D9-1A91-2B4D-AFE1-F793C46A48D1}" srcOrd="0" destOrd="0" presId="urn:microsoft.com/office/officeart/2005/8/layout/list1"/>
    <dgm:cxn modelId="{83899534-8F0B-AA40-B086-4E1C2F07A565}" type="presParOf" srcId="{F132D6CE-2C75-3740-850E-FBD5325D78D3}" destId="{C62F6346-FEBF-7F4D-A999-2AF6E1112B09}" srcOrd="1" destOrd="0" presId="urn:microsoft.com/office/officeart/2005/8/layout/list1"/>
    <dgm:cxn modelId="{84852BDB-035D-EE44-AC40-EFF901C1C72B}" type="presParOf" srcId="{436636E5-EDC4-C645-887E-CA3AEC6A89D9}" destId="{959554FA-35C3-FB44-B933-8EE70F1EE30E}" srcOrd="9" destOrd="0" presId="urn:microsoft.com/office/officeart/2005/8/layout/list1"/>
    <dgm:cxn modelId="{9340D7B6-CEFB-EC43-9F03-797B22B159E0}" type="presParOf" srcId="{436636E5-EDC4-C645-887E-CA3AEC6A89D9}" destId="{B4954343-75E8-5F45-8FBE-088034DB7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BFBEA7A-24F5-4762-90F3-C6EE12547CE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5D4FDD-D703-4C6E-BB6D-7DE2DF5F5817}">
      <dgm:prSet/>
      <dgm:spPr/>
      <dgm:t>
        <a:bodyPr/>
        <a:lstStyle/>
        <a:p>
          <a:r>
            <a:rPr lang="en-IN" b="1"/>
            <a:t>Data Stream Ingestion</a:t>
          </a:r>
          <a:r>
            <a:rPr lang="en-IN"/>
            <a:t>:</a:t>
          </a:r>
          <a:endParaRPr lang="en-US"/>
        </a:p>
      </dgm:t>
    </dgm:pt>
    <dgm:pt modelId="{607D7493-C281-49B2-A294-077691BBD58C}" type="parTrans" cxnId="{A0B3F93F-28FF-49FB-9250-F34F734C4B1A}">
      <dgm:prSet/>
      <dgm:spPr/>
      <dgm:t>
        <a:bodyPr/>
        <a:lstStyle/>
        <a:p>
          <a:endParaRPr lang="en-US"/>
        </a:p>
      </dgm:t>
    </dgm:pt>
    <dgm:pt modelId="{546286F3-4640-423C-A969-01DFEDAAC6B0}" type="sibTrans" cxnId="{A0B3F93F-28FF-49FB-9250-F34F734C4B1A}">
      <dgm:prSet/>
      <dgm:spPr/>
      <dgm:t>
        <a:bodyPr/>
        <a:lstStyle/>
        <a:p>
          <a:endParaRPr lang="en-US"/>
        </a:p>
      </dgm:t>
    </dgm:pt>
    <dgm:pt modelId="{AB1F6483-7DDA-4BAB-845D-F87658ABC35A}">
      <dgm:prSet/>
      <dgm:spPr/>
      <dgm:t>
        <a:bodyPr/>
        <a:lstStyle/>
        <a:p>
          <a:r>
            <a:rPr lang="en-IN"/>
            <a:t>Kafka streams customer activity data in real-time to the processing pipeline.</a:t>
          </a:r>
          <a:endParaRPr lang="en-US"/>
        </a:p>
      </dgm:t>
    </dgm:pt>
    <dgm:pt modelId="{347C9BAF-5008-426D-AB09-E0A9342ABAFC}" type="parTrans" cxnId="{A4BE44A0-43B3-4874-A6E0-9642969A90AE}">
      <dgm:prSet/>
      <dgm:spPr/>
      <dgm:t>
        <a:bodyPr/>
        <a:lstStyle/>
        <a:p>
          <a:endParaRPr lang="en-US"/>
        </a:p>
      </dgm:t>
    </dgm:pt>
    <dgm:pt modelId="{4566542E-278F-4603-BD2A-44242D6112E0}" type="sibTrans" cxnId="{A4BE44A0-43B3-4874-A6E0-9642969A90AE}">
      <dgm:prSet/>
      <dgm:spPr/>
      <dgm:t>
        <a:bodyPr/>
        <a:lstStyle/>
        <a:p>
          <a:endParaRPr lang="en-US"/>
        </a:p>
      </dgm:t>
    </dgm:pt>
    <dgm:pt modelId="{E559A514-6239-4E29-A24D-FEB62898CAAF}">
      <dgm:prSet/>
      <dgm:spPr/>
      <dgm:t>
        <a:bodyPr/>
        <a:lstStyle/>
        <a:p>
          <a:r>
            <a:rPr lang="en-IN" b="1"/>
            <a:t>Data Preprocessing and Feature Engineering</a:t>
          </a:r>
          <a:r>
            <a:rPr lang="en-IN"/>
            <a:t>:</a:t>
          </a:r>
          <a:endParaRPr lang="en-US"/>
        </a:p>
      </dgm:t>
    </dgm:pt>
    <dgm:pt modelId="{0026630B-FA96-4675-83A6-85BE998C395A}" type="parTrans" cxnId="{40ABC4A8-41B8-4D51-952E-28272BB7CECB}">
      <dgm:prSet/>
      <dgm:spPr/>
      <dgm:t>
        <a:bodyPr/>
        <a:lstStyle/>
        <a:p>
          <a:endParaRPr lang="en-US"/>
        </a:p>
      </dgm:t>
    </dgm:pt>
    <dgm:pt modelId="{70ED4626-0968-4444-8132-D3755DAFF20F}" type="sibTrans" cxnId="{40ABC4A8-41B8-4D51-952E-28272BB7CECB}">
      <dgm:prSet/>
      <dgm:spPr/>
      <dgm:t>
        <a:bodyPr/>
        <a:lstStyle/>
        <a:p>
          <a:endParaRPr lang="en-US"/>
        </a:p>
      </dgm:t>
    </dgm:pt>
    <dgm:pt modelId="{7262C360-59AF-43B8-B9D9-02A2A021A4F3}">
      <dgm:prSet/>
      <dgm:spPr/>
      <dgm:t>
        <a:bodyPr/>
        <a:lstStyle/>
        <a:p>
          <a:r>
            <a:rPr lang="en-IN"/>
            <a:t>Apache Flink consumes the Kafka stream, applies transformations, cleans data, and computes real-time features (e.g., "time since last purchase").</a:t>
          </a:r>
          <a:endParaRPr lang="en-US"/>
        </a:p>
      </dgm:t>
    </dgm:pt>
    <dgm:pt modelId="{FD80CF1C-2D77-4C66-BFB0-BA86A6EAE54E}" type="parTrans" cxnId="{966FDC58-251E-4465-907B-522DB862AE18}">
      <dgm:prSet/>
      <dgm:spPr/>
      <dgm:t>
        <a:bodyPr/>
        <a:lstStyle/>
        <a:p>
          <a:endParaRPr lang="en-US"/>
        </a:p>
      </dgm:t>
    </dgm:pt>
    <dgm:pt modelId="{DA6E0EC0-D47D-47F4-B78B-E7E47E1ECFC7}" type="sibTrans" cxnId="{966FDC58-251E-4465-907B-522DB862AE18}">
      <dgm:prSet/>
      <dgm:spPr/>
      <dgm:t>
        <a:bodyPr/>
        <a:lstStyle/>
        <a:p>
          <a:endParaRPr lang="en-US"/>
        </a:p>
      </dgm:t>
    </dgm:pt>
    <dgm:pt modelId="{7DF526CB-D4CF-4B31-8FD6-8569457048F4}">
      <dgm:prSet/>
      <dgm:spPr/>
      <dgm:t>
        <a:bodyPr/>
        <a:lstStyle/>
        <a:p>
          <a:r>
            <a:rPr lang="en-IN" b="1"/>
            <a:t>Model Scoring</a:t>
          </a:r>
          <a:r>
            <a:rPr lang="en-IN"/>
            <a:t>:</a:t>
          </a:r>
          <a:endParaRPr lang="en-US"/>
        </a:p>
      </dgm:t>
    </dgm:pt>
    <dgm:pt modelId="{E0E4FCDF-989A-49D3-BFF5-84B5F287CD1E}" type="parTrans" cxnId="{420DD2A9-3A2B-40A8-B51E-85BF8C5E0589}">
      <dgm:prSet/>
      <dgm:spPr/>
      <dgm:t>
        <a:bodyPr/>
        <a:lstStyle/>
        <a:p>
          <a:endParaRPr lang="en-US"/>
        </a:p>
      </dgm:t>
    </dgm:pt>
    <dgm:pt modelId="{CF78E0CE-A4E0-4E05-BA15-0F5478D90BA2}" type="sibTrans" cxnId="{420DD2A9-3A2B-40A8-B51E-85BF8C5E0589}">
      <dgm:prSet/>
      <dgm:spPr/>
      <dgm:t>
        <a:bodyPr/>
        <a:lstStyle/>
        <a:p>
          <a:endParaRPr lang="en-US"/>
        </a:p>
      </dgm:t>
    </dgm:pt>
    <dgm:pt modelId="{7C49A8E7-8CE3-40A2-BB42-3F31C2054546}">
      <dgm:prSet/>
      <dgm:spPr/>
      <dgm:t>
        <a:bodyPr/>
        <a:lstStyle/>
        <a:p>
          <a:r>
            <a:rPr lang="en-IN"/>
            <a:t>The real-time features are passed to a pre-trained model (deployed using TensorFlow Serving or Flink ML), which predicts the churn probability.</a:t>
          </a:r>
          <a:endParaRPr lang="en-US"/>
        </a:p>
      </dgm:t>
    </dgm:pt>
    <dgm:pt modelId="{1A5EF346-8060-4E6E-9E8F-BA9916F04269}" type="parTrans" cxnId="{FEAD5AFD-D4FB-4B6D-B23E-D259F74090B0}">
      <dgm:prSet/>
      <dgm:spPr/>
      <dgm:t>
        <a:bodyPr/>
        <a:lstStyle/>
        <a:p>
          <a:endParaRPr lang="en-US"/>
        </a:p>
      </dgm:t>
    </dgm:pt>
    <dgm:pt modelId="{801DFD34-B22A-45F4-B9C5-F643B4B60DA6}" type="sibTrans" cxnId="{FEAD5AFD-D4FB-4B6D-B23E-D259F74090B0}">
      <dgm:prSet/>
      <dgm:spPr/>
      <dgm:t>
        <a:bodyPr/>
        <a:lstStyle/>
        <a:p>
          <a:endParaRPr lang="en-US"/>
        </a:p>
      </dgm:t>
    </dgm:pt>
    <dgm:pt modelId="{F36D11EF-851B-4327-9E94-8D53AA1200C3}">
      <dgm:prSet/>
      <dgm:spPr/>
      <dgm:t>
        <a:bodyPr/>
        <a:lstStyle/>
        <a:p>
          <a:r>
            <a:rPr lang="en-IN" b="1"/>
            <a:t>Real-Time Intervention</a:t>
          </a:r>
          <a:r>
            <a:rPr lang="en-IN"/>
            <a:t>:</a:t>
          </a:r>
          <a:endParaRPr lang="en-US"/>
        </a:p>
      </dgm:t>
    </dgm:pt>
    <dgm:pt modelId="{EE7EA7A0-15CB-439B-805A-C71497E78C4A}" type="parTrans" cxnId="{52F8691A-E801-46ED-8258-3FA2408F9037}">
      <dgm:prSet/>
      <dgm:spPr/>
      <dgm:t>
        <a:bodyPr/>
        <a:lstStyle/>
        <a:p>
          <a:endParaRPr lang="en-US"/>
        </a:p>
      </dgm:t>
    </dgm:pt>
    <dgm:pt modelId="{59C48197-0ADC-434A-9D3D-30B4AC017E24}" type="sibTrans" cxnId="{52F8691A-E801-46ED-8258-3FA2408F9037}">
      <dgm:prSet/>
      <dgm:spPr/>
      <dgm:t>
        <a:bodyPr/>
        <a:lstStyle/>
        <a:p>
          <a:endParaRPr lang="en-US"/>
        </a:p>
      </dgm:t>
    </dgm:pt>
    <dgm:pt modelId="{839AC443-6C7F-4E56-8AB6-FC68A3FDEEEE}">
      <dgm:prSet/>
      <dgm:spPr/>
      <dgm:t>
        <a:bodyPr/>
        <a:lstStyle/>
        <a:p>
          <a:r>
            <a:rPr lang="en-IN"/>
            <a:t>If the churn probability exceeds a certain threshold (e.g., 80%), the system triggers immediate actions, such as sending offers through a CRM system or escalating customer support interactions.</a:t>
          </a:r>
          <a:endParaRPr lang="en-US"/>
        </a:p>
      </dgm:t>
    </dgm:pt>
    <dgm:pt modelId="{44F6E010-5805-46E0-9919-6DDBF877A49C}" type="parTrans" cxnId="{DCFC87E2-C6A7-4D0E-8647-A03111147455}">
      <dgm:prSet/>
      <dgm:spPr/>
      <dgm:t>
        <a:bodyPr/>
        <a:lstStyle/>
        <a:p>
          <a:endParaRPr lang="en-US"/>
        </a:p>
      </dgm:t>
    </dgm:pt>
    <dgm:pt modelId="{B03A6423-A194-4789-939C-B5B54BD1060F}" type="sibTrans" cxnId="{DCFC87E2-C6A7-4D0E-8647-A03111147455}">
      <dgm:prSet/>
      <dgm:spPr/>
      <dgm:t>
        <a:bodyPr/>
        <a:lstStyle/>
        <a:p>
          <a:endParaRPr lang="en-US"/>
        </a:p>
      </dgm:t>
    </dgm:pt>
    <dgm:pt modelId="{E3C5714C-1876-4F7A-8A62-2C9A4B76A102}">
      <dgm:prSet/>
      <dgm:spPr/>
      <dgm:t>
        <a:bodyPr/>
        <a:lstStyle/>
        <a:p>
          <a:r>
            <a:rPr lang="en-IN" b="1"/>
            <a:t>Continuous Monitoring and Feedback</a:t>
          </a:r>
          <a:r>
            <a:rPr lang="en-IN"/>
            <a:t>:</a:t>
          </a:r>
          <a:endParaRPr lang="en-US"/>
        </a:p>
      </dgm:t>
    </dgm:pt>
    <dgm:pt modelId="{980368AE-FC1B-41E8-A370-F0FADAFA3023}" type="parTrans" cxnId="{EB01D95E-D9B4-4EB3-850C-D90F8A9EC775}">
      <dgm:prSet/>
      <dgm:spPr/>
      <dgm:t>
        <a:bodyPr/>
        <a:lstStyle/>
        <a:p>
          <a:endParaRPr lang="en-US"/>
        </a:p>
      </dgm:t>
    </dgm:pt>
    <dgm:pt modelId="{A426044E-F8FD-4DDF-B0FD-5A6343D7FD06}" type="sibTrans" cxnId="{EB01D95E-D9B4-4EB3-850C-D90F8A9EC775}">
      <dgm:prSet/>
      <dgm:spPr/>
      <dgm:t>
        <a:bodyPr/>
        <a:lstStyle/>
        <a:p>
          <a:endParaRPr lang="en-US"/>
        </a:p>
      </dgm:t>
    </dgm:pt>
    <dgm:pt modelId="{5D4D468C-8751-48C3-96C0-883356F03B81}">
      <dgm:prSet/>
      <dgm:spPr/>
      <dgm:t>
        <a:bodyPr/>
        <a:lstStyle/>
        <a:p>
          <a:r>
            <a:rPr lang="en-IN"/>
            <a:t>The pipeline is monitored continuously, and feedback (e.g., whether the customer accepted the offer or stayed) is used to retrain the model periodically.</a:t>
          </a:r>
          <a:endParaRPr lang="en-US"/>
        </a:p>
      </dgm:t>
    </dgm:pt>
    <dgm:pt modelId="{2E68D839-E78C-420E-9D1B-D03F9EAD18E4}" type="parTrans" cxnId="{70955179-2D95-49FD-947B-ED89627BAAE1}">
      <dgm:prSet/>
      <dgm:spPr/>
      <dgm:t>
        <a:bodyPr/>
        <a:lstStyle/>
        <a:p>
          <a:endParaRPr lang="en-US"/>
        </a:p>
      </dgm:t>
    </dgm:pt>
    <dgm:pt modelId="{92B3EF78-BFD9-40DD-BA63-63DBCB97C77D}" type="sibTrans" cxnId="{70955179-2D95-49FD-947B-ED89627BAAE1}">
      <dgm:prSet/>
      <dgm:spPr/>
      <dgm:t>
        <a:bodyPr/>
        <a:lstStyle/>
        <a:p>
          <a:endParaRPr lang="en-US"/>
        </a:p>
      </dgm:t>
    </dgm:pt>
    <dgm:pt modelId="{BD58E28A-46F3-4846-A5D7-2E34B2A67237}" type="pres">
      <dgm:prSet presAssocID="{DBFBEA7A-24F5-4762-90F3-C6EE12547CEC}" presName="root" presStyleCnt="0">
        <dgm:presLayoutVars>
          <dgm:dir/>
          <dgm:resizeHandles val="exact"/>
        </dgm:presLayoutVars>
      </dgm:prSet>
      <dgm:spPr/>
    </dgm:pt>
    <dgm:pt modelId="{943F5197-AD8F-41F6-AA4E-9E25FA10E2DF}" type="pres">
      <dgm:prSet presAssocID="{115D4FDD-D703-4C6E-BB6D-7DE2DF5F5817}" presName="compNode" presStyleCnt="0"/>
      <dgm:spPr/>
    </dgm:pt>
    <dgm:pt modelId="{99FD186B-820B-423E-9754-E6B864CEEA7A}" type="pres">
      <dgm:prSet presAssocID="{115D4FDD-D703-4C6E-BB6D-7DE2DF5F5817}" presName="bgRect" presStyleLbl="bgShp" presStyleIdx="0" presStyleCnt="5"/>
      <dgm:spPr/>
    </dgm:pt>
    <dgm:pt modelId="{ABA9B66E-29C9-482E-878E-EA235B7EC954}" type="pres">
      <dgm:prSet presAssocID="{115D4FDD-D703-4C6E-BB6D-7DE2DF5F581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F491DA2-BB2B-45FA-BFA8-58A5247987FE}" type="pres">
      <dgm:prSet presAssocID="{115D4FDD-D703-4C6E-BB6D-7DE2DF5F5817}" presName="spaceRect" presStyleCnt="0"/>
      <dgm:spPr/>
    </dgm:pt>
    <dgm:pt modelId="{EE82DCDC-3531-40DD-8B90-18E801993B74}" type="pres">
      <dgm:prSet presAssocID="{115D4FDD-D703-4C6E-BB6D-7DE2DF5F5817}" presName="parTx" presStyleLbl="revTx" presStyleIdx="0" presStyleCnt="10">
        <dgm:presLayoutVars>
          <dgm:chMax val="0"/>
          <dgm:chPref val="0"/>
        </dgm:presLayoutVars>
      </dgm:prSet>
      <dgm:spPr/>
    </dgm:pt>
    <dgm:pt modelId="{1CA205C6-A6C0-44CF-87F3-340DA54C51A5}" type="pres">
      <dgm:prSet presAssocID="{115D4FDD-D703-4C6E-BB6D-7DE2DF5F5817}" presName="desTx" presStyleLbl="revTx" presStyleIdx="1" presStyleCnt="10">
        <dgm:presLayoutVars/>
      </dgm:prSet>
      <dgm:spPr/>
    </dgm:pt>
    <dgm:pt modelId="{1560389A-02AD-4955-8562-86EE2EC10BCB}" type="pres">
      <dgm:prSet presAssocID="{546286F3-4640-423C-A969-01DFEDAAC6B0}" presName="sibTrans" presStyleCnt="0"/>
      <dgm:spPr/>
    </dgm:pt>
    <dgm:pt modelId="{04A0D831-C9BD-4BA5-9F06-DF816C56E7C0}" type="pres">
      <dgm:prSet presAssocID="{E559A514-6239-4E29-A24D-FEB62898CAAF}" presName="compNode" presStyleCnt="0"/>
      <dgm:spPr/>
    </dgm:pt>
    <dgm:pt modelId="{05E81B4D-36AD-48B3-B6E7-081D5E61757A}" type="pres">
      <dgm:prSet presAssocID="{E559A514-6239-4E29-A24D-FEB62898CAAF}" presName="bgRect" presStyleLbl="bgShp" presStyleIdx="1" presStyleCnt="5"/>
      <dgm:spPr/>
    </dgm:pt>
    <dgm:pt modelId="{4D96ECC9-EAFB-408B-B068-9BDB92362540}" type="pres">
      <dgm:prSet presAssocID="{E559A514-6239-4E29-A24D-FEB62898CAA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4AEE62E0-70BA-4328-AA8C-8E25EB19AD0E}" type="pres">
      <dgm:prSet presAssocID="{E559A514-6239-4E29-A24D-FEB62898CAAF}" presName="spaceRect" presStyleCnt="0"/>
      <dgm:spPr/>
    </dgm:pt>
    <dgm:pt modelId="{256BF705-AF43-4853-9B00-8D6D3A3B67A4}" type="pres">
      <dgm:prSet presAssocID="{E559A514-6239-4E29-A24D-FEB62898CAAF}" presName="parTx" presStyleLbl="revTx" presStyleIdx="2" presStyleCnt="10">
        <dgm:presLayoutVars>
          <dgm:chMax val="0"/>
          <dgm:chPref val="0"/>
        </dgm:presLayoutVars>
      </dgm:prSet>
      <dgm:spPr/>
    </dgm:pt>
    <dgm:pt modelId="{EC7C69CB-96E0-4CAE-A7E6-60F329CDDA04}" type="pres">
      <dgm:prSet presAssocID="{E559A514-6239-4E29-A24D-FEB62898CAAF}" presName="desTx" presStyleLbl="revTx" presStyleIdx="3" presStyleCnt="10">
        <dgm:presLayoutVars/>
      </dgm:prSet>
      <dgm:spPr/>
    </dgm:pt>
    <dgm:pt modelId="{A8F06F8A-B75F-4CDE-9435-56236DDF9830}" type="pres">
      <dgm:prSet presAssocID="{70ED4626-0968-4444-8132-D3755DAFF20F}" presName="sibTrans" presStyleCnt="0"/>
      <dgm:spPr/>
    </dgm:pt>
    <dgm:pt modelId="{7C288131-78A0-46DB-B168-9C9C4809AC85}" type="pres">
      <dgm:prSet presAssocID="{7DF526CB-D4CF-4B31-8FD6-8569457048F4}" presName="compNode" presStyleCnt="0"/>
      <dgm:spPr/>
    </dgm:pt>
    <dgm:pt modelId="{46113129-E393-4DD4-98DA-03854FAFD7CB}" type="pres">
      <dgm:prSet presAssocID="{7DF526CB-D4CF-4B31-8FD6-8569457048F4}" presName="bgRect" presStyleLbl="bgShp" presStyleIdx="2" presStyleCnt="5"/>
      <dgm:spPr/>
    </dgm:pt>
    <dgm:pt modelId="{9D328266-E100-4E67-835D-05BE79B51EA2}" type="pres">
      <dgm:prSet presAssocID="{7DF526CB-D4CF-4B31-8FD6-8569457048F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g"/>
        </a:ext>
      </dgm:extLst>
    </dgm:pt>
    <dgm:pt modelId="{6093ED6F-D4A6-49F7-A498-77B373B5D624}" type="pres">
      <dgm:prSet presAssocID="{7DF526CB-D4CF-4B31-8FD6-8569457048F4}" presName="spaceRect" presStyleCnt="0"/>
      <dgm:spPr/>
    </dgm:pt>
    <dgm:pt modelId="{C28D4D73-8511-45EB-990F-8C52D8B48614}" type="pres">
      <dgm:prSet presAssocID="{7DF526CB-D4CF-4B31-8FD6-8569457048F4}" presName="parTx" presStyleLbl="revTx" presStyleIdx="4" presStyleCnt="10">
        <dgm:presLayoutVars>
          <dgm:chMax val="0"/>
          <dgm:chPref val="0"/>
        </dgm:presLayoutVars>
      </dgm:prSet>
      <dgm:spPr/>
    </dgm:pt>
    <dgm:pt modelId="{42FF9D4D-02F1-4046-A40E-732398597EC9}" type="pres">
      <dgm:prSet presAssocID="{7DF526CB-D4CF-4B31-8FD6-8569457048F4}" presName="desTx" presStyleLbl="revTx" presStyleIdx="5" presStyleCnt="10">
        <dgm:presLayoutVars/>
      </dgm:prSet>
      <dgm:spPr/>
    </dgm:pt>
    <dgm:pt modelId="{5A081C92-2C72-422E-9C73-34A006FCFBFB}" type="pres">
      <dgm:prSet presAssocID="{CF78E0CE-A4E0-4E05-BA15-0F5478D90BA2}" presName="sibTrans" presStyleCnt="0"/>
      <dgm:spPr/>
    </dgm:pt>
    <dgm:pt modelId="{25142303-E87D-4CA5-8538-D515371841A3}" type="pres">
      <dgm:prSet presAssocID="{F36D11EF-851B-4327-9E94-8D53AA1200C3}" presName="compNode" presStyleCnt="0"/>
      <dgm:spPr/>
    </dgm:pt>
    <dgm:pt modelId="{556F9552-8B92-485A-9873-E0005F880670}" type="pres">
      <dgm:prSet presAssocID="{F36D11EF-851B-4327-9E94-8D53AA1200C3}" presName="bgRect" presStyleLbl="bgShp" presStyleIdx="3" presStyleCnt="5"/>
      <dgm:spPr/>
    </dgm:pt>
    <dgm:pt modelId="{A6D55289-BC83-411B-934B-0C4969087FA6}" type="pres">
      <dgm:prSet presAssocID="{F36D11EF-851B-4327-9E94-8D53AA1200C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eed Bump"/>
        </a:ext>
      </dgm:extLst>
    </dgm:pt>
    <dgm:pt modelId="{24F1EB10-F7F0-4B37-BA0F-C0A532C391FE}" type="pres">
      <dgm:prSet presAssocID="{F36D11EF-851B-4327-9E94-8D53AA1200C3}" presName="spaceRect" presStyleCnt="0"/>
      <dgm:spPr/>
    </dgm:pt>
    <dgm:pt modelId="{2F074778-2A4E-424B-8DB6-87B16BA8E8AE}" type="pres">
      <dgm:prSet presAssocID="{F36D11EF-851B-4327-9E94-8D53AA1200C3}" presName="parTx" presStyleLbl="revTx" presStyleIdx="6" presStyleCnt="10">
        <dgm:presLayoutVars>
          <dgm:chMax val="0"/>
          <dgm:chPref val="0"/>
        </dgm:presLayoutVars>
      </dgm:prSet>
      <dgm:spPr/>
    </dgm:pt>
    <dgm:pt modelId="{1BEF5D8D-C6A5-4A2D-8FC0-3F066312FDF1}" type="pres">
      <dgm:prSet presAssocID="{F36D11EF-851B-4327-9E94-8D53AA1200C3}" presName="desTx" presStyleLbl="revTx" presStyleIdx="7" presStyleCnt="10">
        <dgm:presLayoutVars/>
      </dgm:prSet>
      <dgm:spPr/>
    </dgm:pt>
    <dgm:pt modelId="{A1624CD7-40CC-4862-9115-02225B385C12}" type="pres">
      <dgm:prSet presAssocID="{59C48197-0ADC-434A-9D3D-30B4AC017E24}" presName="sibTrans" presStyleCnt="0"/>
      <dgm:spPr/>
    </dgm:pt>
    <dgm:pt modelId="{ED55B4C3-A533-4C40-9FCF-DCDEF7188A46}" type="pres">
      <dgm:prSet presAssocID="{E3C5714C-1876-4F7A-8A62-2C9A4B76A102}" presName="compNode" presStyleCnt="0"/>
      <dgm:spPr/>
    </dgm:pt>
    <dgm:pt modelId="{D437799A-94EF-4161-A97F-B3CDDD5ECAA3}" type="pres">
      <dgm:prSet presAssocID="{E3C5714C-1876-4F7A-8A62-2C9A4B76A102}" presName="bgRect" presStyleLbl="bgShp" presStyleIdx="4" presStyleCnt="5"/>
      <dgm:spPr/>
    </dgm:pt>
    <dgm:pt modelId="{EE87730E-10AF-41A7-8525-53BF263013D8}" type="pres">
      <dgm:prSet presAssocID="{E3C5714C-1876-4F7A-8A62-2C9A4B76A10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sconnected"/>
        </a:ext>
      </dgm:extLst>
    </dgm:pt>
    <dgm:pt modelId="{8308C1BF-11AF-40A9-BCD5-9DB703D389FA}" type="pres">
      <dgm:prSet presAssocID="{E3C5714C-1876-4F7A-8A62-2C9A4B76A102}" presName="spaceRect" presStyleCnt="0"/>
      <dgm:spPr/>
    </dgm:pt>
    <dgm:pt modelId="{0F78F872-E8D7-40FB-98E2-2DB352A988B4}" type="pres">
      <dgm:prSet presAssocID="{E3C5714C-1876-4F7A-8A62-2C9A4B76A102}" presName="parTx" presStyleLbl="revTx" presStyleIdx="8" presStyleCnt="10">
        <dgm:presLayoutVars>
          <dgm:chMax val="0"/>
          <dgm:chPref val="0"/>
        </dgm:presLayoutVars>
      </dgm:prSet>
      <dgm:spPr/>
    </dgm:pt>
    <dgm:pt modelId="{A5CBFF7C-7377-45E2-A658-D66B43ADC8E9}" type="pres">
      <dgm:prSet presAssocID="{E3C5714C-1876-4F7A-8A62-2C9A4B76A102}" presName="desTx" presStyleLbl="revTx" presStyleIdx="9" presStyleCnt="10">
        <dgm:presLayoutVars/>
      </dgm:prSet>
      <dgm:spPr/>
    </dgm:pt>
  </dgm:ptLst>
  <dgm:cxnLst>
    <dgm:cxn modelId="{52F8691A-E801-46ED-8258-3FA2408F9037}" srcId="{DBFBEA7A-24F5-4762-90F3-C6EE12547CEC}" destId="{F36D11EF-851B-4327-9E94-8D53AA1200C3}" srcOrd="3" destOrd="0" parTransId="{EE7EA7A0-15CB-439B-805A-C71497E78C4A}" sibTransId="{59C48197-0ADC-434A-9D3D-30B4AC017E24}"/>
    <dgm:cxn modelId="{FE53941A-E7A5-46CC-BCC9-62DFD2B3476D}" type="presOf" srcId="{DBFBEA7A-24F5-4762-90F3-C6EE12547CEC}" destId="{BD58E28A-46F3-4846-A5D7-2E34B2A67237}" srcOrd="0" destOrd="0" presId="urn:microsoft.com/office/officeart/2018/2/layout/IconVerticalSolidList"/>
    <dgm:cxn modelId="{14D54925-F3C7-4A0F-9051-1336D3E8962E}" type="presOf" srcId="{7DF526CB-D4CF-4B31-8FD6-8569457048F4}" destId="{C28D4D73-8511-45EB-990F-8C52D8B48614}" srcOrd="0" destOrd="0" presId="urn:microsoft.com/office/officeart/2018/2/layout/IconVerticalSolidList"/>
    <dgm:cxn modelId="{179DF233-20C7-4CC7-9222-9DBD4BE794BE}" type="presOf" srcId="{5D4D468C-8751-48C3-96C0-883356F03B81}" destId="{A5CBFF7C-7377-45E2-A658-D66B43ADC8E9}" srcOrd="0" destOrd="0" presId="urn:microsoft.com/office/officeart/2018/2/layout/IconVerticalSolidList"/>
    <dgm:cxn modelId="{580C443F-88C5-4CF4-941B-7431A6BE7596}" type="presOf" srcId="{115D4FDD-D703-4C6E-BB6D-7DE2DF5F5817}" destId="{EE82DCDC-3531-40DD-8B90-18E801993B74}" srcOrd="0" destOrd="0" presId="urn:microsoft.com/office/officeart/2018/2/layout/IconVerticalSolidList"/>
    <dgm:cxn modelId="{A0B3F93F-28FF-49FB-9250-F34F734C4B1A}" srcId="{DBFBEA7A-24F5-4762-90F3-C6EE12547CEC}" destId="{115D4FDD-D703-4C6E-BB6D-7DE2DF5F5817}" srcOrd="0" destOrd="0" parTransId="{607D7493-C281-49B2-A294-077691BBD58C}" sibTransId="{546286F3-4640-423C-A969-01DFEDAAC6B0}"/>
    <dgm:cxn modelId="{8AB91E48-BB7E-4A26-B14F-27CB37C3B9CD}" type="presOf" srcId="{E559A514-6239-4E29-A24D-FEB62898CAAF}" destId="{256BF705-AF43-4853-9B00-8D6D3A3B67A4}" srcOrd="0" destOrd="0" presId="urn:microsoft.com/office/officeart/2018/2/layout/IconVerticalSolidList"/>
    <dgm:cxn modelId="{A1512658-A998-4186-812C-E3D74443E81A}" type="presOf" srcId="{E3C5714C-1876-4F7A-8A62-2C9A4B76A102}" destId="{0F78F872-E8D7-40FB-98E2-2DB352A988B4}" srcOrd="0" destOrd="0" presId="urn:microsoft.com/office/officeart/2018/2/layout/IconVerticalSolidList"/>
    <dgm:cxn modelId="{966FDC58-251E-4465-907B-522DB862AE18}" srcId="{E559A514-6239-4E29-A24D-FEB62898CAAF}" destId="{7262C360-59AF-43B8-B9D9-02A2A021A4F3}" srcOrd="0" destOrd="0" parTransId="{FD80CF1C-2D77-4C66-BFB0-BA86A6EAE54E}" sibTransId="{DA6E0EC0-D47D-47F4-B78B-E7E47E1ECFC7}"/>
    <dgm:cxn modelId="{EB01D95E-D9B4-4EB3-850C-D90F8A9EC775}" srcId="{DBFBEA7A-24F5-4762-90F3-C6EE12547CEC}" destId="{E3C5714C-1876-4F7A-8A62-2C9A4B76A102}" srcOrd="4" destOrd="0" parTransId="{980368AE-FC1B-41E8-A370-F0FADAFA3023}" sibTransId="{A426044E-F8FD-4DDF-B0FD-5A6343D7FD06}"/>
    <dgm:cxn modelId="{70955179-2D95-49FD-947B-ED89627BAAE1}" srcId="{E3C5714C-1876-4F7A-8A62-2C9A4B76A102}" destId="{5D4D468C-8751-48C3-96C0-883356F03B81}" srcOrd="0" destOrd="0" parTransId="{2E68D839-E78C-420E-9D1B-D03F9EAD18E4}" sibTransId="{92B3EF78-BFD9-40DD-BA63-63DBCB97C77D}"/>
    <dgm:cxn modelId="{A4BE44A0-43B3-4874-A6E0-9642969A90AE}" srcId="{115D4FDD-D703-4C6E-BB6D-7DE2DF5F5817}" destId="{AB1F6483-7DDA-4BAB-845D-F87658ABC35A}" srcOrd="0" destOrd="0" parTransId="{347C9BAF-5008-426D-AB09-E0A9342ABAFC}" sibTransId="{4566542E-278F-4603-BD2A-44242D6112E0}"/>
    <dgm:cxn modelId="{40ABC4A8-41B8-4D51-952E-28272BB7CECB}" srcId="{DBFBEA7A-24F5-4762-90F3-C6EE12547CEC}" destId="{E559A514-6239-4E29-A24D-FEB62898CAAF}" srcOrd="1" destOrd="0" parTransId="{0026630B-FA96-4675-83A6-85BE998C395A}" sibTransId="{70ED4626-0968-4444-8132-D3755DAFF20F}"/>
    <dgm:cxn modelId="{420DD2A9-3A2B-40A8-B51E-85BF8C5E0589}" srcId="{DBFBEA7A-24F5-4762-90F3-C6EE12547CEC}" destId="{7DF526CB-D4CF-4B31-8FD6-8569457048F4}" srcOrd="2" destOrd="0" parTransId="{E0E4FCDF-989A-49D3-BFF5-84B5F287CD1E}" sibTransId="{CF78E0CE-A4E0-4E05-BA15-0F5478D90BA2}"/>
    <dgm:cxn modelId="{3A0ABBCC-CB27-47E4-8458-42CC976756C3}" type="presOf" srcId="{7262C360-59AF-43B8-B9D9-02A2A021A4F3}" destId="{EC7C69CB-96E0-4CAE-A7E6-60F329CDDA04}" srcOrd="0" destOrd="0" presId="urn:microsoft.com/office/officeart/2018/2/layout/IconVerticalSolidList"/>
    <dgm:cxn modelId="{56BF1AD8-49B6-4A37-870C-A6188EFB9F68}" type="presOf" srcId="{F36D11EF-851B-4327-9E94-8D53AA1200C3}" destId="{2F074778-2A4E-424B-8DB6-87B16BA8E8AE}" srcOrd="0" destOrd="0" presId="urn:microsoft.com/office/officeart/2018/2/layout/IconVerticalSolidList"/>
    <dgm:cxn modelId="{387CAEE0-9CAD-4053-8FD2-70E640D9CA9D}" type="presOf" srcId="{839AC443-6C7F-4E56-8AB6-FC68A3FDEEEE}" destId="{1BEF5D8D-C6A5-4A2D-8FC0-3F066312FDF1}" srcOrd="0" destOrd="0" presId="urn:microsoft.com/office/officeart/2018/2/layout/IconVerticalSolidList"/>
    <dgm:cxn modelId="{DCFC87E2-C6A7-4D0E-8647-A03111147455}" srcId="{F36D11EF-851B-4327-9E94-8D53AA1200C3}" destId="{839AC443-6C7F-4E56-8AB6-FC68A3FDEEEE}" srcOrd="0" destOrd="0" parTransId="{44F6E010-5805-46E0-9919-6DDBF877A49C}" sibTransId="{B03A6423-A194-4789-939C-B5B54BD1060F}"/>
    <dgm:cxn modelId="{9FD6B0F2-ED69-485B-A492-6396DD4CD991}" type="presOf" srcId="{AB1F6483-7DDA-4BAB-845D-F87658ABC35A}" destId="{1CA205C6-A6C0-44CF-87F3-340DA54C51A5}" srcOrd="0" destOrd="0" presId="urn:microsoft.com/office/officeart/2018/2/layout/IconVerticalSolidList"/>
    <dgm:cxn modelId="{FEAD5AFD-D4FB-4B6D-B23E-D259F74090B0}" srcId="{7DF526CB-D4CF-4B31-8FD6-8569457048F4}" destId="{7C49A8E7-8CE3-40A2-BB42-3F31C2054546}" srcOrd="0" destOrd="0" parTransId="{1A5EF346-8060-4E6E-9E8F-BA9916F04269}" sibTransId="{801DFD34-B22A-45F4-B9C5-F643B4B60DA6}"/>
    <dgm:cxn modelId="{32EC50FF-E8D4-423E-8135-C3E9907E1D65}" type="presOf" srcId="{7C49A8E7-8CE3-40A2-BB42-3F31C2054546}" destId="{42FF9D4D-02F1-4046-A40E-732398597EC9}" srcOrd="0" destOrd="0" presId="urn:microsoft.com/office/officeart/2018/2/layout/IconVerticalSolidList"/>
    <dgm:cxn modelId="{E9709AB6-68E9-4B87-84C6-766DD0624FAB}" type="presParOf" srcId="{BD58E28A-46F3-4846-A5D7-2E34B2A67237}" destId="{943F5197-AD8F-41F6-AA4E-9E25FA10E2DF}" srcOrd="0" destOrd="0" presId="urn:microsoft.com/office/officeart/2018/2/layout/IconVerticalSolidList"/>
    <dgm:cxn modelId="{08CB0FDF-BB47-4502-B810-169BA83DA886}" type="presParOf" srcId="{943F5197-AD8F-41F6-AA4E-9E25FA10E2DF}" destId="{99FD186B-820B-423E-9754-E6B864CEEA7A}" srcOrd="0" destOrd="0" presId="urn:microsoft.com/office/officeart/2018/2/layout/IconVerticalSolidList"/>
    <dgm:cxn modelId="{E0FE62C8-F757-40A8-8C02-06942538F18E}" type="presParOf" srcId="{943F5197-AD8F-41F6-AA4E-9E25FA10E2DF}" destId="{ABA9B66E-29C9-482E-878E-EA235B7EC954}" srcOrd="1" destOrd="0" presId="urn:microsoft.com/office/officeart/2018/2/layout/IconVerticalSolidList"/>
    <dgm:cxn modelId="{3BF924A5-925E-447D-AA7E-20AD36CD7797}" type="presParOf" srcId="{943F5197-AD8F-41F6-AA4E-9E25FA10E2DF}" destId="{3F491DA2-BB2B-45FA-BFA8-58A5247987FE}" srcOrd="2" destOrd="0" presId="urn:microsoft.com/office/officeart/2018/2/layout/IconVerticalSolidList"/>
    <dgm:cxn modelId="{AF50E226-FDB6-4A3E-9A88-4E3D6C8A4DAD}" type="presParOf" srcId="{943F5197-AD8F-41F6-AA4E-9E25FA10E2DF}" destId="{EE82DCDC-3531-40DD-8B90-18E801993B74}" srcOrd="3" destOrd="0" presId="urn:microsoft.com/office/officeart/2018/2/layout/IconVerticalSolidList"/>
    <dgm:cxn modelId="{F9C760C4-0B42-43E8-9902-6A38FF7ACD28}" type="presParOf" srcId="{943F5197-AD8F-41F6-AA4E-9E25FA10E2DF}" destId="{1CA205C6-A6C0-44CF-87F3-340DA54C51A5}" srcOrd="4" destOrd="0" presId="urn:microsoft.com/office/officeart/2018/2/layout/IconVerticalSolidList"/>
    <dgm:cxn modelId="{91C887C7-C70A-46E8-BE25-0390AA974A18}" type="presParOf" srcId="{BD58E28A-46F3-4846-A5D7-2E34B2A67237}" destId="{1560389A-02AD-4955-8562-86EE2EC10BCB}" srcOrd="1" destOrd="0" presId="urn:microsoft.com/office/officeart/2018/2/layout/IconVerticalSolidList"/>
    <dgm:cxn modelId="{B6255E94-A0D1-4436-AC39-3137A4425E9C}" type="presParOf" srcId="{BD58E28A-46F3-4846-A5D7-2E34B2A67237}" destId="{04A0D831-C9BD-4BA5-9F06-DF816C56E7C0}" srcOrd="2" destOrd="0" presId="urn:microsoft.com/office/officeart/2018/2/layout/IconVerticalSolidList"/>
    <dgm:cxn modelId="{52EB15CE-0D1E-4D4C-90B3-61D3CA1C055C}" type="presParOf" srcId="{04A0D831-C9BD-4BA5-9F06-DF816C56E7C0}" destId="{05E81B4D-36AD-48B3-B6E7-081D5E61757A}" srcOrd="0" destOrd="0" presId="urn:microsoft.com/office/officeart/2018/2/layout/IconVerticalSolidList"/>
    <dgm:cxn modelId="{9C1E198B-1223-4B90-BF44-D55D17F57015}" type="presParOf" srcId="{04A0D831-C9BD-4BA5-9F06-DF816C56E7C0}" destId="{4D96ECC9-EAFB-408B-B068-9BDB92362540}" srcOrd="1" destOrd="0" presId="urn:microsoft.com/office/officeart/2018/2/layout/IconVerticalSolidList"/>
    <dgm:cxn modelId="{1A1D61BD-F87F-4DBA-AC8F-3B10093596FB}" type="presParOf" srcId="{04A0D831-C9BD-4BA5-9F06-DF816C56E7C0}" destId="{4AEE62E0-70BA-4328-AA8C-8E25EB19AD0E}" srcOrd="2" destOrd="0" presId="urn:microsoft.com/office/officeart/2018/2/layout/IconVerticalSolidList"/>
    <dgm:cxn modelId="{D729D65F-36F6-432E-8969-69D71F0D9B2A}" type="presParOf" srcId="{04A0D831-C9BD-4BA5-9F06-DF816C56E7C0}" destId="{256BF705-AF43-4853-9B00-8D6D3A3B67A4}" srcOrd="3" destOrd="0" presId="urn:microsoft.com/office/officeart/2018/2/layout/IconVerticalSolidList"/>
    <dgm:cxn modelId="{74C33FDF-D923-43D7-9436-4049FDAD2686}" type="presParOf" srcId="{04A0D831-C9BD-4BA5-9F06-DF816C56E7C0}" destId="{EC7C69CB-96E0-4CAE-A7E6-60F329CDDA04}" srcOrd="4" destOrd="0" presId="urn:microsoft.com/office/officeart/2018/2/layout/IconVerticalSolidList"/>
    <dgm:cxn modelId="{FEBE7698-D85D-4598-B9F8-03E56FA1A837}" type="presParOf" srcId="{BD58E28A-46F3-4846-A5D7-2E34B2A67237}" destId="{A8F06F8A-B75F-4CDE-9435-56236DDF9830}" srcOrd="3" destOrd="0" presId="urn:microsoft.com/office/officeart/2018/2/layout/IconVerticalSolidList"/>
    <dgm:cxn modelId="{6FE67E53-2EB3-43D9-95F3-56FB9245CD16}" type="presParOf" srcId="{BD58E28A-46F3-4846-A5D7-2E34B2A67237}" destId="{7C288131-78A0-46DB-B168-9C9C4809AC85}" srcOrd="4" destOrd="0" presId="urn:microsoft.com/office/officeart/2018/2/layout/IconVerticalSolidList"/>
    <dgm:cxn modelId="{4186A8DC-5B15-44CF-AD10-2DDFEA69E21C}" type="presParOf" srcId="{7C288131-78A0-46DB-B168-9C9C4809AC85}" destId="{46113129-E393-4DD4-98DA-03854FAFD7CB}" srcOrd="0" destOrd="0" presId="urn:microsoft.com/office/officeart/2018/2/layout/IconVerticalSolidList"/>
    <dgm:cxn modelId="{3D1801D7-31DE-4CA0-85BF-EFDE822C2A88}" type="presParOf" srcId="{7C288131-78A0-46DB-B168-9C9C4809AC85}" destId="{9D328266-E100-4E67-835D-05BE79B51EA2}" srcOrd="1" destOrd="0" presId="urn:microsoft.com/office/officeart/2018/2/layout/IconVerticalSolidList"/>
    <dgm:cxn modelId="{3342326E-E42E-4983-B259-0613E74C6C50}" type="presParOf" srcId="{7C288131-78A0-46DB-B168-9C9C4809AC85}" destId="{6093ED6F-D4A6-49F7-A498-77B373B5D624}" srcOrd="2" destOrd="0" presId="urn:microsoft.com/office/officeart/2018/2/layout/IconVerticalSolidList"/>
    <dgm:cxn modelId="{E6C66E04-64D1-4A4F-AE1F-7ED5D61C6FFB}" type="presParOf" srcId="{7C288131-78A0-46DB-B168-9C9C4809AC85}" destId="{C28D4D73-8511-45EB-990F-8C52D8B48614}" srcOrd="3" destOrd="0" presId="urn:microsoft.com/office/officeart/2018/2/layout/IconVerticalSolidList"/>
    <dgm:cxn modelId="{99D73DD1-74D2-49B1-AA20-84639F4DBF19}" type="presParOf" srcId="{7C288131-78A0-46DB-B168-9C9C4809AC85}" destId="{42FF9D4D-02F1-4046-A40E-732398597EC9}" srcOrd="4" destOrd="0" presId="urn:microsoft.com/office/officeart/2018/2/layout/IconVerticalSolidList"/>
    <dgm:cxn modelId="{6C0845A7-4F47-4923-A746-1762CE4C23A0}" type="presParOf" srcId="{BD58E28A-46F3-4846-A5D7-2E34B2A67237}" destId="{5A081C92-2C72-422E-9C73-34A006FCFBFB}" srcOrd="5" destOrd="0" presId="urn:microsoft.com/office/officeart/2018/2/layout/IconVerticalSolidList"/>
    <dgm:cxn modelId="{5A824E92-9114-4776-AD80-474BF4FF6FE7}" type="presParOf" srcId="{BD58E28A-46F3-4846-A5D7-2E34B2A67237}" destId="{25142303-E87D-4CA5-8538-D515371841A3}" srcOrd="6" destOrd="0" presId="urn:microsoft.com/office/officeart/2018/2/layout/IconVerticalSolidList"/>
    <dgm:cxn modelId="{1218B4B1-2AD0-402D-B98A-5A917FDA8F52}" type="presParOf" srcId="{25142303-E87D-4CA5-8538-D515371841A3}" destId="{556F9552-8B92-485A-9873-E0005F880670}" srcOrd="0" destOrd="0" presId="urn:microsoft.com/office/officeart/2018/2/layout/IconVerticalSolidList"/>
    <dgm:cxn modelId="{D666F98E-A63E-440E-94CF-E1667C623572}" type="presParOf" srcId="{25142303-E87D-4CA5-8538-D515371841A3}" destId="{A6D55289-BC83-411B-934B-0C4969087FA6}" srcOrd="1" destOrd="0" presId="urn:microsoft.com/office/officeart/2018/2/layout/IconVerticalSolidList"/>
    <dgm:cxn modelId="{99E65005-4531-4BC6-B5AF-570C9E0C2BBC}" type="presParOf" srcId="{25142303-E87D-4CA5-8538-D515371841A3}" destId="{24F1EB10-F7F0-4B37-BA0F-C0A532C391FE}" srcOrd="2" destOrd="0" presId="urn:microsoft.com/office/officeart/2018/2/layout/IconVerticalSolidList"/>
    <dgm:cxn modelId="{B5F53EEF-6D93-4B43-AD8E-B0DA60B32659}" type="presParOf" srcId="{25142303-E87D-4CA5-8538-D515371841A3}" destId="{2F074778-2A4E-424B-8DB6-87B16BA8E8AE}" srcOrd="3" destOrd="0" presId="urn:microsoft.com/office/officeart/2018/2/layout/IconVerticalSolidList"/>
    <dgm:cxn modelId="{FEAB0D12-110C-44EF-9A02-E92E0C14FC68}" type="presParOf" srcId="{25142303-E87D-4CA5-8538-D515371841A3}" destId="{1BEF5D8D-C6A5-4A2D-8FC0-3F066312FDF1}" srcOrd="4" destOrd="0" presId="urn:microsoft.com/office/officeart/2018/2/layout/IconVerticalSolidList"/>
    <dgm:cxn modelId="{5A2FBA60-CAD8-4A50-A2A1-C30AC34A39A9}" type="presParOf" srcId="{BD58E28A-46F3-4846-A5D7-2E34B2A67237}" destId="{A1624CD7-40CC-4862-9115-02225B385C12}" srcOrd="7" destOrd="0" presId="urn:microsoft.com/office/officeart/2018/2/layout/IconVerticalSolidList"/>
    <dgm:cxn modelId="{AAB1E968-3940-4A31-BD59-AC0237A4CFDF}" type="presParOf" srcId="{BD58E28A-46F3-4846-A5D7-2E34B2A67237}" destId="{ED55B4C3-A533-4C40-9FCF-DCDEF7188A46}" srcOrd="8" destOrd="0" presId="urn:microsoft.com/office/officeart/2018/2/layout/IconVerticalSolidList"/>
    <dgm:cxn modelId="{2F3B72C1-C44B-4543-B107-C00D6DE06D89}" type="presParOf" srcId="{ED55B4C3-A533-4C40-9FCF-DCDEF7188A46}" destId="{D437799A-94EF-4161-A97F-B3CDDD5ECAA3}" srcOrd="0" destOrd="0" presId="urn:microsoft.com/office/officeart/2018/2/layout/IconVerticalSolidList"/>
    <dgm:cxn modelId="{C5E7B831-0A9A-41F1-8D98-A06A25B7FDD6}" type="presParOf" srcId="{ED55B4C3-A533-4C40-9FCF-DCDEF7188A46}" destId="{EE87730E-10AF-41A7-8525-53BF263013D8}" srcOrd="1" destOrd="0" presId="urn:microsoft.com/office/officeart/2018/2/layout/IconVerticalSolidList"/>
    <dgm:cxn modelId="{30F35B5A-B156-41C7-AB13-2AA89E7DB906}" type="presParOf" srcId="{ED55B4C3-A533-4C40-9FCF-DCDEF7188A46}" destId="{8308C1BF-11AF-40A9-BCD5-9DB703D389FA}" srcOrd="2" destOrd="0" presId="urn:microsoft.com/office/officeart/2018/2/layout/IconVerticalSolidList"/>
    <dgm:cxn modelId="{3FCEB07A-F9B4-496C-A8F5-61FCE476996A}" type="presParOf" srcId="{ED55B4C3-A533-4C40-9FCF-DCDEF7188A46}" destId="{0F78F872-E8D7-40FB-98E2-2DB352A988B4}" srcOrd="3" destOrd="0" presId="urn:microsoft.com/office/officeart/2018/2/layout/IconVerticalSolidList"/>
    <dgm:cxn modelId="{A945A38D-9382-4442-8290-8A177640DC84}" type="presParOf" srcId="{ED55B4C3-A533-4C40-9FCF-DCDEF7188A46}" destId="{A5CBFF7C-7377-45E2-A658-D66B43ADC8E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86ABFA-7C9F-4144-8D5B-5EA9DE9AB5F1}"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49D2E06-5DFC-4746-B3DC-015D95447343}">
      <dgm:prSet custT="1"/>
      <dgm:spPr/>
      <dgm:t>
        <a:bodyPr/>
        <a:lstStyle/>
        <a:p>
          <a:pPr algn="just"/>
          <a:r>
            <a:rPr lang="en-IN" sz="1600" b="1"/>
            <a:t>Rigid Structure Enforcing Map and Reduce Phases:</a:t>
          </a:r>
          <a:endParaRPr lang="en-US" sz="1600"/>
        </a:p>
      </dgm:t>
    </dgm:pt>
    <dgm:pt modelId="{D371E210-BCCC-45FF-823D-A47C93006095}" type="parTrans" cxnId="{17B314A3-62B6-4808-A041-8556BDCCE75A}">
      <dgm:prSet/>
      <dgm:spPr/>
      <dgm:t>
        <a:bodyPr/>
        <a:lstStyle/>
        <a:p>
          <a:pPr algn="just"/>
          <a:endParaRPr lang="en-US" sz="2000"/>
        </a:p>
      </dgm:t>
    </dgm:pt>
    <dgm:pt modelId="{B0A68C4D-F471-44FA-BEBC-C2B52D100611}" type="sibTrans" cxnId="{17B314A3-62B6-4808-A041-8556BDCCE75A}">
      <dgm:prSet/>
      <dgm:spPr/>
      <dgm:t>
        <a:bodyPr/>
        <a:lstStyle/>
        <a:p>
          <a:pPr algn="just"/>
          <a:endParaRPr lang="en-US" sz="2000"/>
        </a:p>
      </dgm:t>
    </dgm:pt>
    <dgm:pt modelId="{8954C196-53F1-463C-9ADA-B0CFD9F95FBD}">
      <dgm:prSet custT="1"/>
      <dgm:spPr/>
      <dgm:t>
        <a:bodyPr/>
        <a:lstStyle/>
        <a:p>
          <a:pPr algn="just"/>
          <a:r>
            <a:rPr lang="en-IN" sz="1600" dirty="0"/>
            <a:t>MapReduce enforces a strict data processing flow that must fit into the Map and Reduce phases. This restricts flexibility, as other useful data processing operations, such as joins, filters, </a:t>
          </a:r>
          <a:r>
            <a:rPr lang="en-IN" sz="1600" dirty="0" err="1"/>
            <a:t>flatMap</a:t>
          </a:r>
          <a:r>
            <a:rPr lang="en-IN" sz="1600" dirty="0"/>
            <a:t>, </a:t>
          </a:r>
          <a:r>
            <a:rPr lang="en-IN" sz="1600" dirty="0" err="1"/>
            <a:t>groupByKey</a:t>
          </a:r>
          <a:r>
            <a:rPr lang="en-IN" sz="1600" dirty="0"/>
            <a:t>, unions, and intersections, are either missing or not natively supported.</a:t>
          </a:r>
          <a:endParaRPr lang="en-US" sz="1600" dirty="0"/>
        </a:p>
      </dgm:t>
    </dgm:pt>
    <dgm:pt modelId="{806DB2B6-4CB7-46D8-8B7F-6AEA3980909F}" type="parTrans" cxnId="{487E0DD5-08AE-4DE4-9A99-34C5C5EB601C}">
      <dgm:prSet/>
      <dgm:spPr/>
      <dgm:t>
        <a:bodyPr/>
        <a:lstStyle/>
        <a:p>
          <a:pPr algn="just"/>
          <a:endParaRPr lang="en-US" sz="2000"/>
        </a:p>
      </dgm:t>
    </dgm:pt>
    <dgm:pt modelId="{3A03A77D-A48E-4FCA-8BDD-2ED210BDA4F6}" type="sibTrans" cxnId="{487E0DD5-08AE-4DE4-9A99-34C5C5EB601C}">
      <dgm:prSet/>
      <dgm:spPr/>
      <dgm:t>
        <a:bodyPr/>
        <a:lstStyle/>
        <a:p>
          <a:pPr algn="just"/>
          <a:endParaRPr lang="en-US" sz="2000"/>
        </a:p>
      </dgm:t>
    </dgm:pt>
    <dgm:pt modelId="{C8FE1D11-A775-4C76-83F1-448739CF75D0}">
      <dgm:prSet custT="1"/>
      <dgm:spPr/>
      <dgm:t>
        <a:bodyPr/>
        <a:lstStyle/>
        <a:p>
          <a:pPr algn="just"/>
          <a:r>
            <a:rPr lang="en-IN" sz="1600" b="1"/>
            <a:t>Lack of Comprehensive Workflows:</a:t>
          </a:r>
          <a:endParaRPr lang="en-US" sz="1600"/>
        </a:p>
      </dgm:t>
    </dgm:pt>
    <dgm:pt modelId="{12A37FD6-B800-4D56-8950-0B142A94A755}" type="parTrans" cxnId="{4082DBF4-9C63-4BDB-8B5A-0F9CC2DD6563}">
      <dgm:prSet/>
      <dgm:spPr/>
      <dgm:t>
        <a:bodyPr/>
        <a:lstStyle/>
        <a:p>
          <a:pPr algn="just"/>
          <a:endParaRPr lang="en-US" sz="2000"/>
        </a:p>
      </dgm:t>
    </dgm:pt>
    <dgm:pt modelId="{835B38A7-CFB2-4043-A664-D1B22EEA9ED5}" type="sibTrans" cxnId="{4082DBF4-9C63-4BDB-8B5A-0F9CC2DD6563}">
      <dgm:prSet/>
      <dgm:spPr/>
      <dgm:t>
        <a:bodyPr/>
        <a:lstStyle/>
        <a:p>
          <a:pPr algn="just"/>
          <a:endParaRPr lang="en-US" sz="2000"/>
        </a:p>
      </dgm:t>
    </dgm:pt>
    <dgm:pt modelId="{2ADFE266-36A3-47F2-9980-5F129D0E5661}">
      <dgm:prSet custT="1"/>
      <dgm:spPr/>
      <dgm:t>
        <a:bodyPr/>
        <a:lstStyle/>
        <a:p>
          <a:pPr algn="just"/>
          <a:r>
            <a:rPr lang="en-IN" sz="1600" dirty="0"/>
            <a:t>Beyond simple Map and Reduce tasks, more complex workflows like data joins, filtering, and transformations are not well-supported. These operations often require custom coding or additional frameworks to handle efficiently.</a:t>
          </a:r>
          <a:endParaRPr lang="en-US" sz="1600" dirty="0"/>
        </a:p>
      </dgm:t>
    </dgm:pt>
    <dgm:pt modelId="{AECEA956-92B9-4374-B377-E6D06D92124E}" type="parTrans" cxnId="{E12A6786-8F26-49F1-9E6C-4625D0DEBD3C}">
      <dgm:prSet/>
      <dgm:spPr/>
      <dgm:t>
        <a:bodyPr/>
        <a:lstStyle/>
        <a:p>
          <a:pPr algn="just"/>
          <a:endParaRPr lang="en-US" sz="2000"/>
        </a:p>
      </dgm:t>
    </dgm:pt>
    <dgm:pt modelId="{1B96B1BB-2051-43BA-BC6A-DB6FCC6B3C45}" type="sibTrans" cxnId="{E12A6786-8F26-49F1-9E6C-4625D0DEBD3C}">
      <dgm:prSet/>
      <dgm:spPr/>
      <dgm:t>
        <a:bodyPr/>
        <a:lstStyle/>
        <a:p>
          <a:pPr algn="just"/>
          <a:endParaRPr lang="en-US" sz="2000"/>
        </a:p>
      </dgm:t>
    </dgm:pt>
    <dgm:pt modelId="{81D87A90-96B1-4176-A645-F0A149C09061}">
      <dgm:prSet custT="1"/>
      <dgm:spPr/>
      <dgm:t>
        <a:bodyPr/>
        <a:lstStyle/>
        <a:p>
          <a:pPr algn="just"/>
          <a:r>
            <a:rPr lang="en-IN" sz="1600" b="1"/>
            <a:t>Acyclic Data Flow:</a:t>
          </a:r>
          <a:endParaRPr lang="en-US" sz="1600"/>
        </a:p>
      </dgm:t>
    </dgm:pt>
    <dgm:pt modelId="{0B998743-D238-4622-9066-073AA62CCF52}" type="parTrans" cxnId="{68879DA6-70FE-4FD0-9DA6-16CF2590A5BD}">
      <dgm:prSet/>
      <dgm:spPr/>
      <dgm:t>
        <a:bodyPr/>
        <a:lstStyle/>
        <a:p>
          <a:pPr algn="just"/>
          <a:endParaRPr lang="en-US" sz="2000"/>
        </a:p>
      </dgm:t>
    </dgm:pt>
    <dgm:pt modelId="{CA445FAD-C47D-4A9B-8F4B-F0EBB31C5474}" type="sibTrans" cxnId="{68879DA6-70FE-4FD0-9DA6-16CF2590A5BD}">
      <dgm:prSet/>
      <dgm:spPr/>
      <dgm:t>
        <a:bodyPr/>
        <a:lstStyle/>
        <a:p>
          <a:pPr algn="just"/>
          <a:endParaRPr lang="en-US" sz="2000"/>
        </a:p>
      </dgm:t>
    </dgm:pt>
    <dgm:pt modelId="{F4E38E14-E374-4A6B-9138-E314CBBD4FE3}">
      <dgm:prSet custT="1"/>
      <dgm:spPr/>
      <dgm:t>
        <a:bodyPr/>
        <a:lstStyle/>
        <a:p>
          <a:pPr algn="just"/>
          <a:r>
            <a:rPr lang="en-IN" sz="1600"/>
            <a:t>MapReduce is designed around an "acyclic data flow," where data flows from disk to disk, with intermediate results written to disk (HDFS). This design results in slow performance since each phase must read from and write to disk.</a:t>
          </a:r>
          <a:endParaRPr lang="en-US" sz="1600"/>
        </a:p>
      </dgm:t>
    </dgm:pt>
    <dgm:pt modelId="{DE1075AA-2F1D-455E-885F-7871B090D76B}" type="parTrans" cxnId="{8A8689E8-34A1-4730-901D-F7ABE88A4C3C}">
      <dgm:prSet/>
      <dgm:spPr/>
      <dgm:t>
        <a:bodyPr/>
        <a:lstStyle/>
        <a:p>
          <a:pPr algn="just"/>
          <a:endParaRPr lang="en-US" sz="2000"/>
        </a:p>
      </dgm:t>
    </dgm:pt>
    <dgm:pt modelId="{55445B13-1B6E-43B3-A405-1BCB7B216D9E}" type="sibTrans" cxnId="{8A8689E8-34A1-4730-901D-F7ABE88A4C3C}">
      <dgm:prSet/>
      <dgm:spPr/>
      <dgm:t>
        <a:bodyPr/>
        <a:lstStyle/>
        <a:p>
          <a:pPr algn="just"/>
          <a:endParaRPr lang="en-US" sz="2000"/>
        </a:p>
      </dgm:t>
    </dgm:pt>
    <dgm:pt modelId="{5BA494AE-5825-4572-8D01-2D7F1BA28C71}">
      <dgm:prSet custT="1"/>
      <dgm:spPr/>
      <dgm:t>
        <a:bodyPr/>
        <a:lstStyle/>
        <a:p>
          <a:pPr algn="just"/>
          <a:r>
            <a:rPr lang="en-IN" sz="1600" b="1"/>
            <a:t>Stateless Nature of MapReduce:</a:t>
          </a:r>
          <a:endParaRPr lang="en-US" sz="1600"/>
        </a:p>
      </dgm:t>
    </dgm:pt>
    <dgm:pt modelId="{3C1B6647-1B64-428F-B04F-6EDB2CFB1FBB}" type="parTrans" cxnId="{6DEE950F-013B-4BD9-A96D-1DD627DEE68C}">
      <dgm:prSet/>
      <dgm:spPr/>
      <dgm:t>
        <a:bodyPr/>
        <a:lstStyle/>
        <a:p>
          <a:pPr algn="just"/>
          <a:endParaRPr lang="en-US" sz="2000"/>
        </a:p>
      </dgm:t>
    </dgm:pt>
    <dgm:pt modelId="{633FF9B2-F592-4339-9CA7-34AB1D0EC949}" type="sibTrans" cxnId="{6DEE950F-013B-4BD9-A96D-1DD627DEE68C}">
      <dgm:prSet/>
      <dgm:spPr/>
      <dgm:t>
        <a:bodyPr/>
        <a:lstStyle/>
        <a:p>
          <a:pPr algn="just"/>
          <a:endParaRPr lang="en-US" sz="2000"/>
        </a:p>
      </dgm:t>
    </dgm:pt>
    <dgm:pt modelId="{40DFD1EF-930E-433A-98B5-23AB1BD563B7}">
      <dgm:prSet custT="1"/>
      <dgm:spPr/>
      <dgm:t>
        <a:bodyPr/>
        <a:lstStyle/>
        <a:p>
          <a:pPr algn="just"/>
          <a:r>
            <a:rPr lang="en-IN" sz="1600"/>
            <a:t>The architecture treats each node as a stateless machine. After each Map or Reduce phase, the system must save the results to disk, which can lead to significant inefficiencies, especially in tasks requiring frequent iterations, such as machine learning algorithms.</a:t>
          </a:r>
          <a:endParaRPr lang="en-US" sz="1600"/>
        </a:p>
      </dgm:t>
    </dgm:pt>
    <dgm:pt modelId="{5D521348-6869-44D1-A5CC-448D38894F14}" type="parTrans" cxnId="{D172D7D6-492A-4104-8E90-D9221DE2AC92}">
      <dgm:prSet/>
      <dgm:spPr/>
      <dgm:t>
        <a:bodyPr/>
        <a:lstStyle/>
        <a:p>
          <a:pPr algn="just"/>
          <a:endParaRPr lang="en-US" sz="2000"/>
        </a:p>
      </dgm:t>
    </dgm:pt>
    <dgm:pt modelId="{EB45C1D8-7D00-4305-9309-D4053525D491}" type="sibTrans" cxnId="{D172D7D6-492A-4104-8E90-D9221DE2AC92}">
      <dgm:prSet/>
      <dgm:spPr/>
      <dgm:t>
        <a:bodyPr/>
        <a:lstStyle/>
        <a:p>
          <a:pPr algn="just"/>
          <a:endParaRPr lang="en-US" sz="2000"/>
        </a:p>
      </dgm:t>
    </dgm:pt>
    <dgm:pt modelId="{CD705D45-1449-2F44-A3C8-1CD8A6860D33}" type="pres">
      <dgm:prSet presAssocID="{EA86ABFA-7C9F-4144-8D5B-5EA9DE9AB5F1}" presName="linear" presStyleCnt="0">
        <dgm:presLayoutVars>
          <dgm:dir/>
          <dgm:animLvl val="lvl"/>
          <dgm:resizeHandles val="exact"/>
        </dgm:presLayoutVars>
      </dgm:prSet>
      <dgm:spPr/>
    </dgm:pt>
    <dgm:pt modelId="{9B6D3B67-AD0D-BD44-BD58-1E7952C394B8}" type="pres">
      <dgm:prSet presAssocID="{349D2E06-5DFC-4746-B3DC-015D95447343}" presName="parentLin" presStyleCnt="0"/>
      <dgm:spPr/>
    </dgm:pt>
    <dgm:pt modelId="{B6C5E721-6B46-2B41-AB48-716BFB95BA16}" type="pres">
      <dgm:prSet presAssocID="{349D2E06-5DFC-4746-B3DC-015D95447343}" presName="parentLeftMargin" presStyleLbl="node1" presStyleIdx="0" presStyleCnt="4"/>
      <dgm:spPr/>
    </dgm:pt>
    <dgm:pt modelId="{32CAC342-8041-C04F-853F-4D3381F1F686}" type="pres">
      <dgm:prSet presAssocID="{349D2E06-5DFC-4746-B3DC-015D95447343}" presName="parentText" presStyleLbl="node1" presStyleIdx="0" presStyleCnt="4">
        <dgm:presLayoutVars>
          <dgm:chMax val="0"/>
          <dgm:bulletEnabled val="1"/>
        </dgm:presLayoutVars>
      </dgm:prSet>
      <dgm:spPr/>
    </dgm:pt>
    <dgm:pt modelId="{855FEBED-D759-4742-9ED7-522C3F1AE8B1}" type="pres">
      <dgm:prSet presAssocID="{349D2E06-5DFC-4746-B3DC-015D95447343}" presName="negativeSpace" presStyleCnt="0"/>
      <dgm:spPr/>
    </dgm:pt>
    <dgm:pt modelId="{AF091455-C38C-CE49-AAB2-1A117080D4F2}" type="pres">
      <dgm:prSet presAssocID="{349D2E06-5DFC-4746-B3DC-015D95447343}" presName="childText" presStyleLbl="conFgAcc1" presStyleIdx="0" presStyleCnt="4">
        <dgm:presLayoutVars>
          <dgm:bulletEnabled val="1"/>
        </dgm:presLayoutVars>
      </dgm:prSet>
      <dgm:spPr/>
    </dgm:pt>
    <dgm:pt modelId="{4211B104-570D-DD4B-9B42-2935A432F95C}" type="pres">
      <dgm:prSet presAssocID="{B0A68C4D-F471-44FA-BEBC-C2B52D100611}" presName="spaceBetweenRectangles" presStyleCnt="0"/>
      <dgm:spPr/>
    </dgm:pt>
    <dgm:pt modelId="{B6BC052C-25A4-2243-A6D5-E275D0D6985D}" type="pres">
      <dgm:prSet presAssocID="{C8FE1D11-A775-4C76-83F1-448739CF75D0}" presName="parentLin" presStyleCnt="0"/>
      <dgm:spPr/>
    </dgm:pt>
    <dgm:pt modelId="{0E40A295-472D-2F40-AE85-5F404DC9D641}" type="pres">
      <dgm:prSet presAssocID="{C8FE1D11-A775-4C76-83F1-448739CF75D0}" presName="parentLeftMargin" presStyleLbl="node1" presStyleIdx="0" presStyleCnt="4"/>
      <dgm:spPr/>
    </dgm:pt>
    <dgm:pt modelId="{4D5A83CE-9DF0-9A4D-BC98-5C888B6CF744}" type="pres">
      <dgm:prSet presAssocID="{C8FE1D11-A775-4C76-83F1-448739CF75D0}" presName="parentText" presStyleLbl="node1" presStyleIdx="1" presStyleCnt="4">
        <dgm:presLayoutVars>
          <dgm:chMax val="0"/>
          <dgm:bulletEnabled val="1"/>
        </dgm:presLayoutVars>
      </dgm:prSet>
      <dgm:spPr/>
    </dgm:pt>
    <dgm:pt modelId="{4EF68C65-8152-6142-BAA7-2BC525251C98}" type="pres">
      <dgm:prSet presAssocID="{C8FE1D11-A775-4C76-83F1-448739CF75D0}" presName="negativeSpace" presStyleCnt="0"/>
      <dgm:spPr/>
    </dgm:pt>
    <dgm:pt modelId="{5F193D68-230E-3748-BA05-E673EFB64B9F}" type="pres">
      <dgm:prSet presAssocID="{C8FE1D11-A775-4C76-83F1-448739CF75D0}" presName="childText" presStyleLbl="conFgAcc1" presStyleIdx="1" presStyleCnt="4">
        <dgm:presLayoutVars>
          <dgm:bulletEnabled val="1"/>
        </dgm:presLayoutVars>
      </dgm:prSet>
      <dgm:spPr/>
    </dgm:pt>
    <dgm:pt modelId="{2F84B5C4-4F0B-FA4F-B510-05D21027BB0B}" type="pres">
      <dgm:prSet presAssocID="{835B38A7-CFB2-4043-A664-D1B22EEA9ED5}" presName="spaceBetweenRectangles" presStyleCnt="0"/>
      <dgm:spPr/>
    </dgm:pt>
    <dgm:pt modelId="{FB4B5D02-307C-6848-8906-4000784DF4DF}" type="pres">
      <dgm:prSet presAssocID="{81D87A90-96B1-4176-A645-F0A149C09061}" presName="parentLin" presStyleCnt="0"/>
      <dgm:spPr/>
    </dgm:pt>
    <dgm:pt modelId="{C2A5DCE4-04B7-1649-AA4B-0B92B9707784}" type="pres">
      <dgm:prSet presAssocID="{81D87A90-96B1-4176-A645-F0A149C09061}" presName="parentLeftMargin" presStyleLbl="node1" presStyleIdx="1" presStyleCnt="4"/>
      <dgm:spPr/>
    </dgm:pt>
    <dgm:pt modelId="{7F02DAE7-F70B-4040-9AAD-2A6A91A207A4}" type="pres">
      <dgm:prSet presAssocID="{81D87A90-96B1-4176-A645-F0A149C09061}" presName="parentText" presStyleLbl="node1" presStyleIdx="2" presStyleCnt="4">
        <dgm:presLayoutVars>
          <dgm:chMax val="0"/>
          <dgm:bulletEnabled val="1"/>
        </dgm:presLayoutVars>
      </dgm:prSet>
      <dgm:spPr/>
    </dgm:pt>
    <dgm:pt modelId="{F664F794-DE6C-2249-ABA2-8C4BED9D0883}" type="pres">
      <dgm:prSet presAssocID="{81D87A90-96B1-4176-A645-F0A149C09061}" presName="negativeSpace" presStyleCnt="0"/>
      <dgm:spPr/>
    </dgm:pt>
    <dgm:pt modelId="{BFBBA788-C758-AF4F-B056-A7E9E159055F}" type="pres">
      <dgm:prSet presAssocID="{81D87A90-96B1-4176-A645-F0A149C09061}" presName="childText" presStyleLbl="conFgAcc1" presStyleIdx="2" presStyleCnt="4">
        <dgm:presLayoutVars>
          <dgm:bulletEnabled val="1"/>
        </dgm:presLayoutVars>
      </dgm:prSet>
      <dgm:spPr/>
    </dgm:pt>
    <dgm:pt modelId="{44A993A7-423D-6542-80F9-12053BBB6682}" type="pres">
      <dgm:prSet presAssocID="{CA445FAD-C47D-4A9B-8F4B-F0EBB31C5474}" presName="spaceBetweenRectangles" presStyleCnt="0"/>
      <dgm:spPr/>
    </dgm:pt>
    <dgm:pt modelId="{7C4C568E-D436-404D-9DD3-B8C2FDEB7730}" type="pres">
      <dgm:prSet presAssocID="{5BA494AE-5825-4572-8D01-2D7F1BA28C71}" presName="parentLin" presStyleCnt="0"/>
      <dgm:spPr/>
    </dgm:pt>
    <dgm:pt modelId="{74B83055-FF2B-244A-AA49-21D51A8EF384}" type="pres">
      <dgm:prSet presAssocID="{5BA494AE-5825-4572-8D01-2D7F1BA28C71}" presName="parentLeftMargin" presStyleLbl="node1" presStyleIdx="2" presStyleCnt="4"/>
      <dgm:spPr/>
    </dgm:pt>
    <dgm:pt modelId="{3546F754-7FCF-2747-9E04-8697EF286A5E}" type="pres">
      <dgm:prSet presAssocID="{5BA494AE-5825-4572-8D01-2D7F1BA28C71}" presName="parentText" presStyleLbl="node1" presStyleIdx="3" presStyleCnt="4">
        <dgm:presLayoutVars>
          <dgm:chMax val="0"/>
          <dgm:bulletEnabled val="1"/>
        </dgm:presLayoutVars>
      </dgm:prSet>
      <dgm:spPr/>
    </dgm:pt>
    <dgm:pt modelId="{9DFC0129-B8F8-0B4B-B7DA-B93A3A6F5934}" type="pres">
      <dgm:prSet presAssocID="{5BA494AE-5825-4572-8D01-2D7F1BA28C71}" presName="negativeSpace" presStyleCnt="0"/>
      <dgm:spPr/>
    </dgm:pt>
    <dgm:pt modelId="{B3808300-1745-C947-9A85-1CE94990FE6C}" type="pres">
      <dgm:prSet presAssocID="{5BA494AE-5825-4572-8D01-2D7F1BA28C71}" presName="childText" presStyleLbl="conFgAcc1" presStyleIdx="3" presStyleCnt="4">
        <dgm:presLayoutVars>
          <dgm:bulletEnabled val="1"/>
        </dgm:presLayoutVars>
      </dgm:prSet>
      <dgm:spPr/>
    </dgm:pt>
  </dgm:ptLst>
  <dgm:cxnLst>
    <dgm:cxn modelId="{79615E01-0AB2-6048-A0C0-F49A4F518150}" type="presOf" srcId="{5BA494AE-5825-4572-8D01-2D7F1BA28C71}" destId="{74B83055-FF2B-244A-AA49-21D51A8EF384}" srcOrd="0" destOrd="0" presId="urn:microsoft.com/office/officeart/2005/8/layout/list1"/>
    <dgm:cxn modelId="{9F9DF806-9931-B846-9674-673734823FCC}" type="presOf" srcId="{40DFD1EF-930E-433A-98B5-23AB1BD563B7}" destId="{B3808300-1745-C947-9A85-1CE94990FE6C}" srcOrd="0" destOrd="0" presId="urn:microsoft.com/office/officeart/2005/8/layout/list1"/>
    <dgm:cxn modelId="{6DEE950F-013B-4BD9-A96D-1DD627DEE68C}" srcId="{EA86ABFA-7C9F-4144-8D5B-5EA9DE9AB5F1}" destId="{5BA494AE-5825-4572-8D01-2D7F1BA28C71}" srcOrd="3" destOrd="0" parTransId="{3C1B6647-1B64-428F-B04F-6EDB2CFB1FBB}" sibTransId="{633FF9B2-F592-4339-9CA7-34AB1D0EC949}"/>
    <dgm:cxn modelId="{2547B02E-5607-2D41-A33A-DAB6E7D94F1D}" type="presOf" srcId="{349D2E06-5DFC-4746-B3DC-015D95447343}" destId="{32CAC342-8041-C04F-853F-4D3381F1F686}" srcOrd="1" destOrd="0" presId="urn:microsoft.com/office/officeart/2005/8/layout/list1"/>
    <dgm:cxn modelId="{97173E50-899D-FC46-9869-3787411EB0CD}" type="presOf" srcId="{C8FE1D11-A775-4C76-83F1-448739CF75D0}" destId="{4D5A83CE-9DF0-9A4D-BC98-5C888B6CF744}" srcOrd="1" destOrd="0" presId="urn:microsoft.com/office/officeart/2005/8/layout/list1"/>
    <dgm:cxn modelId="{D0210151-2ABE-6048-AE45-A7E8A7534C28}" type="presOf" srcId="{C8FE1D11-A775-4C76-83F1-448739CF75D0}" destId="{0E40A295-472D-2F40-AE85-5F404DC9D641}" srcOrd="0" destOrd="0" presId="urn:microsoft.com/office/officeart/2005/8/layout/list1"/>
    <dgm:cxn modelId="{514FC281-61E5-CA4A-8BE7-BDC96C9FF0ED}" type="presOf" srcId="{8954C196-53F1-463C-9ADA-B0CFD9F95FBD}" destId="{AF091455-C38C-CE49-AAB2-1A117080D4F2}" srcOrd="0" destOrd="0" presId="urn:microsoft.com/office/officeart/2005/8/layout/list1"/>
    <dgm:cxn modelId="{E12A6786-8F26-49F1-9E6C-4625D0DEBD3C}" srcId="{C8FE1D11-A775-4C76-83F1-448739CF75D0}" destId="{2ADFE266-36A3-47F2-9980-5F129D0E5661}" srcOrd="0" destOrd="0" parTransId="{AECEA956-92B9-4374-B377-E6D06D92124E}" sibTransId="{1B96B1BB-2051-43BA-BC6A-DB6FCC6B3C45}"/>
    <dgm:cxn modelId="{439A598B-A5CD-9543-80A4-B7CBFA12B0ED}" type="presOf" srcId="{81D87A90-96B1-4176-A645-F0A149C09061}" destId="{C2A5DCE4-04B7-1649-AA4B-0B92B9707784}" srcOrd="0" destOrd="0" presId="urn:microsoft.com/office/officeart/2005/8/layout/list1"/>
    <dgm:cxn modelId="{17B314A3-62B6-4808-A041-8556BDCCE75A}" srcId="{EA86ABFA-7C9F-4144-8D5B-5EA9DE9AB5F1}" destId="{349D2E06-5DFC-4746-B3DC-015D95447343}" srcOrd="0" destOrd="0" parTransId="{D371E210-BCCC-45FF-823D-A47C93006095}" sibTransId="{B0A68C4D-F471-44FA-BEBC-C2B52D100611}"/>
    <dgm:cxn modelId="{68879DA6-70FE-4FD0-9DA6-16CF2590A5BD}" srcId="{EA86ABFA-7C9F-4144-8D5B-5EA9DE9AB5F1}" destId="{81D87A90-96B1-4176-A645-F0A149C09061}" srcOrd="2" destOrd="0" parTransId="{0B998743-D238-4622-9066-073AA62CCF52}" sibTransId="{CA445FAD-C47D-4A9B-8F4B-F0EBB31C5474}"/>
    <dgm:cxn modelId="{044ECAA7-0194-C242-8CF9-D0613CFAE802}" type="presOf" srcId="{F4E38E14-E374-4A6B-9138-E314CBBD4FE3}" destId="{BFBBA788-C758-AF4F-B056-A7E9E159055F}" srcOrd="0" destOrd="0" presId="urn:microsoft.com/office/officeart/2005/8/layout/list1"/>
    <dgm:cxn modelId="{FFCC04B6-91AD-D04D-9CD8-FAFD08FA42B3}" type="presOf" srcId="{2ADFE266-36A3-47F2-9980-5F129D0E5661}" destId="{5F193D68-230E-3748-BA05-E673EFB64B9F}" srcOrd="0" destOrd="0" presId="urn:microsoft.com/office/officeart/2005/8/layout/list1"/>
    <dgm:cxn modelId="{4465F0B8-6D28-BE47-A85A-4DF6A497B10A}" type="presOf" srcId="{81D87A90-96B1-4176-A645-F0A149C09061}" destId="{7F02DAE7-F70B-4040-9AAD-2A6A91A207A4}" srcOrd="1" destOrd="0" presId="urn:microsoft.com/office/officeart/2005/8/layout/list1"/>
    <dgm:cxn modelId="{A0B0DAC1-E412-2F45-A4DC-D9B98BF5BBB4}" type="presOf" srcId="{349D2E06-5DFC-4746-B3DC-015D95447343}" destId="{B6C5E721-6B46-2B41-AB48-716BFB95BA16}" srcOrd="0" destOrd="0" presId="urn:microsoft.com/office/officeart/2005/8/layout/list1"/>
    <dgm:cxn modelId="{F1803BC9-BF5F-B943-81C3-D6A293FB7B7C}" type="presOf" srcId="{5BA494AE-5825-4572-8D01-2D7F1BA28C71}" destId="{3546F754-7FCF-2747-9E04-8697EF286A5E}" srcOrd="1" destOrd="0" presId="urn:microsoft.com/office/officeart/2005/8/layout/list1"/>
    <dgm:cxn modelId="{CE1AF6D2-3B60-BE43-9C87-6CBA4DD6885D}" type="presOf" srcId="{EA86ABFA-7C9F-4144-8D5B-5EA9DE9AB5F1}" destId="{CD705D45-1449-2F44-A3C8-1CD8A6860D33}" srcOrd="0" destOrd="0" presId="urn:microsoft.com/office/officeart/2005/8/layout/list1"/>
    <dgm:cxn modelId="{487E0DD5-08AE-4DE4-9A99-34C5C5EB601C}" srcId="{349D2E06-5DFC-4746-B3DC-015D95447343}" destId="{8954C196-53F1-463C-9ADA-B0CFD9F95FBD}" srcOrd="0" destOrd="0" parTransId="{806DB2B6-4CB7-46D8-8B7F-6AEA3980909F}" sibTransId="{3A03A77D-A48E-4FCA-8BDD-2ED210BDA4F6}"/>
    <dgm:cxn modelId="{D172D7D6-492A-4104-8E90-D9221DE2AC92}" srcId="{5BA494AE-5825-4572-8D01-2D7F1BA28C71}" destId="{40DFD1EF-930E-433A-98B5-23AB1BD563B7}" srcOrd="0" destOrd="0" parTransId="{5D521348-6869-44D1-A5CC-448D38894F14}" sibTransId="{EB45C1D8-7D00-4305-9309-D4053525D491}"/>
    <dgm:cxn modelId="{8A8689E8-34A1-4730-901D-F7ABE88A4C3C}" srcId="{81D87A90-96B1-4176-A645-F0A149C09061}" destId="{F4E38E14-E374-4A6B-9138-E314CBBD4FE3}" srcOrd="0" destOrd="0" parTransId="{DE1075AA-2F1D-455E-885F-7871B090D76B}" sibTransId="{55445B13-1B6E-43B3-A405-1BCB7B216D9E}"/>
    <dgm:cxn modelId="{4082DBF4-9C63-4BDB-8B5A-0F9CC2DD6563}" srcId="{EA86ABFA-7C9F-4144-8D5B-5EA9DE9AB5F1}" destId="{C8FE1D11-A775-4C76-83F1-448739CF75D0}" srcOrd="1" destOrd="0" parTransId="{12A37FD6-B800-4D56-8950-0B142A94A755}" sibTransId="{835B38A7-CFB2-4043-A664-D1B22EEA9ED5}"/>
    <dgm:cxn modelId="{F5A7FE2A-D7A8-084D-ACB4-8906F8025F81}" type="presParOf" srcId="{CD705D45-1449-2F44-A3C8-1CD8A6860D33}" destId="{9B6D3B67-AD0D-BD44-BD58-1E7952C394B8}" srcOrd="0" destOrd="0" presId="urn:microsoft.com/office/officeart/2005/8/layout/list1"/>
    <dgm:cxn modelId="{B9FEADDC-5FC6-5C40-BD66-8CB9569490F4}" type="presParOf" srcId="{9B6D3B67-AD0D-BD44-BD58-1E7952C394B8}" destId="{B6C5E721-6B46-2B41-AB48-716BFB95BA16}" srcOrd="0" destOrd="0" presId="urn:microsoft.com/office/officeart/2005/8/layout/list1"/>
    <dgm:cxn modelId="{3BE62E94-2D27-014F-82AC-0ED211B1881C}" type="presParOf" srcId="{9B6D3B67-AD0D-BD44-BD58-1E7952C394B8}" destId="{32CAC342-8041-C04F-853F-4D3381F1F686}" srcOrd="1" destOrd="0" presId="urn:microsoft.com/office/officeart/2005/8/layout/list1"/>
    <dgm:cxn modelId="{3560BCBB-63C8-4241-A5E6-B179667AF236}" type="presParOf" srcId="{CD705D45-1449-2F44-A3C8-1CD8A6860D33}" destId="{855FEBED-D759-4742-9ED7-522C3F1AE8B1}" srcOrd="1" destOrd="0" presId="urn:microsoft.com/office/officeart/2005/8/layout/list1"/>
    <dgm:cxn modelId="{F9B0C9F4-A3D9-7D4B-9FA3-8675A13BBA4A}" type="presParOf" srcId="{CD705D45-1449-2F44-A3C8-1CD8A6860D33}" destId="{AF091455-C38C-CE49-AAB2-1A117080D4F2}" srcOrd="2" destOrd="0" presId="urn:microsoft.com/office/officeart/2005/8/layout/list1"/>
    <dgm:cxn modelId="{93592A0A-A085-7F40-B068-570A2DD80639}" type="presParOf" srcId="{CD705D45-1449-2F44-A3C8-1CD8A6860D33}" destId="{4211B104-570D-DD4B-9B42-2935A432F95C}" srcOrd="3" destOrd="0" presId="urn:microsoft.com/office/officeart/2005/8/layout/list1"/>
    <dgm:cxn modelId="{1BE30A94-A301-734E-92F8-27932A49538C}" type="presParOf" srcId="{CD705D45-1449-2F44-A3C8-1CD8A6860D33}" destId="{B6BC052C-25A4-2243-A6D5-E275D0D6985D}" srcOrd="4" destOrd="0" presId="urn:microsoft.com/office/officeart/2005/8/layout/list1"/>
    <dgm:cxn modelId="{82CCEA04-0B50-2E48-87D0-52310090E5FF}" type="presParOf" srcId="{B6BC052C-25A4-2243-A6D5-E275D0D6985D}" destId="{0E40A295-472D-2F40-AE85-5F404DC9D641}" srcOrd="0" destOrd="0" presId="urn:microsoft.com/office/officeart/2005/8/layout/list1"/>
    <dgm:cxn modelId="{3130741F-DFA2-4E40-8410-55BFD940A3FC}" type="presParOf" srcId="{B6BC052C-25A4-2243-A6D5-E275D0D6985D}" destId="{4D5A83CE-9DF0-9A4D-BC98-5C888B6CF744}" srcOrd="1" destOrd="0" presId="urn:microsoft.com/office/officeart/2005/8/layout/list1"/>
    <dgm:cxn modelId="{8E86AB11-3C0F-C544-8BE1-26B1AF0B08A5}" type="presParOf" srcId="{CD705D45-1449-2F44-A3C8-1CD8A6860D33}" destId="{4EF68C65-8152-6142-BAA7-2BC525251C98}" srcOrd="5" destOrd="0" presId="urn:microsoft.com/office/officeart/2005/8/layout/list1"/>
    <dgm:cxn modelId="{0A0F6F02-9D6C-5241-B3F4-1A323C945F20}" type="presParOf" srcId="{CD705D45-1449-2F44-A3C8-1CD8A6860D33}" destId="{5F193D68-230E-3748-BA05-E673EFB64B9F}" srcOrd="6" destOrd="0" presId="urn:microsoft.com/office/officeart/2005/8/layout/list1"/>
    <dgm:cxn modelId="{5D67070A-7D98-0F4F-B7BF-A2AEAA694F54}" type="presParOf" srcId="{CD705D45-1449-2F44-A3C8-1CD8A6860D33}" destId="{2F84B5C4-4F0B-FA4F-B510-05D21027BB0B}" srcOrd="7" destOrd="0" presId="urn:microsoft.com/office/officeart/2005/8/layout/list1"/>
    <dgm:cxn modelId="{82741860-B9CD-AC4B-B01A-92A66AC4CE7E}" type="presParOf" srcId="{CD705D45-1449-2F44-A3C8-1CD8A6860D33}" destId="{FB4B5D02-307C-6848-8906-4000784DF4DF}" srcOrd="8" destOrd="0" presId="urn:microsoft.com/office/officeart/2005/8/layout/list1"/>
    <dgm:cxn modelId="{570AF5B3-AD90-2547-801D-7B338818D760}" type="presParOf" srcId="{FB4B5D02-307C-6848-8906-4000784DF4DF}" destId="{C2A5DCE4-04B7-1649-AA4B-0B92B9707784}" srcOrd="0" destOrd="0" presId="urn:microsoft.com/office/officeart/2005/8/layout/list1"/>
    <dgm:cxn modelId="{EDECCF9E-5E73-D149-A2A7-6779D0614878}" type="presParOf" srcId="{FB4B5D02-307C-6848-8906-4000784DF4DF}" destId="{7F02DAE7-F70B-4040-9AAD-2A6A91A207A4}" srcOrd="1" destOrd="0" presId="urn:microsoft.com/office/officeart/2005/8/layout/list1"/>
    <dgm:cxn modelId="{DA96C6C9-11A0-804F-984B-8A6FD26B6B4C}" type="presParOf" srcId="{CD705D45-1449-2F44-A3C8-1CD8A6860D33}" destId="{F664F794-DE6C-2249-ABA2-8C4BED9D0883}" srcOrd="9" destOrd="0" presId="urn:microsoft.com/office/officeart/2005/8/layout/list1"/>
    <dgm:cxn modelId="{318D766D-93B7-C944-9C58-76C2EA265A09}" type="presParOf" srcId="{CD705D45-1449-2F44-A3C8-1CD8A6860D33}" destId="{BFBBA788-C758-AF4F-B056-A7E9E159055F}" srcOrd="10" destOrd="0" presId="urn:microsoft.com/office/officeart/2005/8/layout/list1"/>
    <dgm:cxn modelId="{6783F3E9-B5D7-574F-9535-EB53C88702F6}" type="presParOf" srcId="{CD705D45-1449-2F44-A3C8-1CD8A6860D33}" destId="{44A993A7-423D-6542-80F9-12053BBB6682}" srcOrd="11" destOrd="0" presId="urn:microsoft.com/office/officeart/2005/8/layout/list1"/>
    <dgm:cxn modelId="{18479A62-E820-5141-979E-9E1EE8C2EBDF}" type="presParOf" srcId="{CD705D45-1449-2F44-A3C8-1CD8A6860D33}" destId="{7C4C568E-D436-404D-9DD3-B8C2FDEB7730}" srcOrd="12" destOrd="0" presId="urn:microsoft.com/office/officeart/2005/8/layout/list1"/>
    <dgm:cxn modelId="{B592E855-C7CE-9F4E-9742-409664B14C64}" type="presParOf" srcId="{7C4C568E-D436-404D-9DD3-B8C2FDEB7730}" destId="{74B83055-FF2B-244A-AA49-21D51A8EF384}" srcOrd="0" destOrd="0" presId="urn:microsoft.com/office/officeart/2005/8/layout/list1"/>
    <dgm:cxn modelId="{A3FF18F0-59D8-974A-A4FF-FAC1D8D3EA60}" type="presParOf" srcId="{7C4C568E-D436-404D-9DD3-B8C2FDEB7730}" destId="{3546F754-7FCF-2747-9E04-8697EF286A5E}" srcOrd="1" destOrd="0" presId="urn:microsoft.com/office/officeart/2005/8/layout/list1"/>
    <dgm:cxn modelId="{483A9966-28F6-F941-A341-DE83D5A7D436}" type="presParOf" srcId="{CD705D45-1449-2F44-A3C8-1CD8A6860D33}" destId="{9DFC0129-B8F8-0B4B-B7DA-B93A3A6F5934}" srcOrd="13" destOrd="0" presId="urn:microsoft.com/office/officeart/2005/8/layout/list1"/>
    <dgm:cxn modelId="{C3272739-B5CB-CB46-831B-8286D55EDB3D}" type="presParOf" srcId="{CD705D45-1449-2F44-A3C8-1CD8A6860D33}" destId="{B3808300-1745-C947-9A85-1CE94990FE6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A1BDB34-2387-4B74-B826-917BD6C3B41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86E1225-B36B-4414-8190-FD66FD7B812A}">
      <dgm:prSet/>
      <dgm:spPr/>
      <dgm:t>
        <a:bodyPr/>
        <a:lstStyle/>
        <a:p>
          <a:r>
            <a:rPr lang="en-IN" b="1"/>
            <a:t>Customer Lifetime Value (CLV)</a:t>
          </a:r>
          <a:r>
            <a:rPr lang="en-IN"/>
            <a:t> is a metric that estimates the total revenue a business can reasonably expect from a customer throughout their relationship. </a:t>
          </a:r>
          <a:endParaRPr lang="en-US"/>
        </a:p>
      </dgm:t>
    </dgm:pt>
    <dgm:pt modelId="{9B5C9E46-2013-4B31-BB8C-F109D38399CB}" type="parTrans" cxnId="{259DEB0A-243B-4DD9-B6D6-36BA25458F88}">
      <dgm:prSet/>
      <dgm:spPr/>
      <dgm:t>
        <a:bodyPr/>
        <a:lstStyle/>
        <a:p>
          <a:endParaRPr lang="en-US"/>
        </a:p>
      </dgm:t>
    </dgm:pt>
    <dgm:pt modelId="{AFD8F9F3-787C-4230-A78B-F7A9701B9398}" type="sibTrans" cxnId="{259DEB0A-243B-4DD9-B6D6-36BA25458F88}">
      <dgm:prSet/>
      <dgm:spPr/>
      <dgm:t>
        <a:bodyPr/>
        <a:lstStyle/>
        <a:p>
          <a:endParaRPr lang="en-US"/>
        </a:p>
      </dgm:t>
    </dgm:pt>
    <dgm:pt modelId="{721C94E0-4F0D-4887-9545-2FAF2D0E2E5D}">
      <dgm:prSet/>
      <dgm:spPr/>
      <dgm:t>
        <a:bodyPr/>
        <a:lstStyle/>
        <a:p>
          <a:r>
            <a:rPr lang="en-IN"/>
            <a:t>It helps companies understand the long-term value of their customers, guiding decisions on marketing, sales, and customer retention strategies. </a:t>
          </a:r>
          <a:endParaRPr lang="en-US"/>
        </a:p>
      </dgm:t>
    </dgm:pt>
    <dgm:pt modelId="{7BD200AD-EE4A-412F-ADEF-69B0C74A3156}" type="parTrans" cxnId="{4A015C6A-6ECA-48FC-91A6-3A05EF253ED5}">
      <dgm:prSet/>
      <dgm:spPr/>
      <dgm:t>
        <a:bodyPr/>
        <a:lstStyle/>
        <a:p>
          <a:endParaRPr lang="en-US"/>
        </a:p>
      </dgm:t>
    </dgm:pt>
    <dgm:pt modelId="{3F9068D7-0133-4083-8EE5-752A5C8790D8}" type="sibTrans" cxnId="{4A015C6A-6ECA-48FC-91A6-3A05EF253ED5}">
      <dgm:prSet/>
      <dgm:spPr/>
      <dgm:t>
        <a:bodyPr/>
        <a:lstStyle/>
        <a:p>
          <a:endParaRPr lang="en-US"/>
        </a:p>
      </dgm:t>
    </dgm:pt>
    <dgm:pt modelId="{7DC88D49-2C51-45CB-8D1D-70F458111CE9}">
      <dgm:prSet/>
      <dgm:spPr/>
      <dgm:t>
        <a:bodyPr/>
        <a:lstStyle/>
        <a:p>
          <a:r>
            <a:rPr lang="en-IN"/>
            <a:t>Accurate CLV estimation allows businesses to optimize customer acquisition costs and focus on retaining the most valuable customers.</a:t>
          </a:r>
          <a:endParaRPr lang="en-US"/>
        </a:p>
      </dgm:t>
    </dgm:pt>
    <dgm:pt modelId="{A8127349-3E98-4B17-A817-1057290BC38F}" type="parTrans" cxnId="{44FDAA2D-6FB5-454A-92E7-FE878293D638}">
      <dgm:prSet/>
      <dgm:spPr/>
      <dgm:t>
        <a:bodyPr/>
        <a:lstStyle/>
        <a:p>
          <a:endParaRPr lang="en-US"/>
        </a:p>
      </dgm:t>
    </dgm:pt>
    <dgm:pt modelId="{40405A6F-A014-480A-BDB0-573F733C984A}" type="sibTrans" cxnId="{44FDAA2D-6FB5-454A-92E7-FE878293D638}">
      <dgm:prSet/>
      <dgm:spPr/>
      <dgm:t>
        <a:bodyPr/>
        <a:lstStyle/>
        <a:p>
          <a:endParaRPr lang="en-US"/>
        </a:p>
      </dgm:t>
    </dgm:pt>
    <dgm:pt modelId="{DD3F5011-F22A-4D1A-8600-0CA414C8BE2A}" type="pres">
      <dgm:prSet presAssocID="{1A1BDB34-2387-4B74-B826-917BD6C3B410}" presName="root" presStyleCnt="0">
        <dgm:presLayoutVars>
          <dgm:dir/>
          <dgm:resizeHandles val="exact"/>
        </dgm:presLayoutVars>
      </dgm:prSet>
      <dgm:spPr/>
    </dgm:pt>
    <dgm:pt modelId="{D6C1C7E1-C83C-4DDE-AB8B-E7F1A50B7CA2}" type="pres">
      <dgm:prSet presAssocID="{786E1225-B36B-4414-8190-FD66FD7B812A}" presName="compNode" presStyleCnt="0"/>
      <dgm:spPr/>
    </dgm:pt>
    <dgm:pt modelId="{35B900F7-7336-4C08-BA3E-D83EF7F74D32}" type="pres">
      <dgm:prSet presAssocID="{786E1225-B36B-4414-8190-FD66FD7B812A}" presName="bgRect" presStyleLbl="bgShp" presStyleIdx="0" presStyleCnt="3"/>
      <dgm:spPr/>
    </dgm:pt>
    <dgm:pt modelId="{1B30510D-5EF2-4BAB-9183-7F31EF815832}" type="pres">
      <dgm:prSet presAssocID="{786E1225-B36B-4414-8190-FD66FD7B81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Yuan"/>
        </a:ext>
      </dgm:extLst>
    </dgm:pt>
    <dgm:pt modelId="{9B505585-7C47-4016-A4E9-1DAFA312949B}" type="pres">
      <dgm:prSet presAssocID="{786E1225-B36B-4414-8190-FD66FD7B812A}" presName="spaceRect" presStyleCnt="0"/>
      <dgm:spPr/>
    </dgm:pt>
    <dgm:pt modelId="{406D42B2-6CA9-488F-8270-9BB842539DFF}" type="pres">
      <dgm:prSet presAssocID="{786E1225-B36B-4414-8190-FD66FD7B812A}" presName="parTx" presStyleLbl="revTx" presStyleIdx="0" presStyleCnt="3">
        <dgm:presLayoutVars>
          <dgm:chMax val="0"/>
          <dgm:chPref val="0"/>
        </dgm:presLayoutVars>
      </dgm:prSet>
      <dgm:spPr/>
    </dgm:pt>
    <dgm:pt modelId="{325363E1-5EE2-4387-AB7C-1AF1B0C76353}" type="pres">
      <dgm:prSet presAssocID="{AFD8F9F3-787C-4230-A78B-F7A9701B9398}" presName="sibTrans" presStyleCnt="0"/>
      <dgm:spPr/>
    </dgm:pt>
    <dgm:pt modelId="{58441C5A-AC7C-4D06-BD54-77E7D989FFA0}" type="pres">
      <dgm:prSet presAssocID="{721C94E0-4F0D-4887-9545-2FAF2D0E2E5D}" presName="compNode" presStyleCnt="0"/>
      <dgm:spPr/>
    </dgm:pt>
    <dgm:pt modelId="{5E1A9DCD-6F7D-411C-A4AA-1790CEDE2A3C}" type="pres">
      <dgm:prSet presAssocID="{721C94E0-4F0D-4887-9545-2FAF2D0E2E5D}" presName="bgRect" presStyleLbl="bgShp" presStyleIdx="1" presStyleCnt="3"/>
      <dgm:spPr/>
    </dgm:pt>
    <dgm:pt modelId="{A8BF7DBD-5555-44C0-9FAD-18E3105A4045}" type="pres">
      <dgm:prSet presAssocID="{721C94E0-4F0D-4887-9545-2FAF2D0E2E5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ers"/>
        </a:ext>
      </dgm:extLst>
    </dgm:pt>
    <dgm:pt modelId="{D3074D93-857E-437C-9B6D-47A6DEE03596}" type="pres">
      <dgm:prSet presAssocID="{721C94E0-4F0D-4887-9545-2FAF2D0E2E5D}" presName="spaceRect" presStyleCnt="0"/>
      <dgm:spPr/>
    </dgm:pt>
    <dgm:pt modelId="{F2944AB6-B10E-4C79-AC92-39CC35A55B9E}" type="pres">
      <dgm:prSet presAssocID="{721C94E0-4F0D-4887-9545-2FAF2D0E2E5D}" presName="parTx" presStyleLbl="revTx" presStyleIdx="1" presStyleCnt="3">
        <dgm:presLayoutVars>
          <dgm:chMax val="0"/>
          <dgm:chPref val="0"/>
        </dgm:presLayoutVars>
      </dgm:prSet>
      <dgm:spPr/>
    </dgm:pt>
    <dgm:pt modelId="{3CAB4F50-0C8C-42CC-8B9E-ACB9D84CF077}" type="pres">
      <dgm:prSet presAssocID="{3F9068D7-0133-4083-8EE5-752A5C8790D8}" presName="sibTrans" presStyleCnt="0"/>
      <dgm:spPr/>
    </dgm:pt>
    <dgm:pt modelId="{0ADD9828-5EE7-40C2-B220-FDE8C9F5740A}" type="pres">
      <dgm:prSet presAssocID="{7DC88D49-2C51-45CB-8D1D-70F458111CE9}" presName="compNode" presStyleCnt="0"/>
      <dgm:spPr/>
    </dgm:pt>
    <dgm:pt modelId="{4735FCB7-7D4F-4020-9B92-8F8FCC62D5B0}" type="pres">
      <dgm:prSet presAssocID="{7DC88D49-2C51-45CB-8D1D-70F458111CE9}" presName="bgRect" presStyleLbl="bgShp" presStyleIdx="2" presStyleCnt="3"/>
      <dgm:spPr/>
    </dgm:pt>
    <dgm:pt modelId="{9600F190-C29B-4E20-B61C-E17C96DD0E9B}" type="pres">
      <dgm:prSet presAssocID="{7DC88D49-2C51-45CB-8D1D-70F458111CE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1D8DF966-A690-4009-9A63-8F6057AC7907}" type="pres">
      <dgm:prSet presAssocID="{7DC88D49-2C51-45CB-8D1D-70F458111CE9}" presName="spaceRect" presStyleCnt="0"/>
      <dgm:spPr/>
    </dgm:pt>
    <dgm:pt modelId="{EB6AC6A2-E92D-4B8F-B3F4-E9E775E9DD13}" type="pres">
      <dgm:prSet presAssocID="{7DC88D49-2C51-45CB-8D1D-70F458111CE9}" presName="parTx" presStyleLbl="revTx" presStyleIdx="2" presStyleCnt="3">
        <dgm:presLayoutVars>
          <dgm:chMax val="0"/>
          <dgm:chPref val="0"/>
        </dgm:presLayoutVars>
      </dgm:prSet>
      <dgm:spPr/>
    </dgm:pt>
  </dgm:ptLst>
  <dgm:cxnLst>
    <dgm:cxn modelId="{259DEB0A-243B-4DD9-B6D6-36BA25458F88}" srcId="{1A1BDB34-2387-4B74-B826-917BD6C3B410}" destId="{786E1225-B36B-4414-8190-FD66FD7B812A}" srcOrd="0" destOrd="0" parTransId="{9B5C9E46-2013-4B31-BB8C-F109D38399CB}" sibTransId="{AFD8F9F3-787C-4230-A78B-F7A9701B9398}"/>
    <dgm:cxn modelId="{44FDAA2D-6FB5-454A-92E7-FE878293D638}" srcId="{1A1BDB34-2387-4B74-B826-917BD6C3B410}" destId="{7DC88D49-2C51-45CB-8D1D-70F458111CE9}" srcOrd="2" destOrd="0" parTransId="{A8127349-3E98-4B17-A817-1057290BC38F}" sibTransId="{40405A6F-A014-480A-BDB0-573F733C984A}"/>
    <dgm:cxn modelId="{6C89A94A-E987-4E0C-8C32-3250CF31F856}" type="presOf" srcId="{7DC88D49-2C51-45CB-8D1D-70F458111CE9}" destId="{EB6AC6A2-E92D-4B8F-B3F4-E9E775E9DD13}" srcOrd="0" destOrd="0" presId="urn:microsoft.com/office/officeart/2018/2/layout/IconVerticalSolidList"/>
    <dgm:cxn modelId="{400D505C-FA57-4E0C-9374-00B1F066678D}" type="presOf" srcId="{1A1BDB34-2387-4B74-B826-917BD6C3B410}" destId="{DD3F5011-F22A-4D1A-8600-0CA414C8BE2A}" srcOrd="0" destOrd="0" presId="urn:microsoft.com/office/officeart/2018/2/layout/IconVerticalSolidList"/>
    <dgm:cxn modelId="{4A015C6A-6ECA-48FC-91A6-3A05EF253ED5}" srcId="{1A1BDB34-2387-4B74-B826-917BD6C3B410}" destId="{721C94E0-4F0D-4887-9545-2FAF2D0E2E5D}" srcOrd="1" destOrd="0" parTransId="{7BD200AD-EE4A-412F-ADEF-69B0C74A3156}" sibTransId="{3F9068D7-0133-4083-8EE5-752A5C8790D8}"/>
    <dgm:cxn modelId="{ACC68BA6-46B7-41C4-9BCA-1FEAF2DEFC29}" type="presOf" srcId="{721C94E0-4F0D-4887-9545-2FAF2D0E2E5D}" destId="{F2944AB6-B10E-4C79-AC92-39CC35A55B9E}" srcOrd="0" destOrd="0" presId="urn:microsoft.com/office/officeart/2018/2/layout/IconVerticalSolidList"/>
    <dgm:cxn modelId="{F656F4B4-0A89-4F33-BD61-51585092681C}" type="presOf" srcId="{786E1225-B36B-4414-8190-FD66FD7B812A}" destId="{406D42B2-6CA9-488F-8270-9BB842539DFF}" srcOrd="0" destOrd="0" presId="urn:microsoft.com/office/officeart/2018/2/layout/IconVerticalSolidList"/>
    <dgm:cxn modelId="{83C6FD66-879B-471A-B1E6-8BE0ED1138F8}" type="presParOf" srcId="{DD3F5011-F22A-4D1A-8600-0CA414C8BE2A}" destId="{D6C1C7E1-C83C-4DDE-AB8B-E7F1A50B7CA2}" srcOrd="0" destOrd="0" presId="urn:microsoft.com/office/officeart/2018/2/layout/IconVerticalSolidList"/>
    <dgm:cxn modelId="{D6736E68-D397-4936-B99D-AAA02E93443D}" type="presParOf" srcId="{D6C1C7E1-C83C-4DDE-AB8B-E7F1A50B7CA2}" destId="{35B900F7-7336-4C08-BA3E-D83EF7F74D32}" srcOrd="0" destOrd="0" presId="urn:microsoft.com/office/officeart/2018/2/layout/IconVerticalSolidList"/>
    <dgm:cxn modelId="{796BB7E9-369F-478E-B3ED-AB6100631039}" type="presParOf" srcId="{D6C1C7E1-C83C-4DDE-AB8B-E7F1A50B7CA2}" destId="{1B30510D-5EF2-4BAB-9183-7F31EF815832}" srcOrd="1" destOrd="0" presId="urn:microsoft.com/office/officeart/2018/2/layout/IconVerticalSolidList"/>
    <dgm:cxn modelId="{F58122ED-FBFC-457F-8B04-4E0F34430519}" type="presParOf" srcId="{D6C1C7E1-C83C-4DDE-AB8B-E7F1A50B7CA2}" destId="{9B505585-7C47-4016-A4E9-1DAFA312949B}" srcOrd="2" destOrd="0" presId="urn:microsoft.com/office/officeart/2018/2/layout/IconVerticalSolidList"/>
    <dgm:cxn modelId="{DF0B0890-0F5D-4DC4-BED7-2C01D08DE3AD}" type="presParOf" srcId="{D6C1C7E1-C83C-4DDE-AB8B-E7F1A50B7CA2}" destId="{406D42B2-6CA9-488F-8270-9BB842539DFF}" srcOrd="3" destOrd="0" presId="urn:microsoft.com/office/officeart/2018/2/layout/IconVerticalSolidList"/>
    <dgm:cxn modelId="{CDC17424-020C-4442-89F6-C9156D54D263}" type="presParOf" srcId="{DD3F5011-F22A-4D1A-8600-0CA414C8BE2A}" destId="{325363E1-5EE2-4387-AB7C-1AF1B0C76353}" srcOrd="1" destOrd="0" presId="urn:microsoft.com/office/officeart/2018/2/layout/IconVerticalSolidList"/>
    <dgm:cxn modelId="{1914B226-68D3-4FFB-8814-190C18A7139E}" type="presParOf" srcId="{DD3F5011-F22A-4D1A-8600-0CA414C8BE2A}" destId="{58441C5A-AC7C-4D06-BD54-77E7D989FFA0}" srcOrd="2" destOrd="0" presId="urn:microsoft.com/office/officeart/2018/2/layout/IconVerticalSolidList"/>
    <dgm:cxn modelId="{5B048148-4922-4531-A3B8-6C0BC71565D9}" type="presParOf" srcId="{58441C5A-AC7C-4D06-BD54-77E7D989FFA0}" destId="{5E1A9DCD-6F7D-411C-A4AA-1790CEDE2A3C}" srcOrd="0" destOrd="0" presId="urn:microsoft.com/office/officeart/2018/2/layout/IconVerticalSolidList"/>
    <dgm:cxn modelId="{E3AF3B56-5E66-44A3-A549-55555123A172}" type="presParOf" srcId="{58441C5A-AC7C-4D06-BD54-77E7D989FFA0}" destId="{A8BF7DBD-5555-44C0-9FAD-18E3105A4045}" srcOrd="1" destOrd="0" presId="urn:microsoft.com/office/officeart/2018/2/layout/IconVerticalSolidList"/>
    <dgm:cxn modelId="{A245E203-AF38-438F-9C0B-EEC628AA6CB6}" type="presParOf" srcId="{58441C5A-AC7C-4D06-BD54-77E7D989FFA0}" destId="{D3074D93-857E-437C-9B6D-47A6DEE03596}" srcOrd="2" destOrd="0" presId="urn:microsoft.com/office/officeart/2018/2/layout/IconVerticalSolidList"/>
    <dgm:cxn modelId="{FEDDC9B0-CC27-4DED-8EF7-2A44264959C8}" type="presParOf" srcId="{58441C5A-AC7C-4D06-BD54-77E7D989FFA0}" destId="{F2944AB6-B10E-4C79-AC92-39CC35A55B9E}" srcOrd="3" destOrd="0" presId="urn:microsoft.com/office/officeart/2018/2/layout/IconVerticalSolidList"/>
    <dgm:cxn modelId="{DB9F44FD-48B9-440B-B838-E744FECF5153}" type="presParOf" srcId="{DD3F5011-F22A-4D1A-8600-0CA414C8BE2A}" destId="{3CAB4F50-0C8C-42CC-8B9E-ACB9D84CF077}" srcOrd="3" destOrd="0" presId="urn:microsoft.com/office/officeart/2018/2/layout/IconVerticalSolidList"/>
    <dgm:cxn modelId="{FAEB4326-739E-46DD-9A94-A5C4E94FDB69}" type="presParOf" srcId="{DD3F5011-F22A-4D1A-8600-0CA414C8BE2A}" destId="{0ADD9828-5EE7-40C2-B220-FDE8C9F5740A}" srcOrd="4" destOrd="0" presId="urn:microsoft.com/office/officeart/2018/2/layout/IconVerticalSolidList"/>
    <dgm:cxn modelId="{3AACE61C-72AA-4CAF-8B88-827CEA105955}" type="presParOf" srcId="{0ADD9828-5EE7-40C2-B220-FDE8C9F5740A}" destId="{4735FCB7-7D4F-4020-9B92-8F8FCC62D5B0}" srcOrd="0" destOrd="0" presId="urn:microsoft.com/office/officeart/2018/2/layout/IconVerticalSolidList"/>
    <dgm:cxn modelId="{D935E087-0568-4F0B-9D3D-4E3495F480D9}" type="presParOf" srcId="{0ADD9828-5EE7-40C2-B220-FDE8C9F5740A}" destId="{9600F190-C29B-4E20-B61C-E17C96DD0E9B}" srcOrd="1" destOrd="0" presId="urn:microsoft.com/office/officeart/2018/2/layout/IconVerticalSolidList"/>
    <dgm:cxn modelId="{873655D0-0F7E-4125-8F06-E3306F615E1D}" type="presParOf" srcId="{0ADD9828-5EE7-40C2-B220-FDE8C9F5740A}" destId="{1D8DF966-A690-4009-9A63-8F6057AC7907}" srcOrd="2" destOrd="0" presId="urn:microsoft.com/office/officeart/2018/2/layout/IconVerticalSolidList"/>
    <dgm:cxn modelId="{65BE2786-E761-4ECF-940C-D98A6CCD4198}" type="presParOf" srcId="{0ADD9828-5EE7-40C2-B220-FDE8C9F5740A}" destId="{EB6AC6A2-E92D-4B8F-B3F4-E9E775E9DD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6DB4887-9D9C-41A7-913D-B73C98C88953}"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268AFC33-4022-4A60-91EE-2AE3622C7D9E}">
      <dgm:prSet/>
      <dgm:spPr/>
      <dgm:t>
        <a:bodyPr/>
        <a:lstStyle/>
        <a:p>
          <a:pPr>
            <a:lnSpc>
              <a:spcPct val="100000"/>
            </a:lnSpc>
          </a:pPr>
          <a:r>
            <a:rPr lang="en-IN" b="1"/>
            <a:t>Average Purchase Value (APV)</a:t>
          </a:r>
          <a:r>
            <a:rPr lang="en-IN"/>
            <a:t>: </a:t>
          </a:r>
          <a:endParaRPr lang="en-US"/>
        </a:p>
      </dgm:t>
    </dgm:pt>
    <dgm:pt modelId="{8D2F90F1-931F-4AC8-ADE1-142A0BA20867}" type="parTrans" cxnId="{0326F295-B499-4573-80DF-50C851D34F01}">
      <dgm:prSet/>
      <dgm:spPr/>
      <dgm:t>
        <a:bodyPr/>
        <a:lstStyle/>
        <a:p>
          <a:endParaRPr lang="en-US"/>
        </a:p>
      </dgm:t>
    </dgm:pt>
    <dgm:pt modelId="{A48F20CF-29A1-477E-981F-6EE0F8A420C1}" type="sibTrans" cxnId="{0326F295-B499-4573-80DF-50C851D34F01}">
      <dgm:prSet/>
      <dgm:spPr/>
      <dgm:t>
        <a:bodyPr/>
        <a:lstStyle/>
        <a:p>
          <a:endParaRPr lang="en-US"/>
        </a:p>
      </dgm:t>
    </dgm:pt>
    <dgm:pt modelId="{5DAFA977-8DAA-41A1-899F-5FEA46E9E7CB}">
      <dgm:prSet/>
      <dgm:spPr/>
      <dgm:t>
        <a:bodyPr/>
        <a:lstStyle/>
        <a:p>
          <a:pPr>
            <a:lnSpc>
              <a:spcPct val="100000"/>
            </a:lnSpc>
          </a:pPr>
          <a:r>
            <a:rPr lang="en-IN"/>
            <a:t>The average amount a customer spends on a purchase.</a:t>
          </a:r>
          <a:endParaRPr lang="en-US"/>
        </a:p>
      </dgm:t>
    </dgm:pt>
    <dgm:pt modelId="{13CB5C53-157B-4E28-BE2F-5E3321F51929}" type="parTrans" cxnId="{1679FA6C-B2B2-4C18-A8E5-A6102D2861BA}">
      <dgm:prSet/>
      <dgm:spPr/>
      <dgm:t>
        <a:bodyPr/>
        <a:lstStyle/>
        <a:p>
          <a:endParaRPr lang="en-US"/>
        </a:p>
      </dgm:t>
    </dgm:pt>
    <dgm:pt modelId="{1FD146C8-A018-40DF-B231-273D32A2860A}" type="sibTrans" cxnId="{1679FA6C-B2B2-4C18-A8E5-A6102D2861BA}">
      <dgm:prSet/>
      <dgm:spPr/>
      <dgm:t>
        <a:bodyPr/>
        <a:lstStyle/>
        <a:p>
          <a:endParaRPr lang="en-US"/>
        </a:p>
      </dgm:t>
    </dgm:pt>
    <dgm:pt modelId="{63908E13-9B0C-4C09-93A9-FC950CCFEE96}">
      <dgm:prSet/>
      <dgm:spPr/>
      <dgm:t>
        <a:bodyPr/>
        <a:lstStyle/>
        <a:p>
          <a:pPr>
            <a:lnSpc>
              <a:spcPct val="100000"/>
            </a:lnSpc>
          </a:pPr>
          <a:r>
            <a:rPr lang="en-IN" b="1"/>
            <a:t>Purchase Frequency (PF)</a:t>
          </a:r>
          <a:r>
            <a:rPr lang="en-IN"/>
            <a:t>: </a:t>
          </a:r>
          <a:endParaRPr lang="en-US"/>
        </a:p>
      </dgm:t>
    </dgm:pt>
    <dgm:pt modelId="{F0B0E41B-F0E7-4370-AF6B-94A1B2F07290}" type="parTrans" cxnId="{51AB96BF-1DF2-46CA-993F-88365D681303}">
      <dgm:prSet/>
      <dgm:spPr/>
      <dgm:t>
        <a:bodyPr/>
        <a:lstStyle/>
        <a:p>
          <a:endParaRPr lang="en-US"/>
        </a:p>
      </dgm:t>
    </dgm:pt>
    <dgm:pt modelId="{80E848C5-48C3-43F0-BC85-E0C17C48D269}" type="sibTrans" cxnId="{51AB96BF-1DF2-46CA-993F-88365D681303}">
      <dgm:prSet/>
      <dgm:spPr/>
      <dgm:t>
        <a:bodyPr/>
        <a:lstStyle/>
        <a:p>
          <a:endParaRPr lang="en-US"/>
        </a:p>
      </dgm:t>
    </dgm:pt>
    <dgm:pt modelId="{F42389B9-20D9-4A32-A4FE-1C3977C789E8}">
      <dgm:prSet/>
      <dgm:spPr/>
      <dgm:t>
        <a:bodyPr/>
        <a:lstStyle/>
        <a:p>
          <a:pPr>
            <a:lnSpc>
              <a:spcPct val="100000"/>
            </a:lnSpc>
          </a:pPr>
          <a:r>
            <a:rPr lang="en-IN"/>
            <a:t>The number of purchases a customer makes over a specific period.</a:t>
          </a:r>
          <a:endParaRPr lang="en-US"/>
        </a:p>
      </dgm:t>
    </dgm:pt>
    <dgm:pt modelId="{BE35D06B-CB05-46CB-8538-FBB77C143985}" type="parTrans" cxnId="{3F2DFD1C-C9BC-4933-B8C3-C8342EE4C75C}">
      <dgm:prSet/>
      <dgm:spPr/>
      <dgm:t>
        <a:bodyPr/>
        <a:lstStyle/>
        <a:p>
          <a:endParaRPr lang="en-US"/>
        </a:p>
      </dgm:t>
    </dgm:pt>
    <dgm:pt modelId="{037BB978-39CF-4F48-A2F5-9EAA0CC3AF78}" type="sibTrans" cxnId="{3F2DFD1C-C9BC-4933-B8C3-C8342EE4C75C}">
      <dgm:prSet/>
      <dgm:spPr/>
      <dgm:t>
        <a:bodyPr/>
        <a:lstStyle/>
        <a:p>
          <a:endParaRPr lang="en-US"/>
        </a:p>
      </dgm:t>
    </dgm:pt>
    <dgm:pt modelId="{971E521C-3862-4935-B2CE-1F505F46E427}">
      <dgm:prSet/>
      <dgm:spPr/>
      <dgm:t>
        <a:bodyPr/>
        <a:lstStyle/>
        <a:p>
          <a:pPr>
            <a:lnSpc>
              <a:spcPct val="100000"/>
            </a:lnSpc>
          </a:pPr>
          <a:r>
            <a:rPr lang="en-IN" b="1"/>
            <a:t>Customer Lifespan (CL)</a:t>
          </a:r>
          <a:r>
            <a:rPr lang="en-IN"/>
            <a:t>: </a:t>
          </a:r>
          <a:endParaRPr lang="en-US"/>
        </a:p>
      </dgm:t>
    </dgm:pt>
    <dgm:pt modelId="{7E0285CA-5CB3-4117-A7FE-02AC42B7C1C8}" type="parTrans" cxnId="{A787FE4C-CB67-4B5B-BA5F-A690FD277937}">
      <dgm:prSet/>
      <dgm:spPr/>
      <dgm:t>
        <a:bodyPr/>
        <a:lstStyle/>
        <a:p>
          <a:endParaRPr lang="en-US"/>
        </a:p>
      </dgm:t>
    </dgm:pt>
    <dgm:pt modelId="{DB51831F-0F1D-4C64-878D-27AFEC909501}" type="sibTrans" cxnId="{A787FE4C-CB67-4B5B-BA5F-A690FD277937}">
      <dgm:prSet/>
      <dgm:spPr/>
      <dgm:t>
        <a:bodyPr/>
        <a:lstStyle/>
        <a:p>
          <a:endParaRPr lang="en-US"/>
        </a:p>
      </dgm:t>
    </dgm:pt>
    <dgm:pt modelId="{9804D8A1-CF90-497D-B39D-9F6DBC9C5F4C}">
      <dgm:prSet/>
      <dgm:spPr/>
      <dgm:t>
        <a:bodyPr/>
        <a:lstStyle/>
        <a:p>
          <a:pPr>
            <a:lnSpc>
              <a:spcPct val="100000"/>
            </a:lnSpc>
          </a:pPr>
          <a:r>
            <a:rPr lang="en-IN"/>
            <a:t>The length of time a customer continues to make purchases from the business.</a:t>
          </a:r>
          <a:endParaRPr lang="en-US"/>
        </a:p>
      </dgm:t>
    </dgm:pt>
    <dgm:pt modelId="{7CAB709F-DDB0-457A-8111-EE8BB5DFF354}" type="parTrans" cxnId="{043D4EDF-A32D-46C5-B9CD-B09D0AE8C3D9}">
      <dgm:prSet/>
      <dgm:spPr/>
      <dgm:t>
        <a:bodyPr/>
        <a:lstStyle/>
        <a:p>
          <a:endParaRPr lang="en-US"/>
        </a:p>
      </dgm:t>
    </dgm:pt>
    <dgm:pt modelId="{8EEC181C-4A73-4AE7-A0EF-FEA31468459C}" type="sibTrans" cxnId="{043D4EDF-A32D-46C5-B9CD-B09D0AE8C3D9}">
      <dgm:prSet/>
      <dgm:spPr/>
      <dgm:t>
        <a:bodyPr/>
        <a:lstStyle/>
        <a:p>
          <a:endParaRPr lang="en-US"/>
        </a:p>
      </dgm:t>
    </dgm:pt>
    <dgm:pt modelId="{6BC0A806-64DD-41D1-A990-B62D5132EBA8}">
      <dgm:prSet/>
      <dgm:spPr/>
      <dgm:t>
        <a:bodyPr/>
        <a:lstStyle/>
        <a:p>
          <a:pPr>
            <a:lnSpc>
              <a:spcPct val="100000"/>
            </a:lnSpc>
          </a:pPr>
          <a:r>
            <a:rPr lang="en-IN" b="1"/>
            <a:t>Gross Margin (GM)</a:t>
          </a:r>
          <a:r>
            <a:rPr lang="en-IN"/>
            <a:t>: </a:t>
          </a:r>
          <a:endParaRPr lang="en-US"/>
        </a:p>
      </dgm:t>
    </dgm:pt>
    <dgm:pt modelId="{23541237-E609-41FF-961F-16B0D34DD974}" type="parTrans" cxnId="{7E16EA60-A71F-4F1A-91B2-7D914232331F}">
      <dgm:prSet/>
      <dgm:spPr/>
      <dgm:t>
        <a:bodyPr/>
        <a:lstStyle/>
        <a:p>
          <a:endParaRPr lang="en-US"/>
        </a:p>
      </dgm:t>
    </dgm:pt>
    <dgm:pt modelId="{174DC47C-0208-4507-9B07-59EF6E673239}" type="sibTrans" cxnId="{7E16EA60-A71F-4F1A-91B2-7D914232331F}">
      <dgm:prSet/>
      <dgm:spPr/>
      <dgm:t>
        <a:bodyPr/>
        <a:lstStyle/>
        <a:p>
          <a:endParaRPr lang="en-US"/>
        </a:p>
      </dgm:t>
    </dgm:pt>
    <dgm:pt modelId="{33ECAD8C-F185-482E-8CC4-BD9C822956F4}">
      <dgm:prSet/>
      <dgm:spPr/>
      <dgm:t>
        <a:bodyPr/>
        <a:lstStyle/>
        <a:p>
          <a:pPr>
            <a:lnSpc>
              <a:spcPct val="100000"/>
            </a:lnSpc>
          </a:pPr>
          <a:r>
            <a:rPr lang="en-IN"/>
            <a:t>The percentage of revenue retained after deducting the cost of goods sold (COGS).</a:t>
          </a:r>
          <a:endParaRPr lang="en-US"/>
        </a:p>
      </dgm:t>
    </dgm:pt>
    <dgm:pt modelId="{985211E0-A372-45FB-84BC-15C679166875}" type="parTrans" cxnId="{FBFE5450-B83B-444B-9F0C-315BD5F6CBBA}">
      <dgm:prSet/>
      <dgm:spPr/>
      <dgm:t>
        <a:bodyPr/>
        <a:lstStyle/>
        <a:p>
          <a:endParaRPr lang="en-US"/>
        </a:p>
      </dgm:t>
    </dgm:pt>
    <dgm:pt modelId="{1789BDEE-A11F-402A-B8A1-74E696230B4E}" type="sibTrans" cxnId="{FBFE5450-B83B-444B-9F0C-315BD5F6CBBA}">
      <dgm:prSet/>
      <dgm:spPr/>
      <dgm:t>
        <a:bodyPr/>
        <a:lstStyle/>
        <a:p>
          <a:endParaRPr lang="en-US"/>
        </a:p>
      </dgm:t>
    </dgm:pt>
    <dgm:pt modelId="{3BC1538F-1B27-40A7-8BC7-E28BF3E8DD2D}" type="pres">
      <dgm:prSet presAssocID="{26DB4887-9D9C-41A7-913D-B73C98C88953}" presName="root" presStyleCnt="0">
        <dgm:presLayoutVars>
          <dgm:dir/>
          <dgm:resizeHandles val="exact"/>
        </dgm:presLayoutVars>
      </dgm:prSet>
      <dgm:spPr/>
    </dgm:pt>
    <dgm:pt modelId="{9A09A2EF-8CF8-4ADB-BD52-688FB853FA05}" type="pres">
      <dgm:prSet presAssocID="{268AFC33-4022-4A60-91EE-2AE3622C7D9E}" presName="compNode" presStyleCnt="0"/>
      <dgm:spPr/>
    </dgm:pt>
    <dgm:pt modelId="{A58CFA32-9E2F-4BCC-A812-ABF0555D4366}" type="pres">
      <dgm:prSet presAssocID="{268AFC33-4022-4A60-91EE-2AE3622C7D9E}" presName="bgRect" presStyleLbl="bgShp" presStyleIdx="0" presStyleCnt="4"/>
      <dgm:spPr/>
    </dgm:pt>
    <dgm:pt modelId="{06DF4EF4-82D2-4890-86C1-7780E37DCA70}" type="pres">
      <dgm:prSet presAssocID="{268AFC33-4022-4A60-91EE-2AE3622C7D9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46D76A0A-B201-4C3B-982B-64D18EBFDC25}" type="pres">
      <dgm:prSet presAssocID="{268AFC33-4022-4A60-91EE-2AE3622C7D9E}" presName="spaceRect" presStyleCnt="0"/>
      <dgm:spPr/>
    </dgm:pt>
    <dgm:pt modelId="{83F4A630-E641-49C5-828C-CDC9758F633D}" type="pres">
      <dgm:prSet presAssocID="{268AFC33-4022-4A60-91EE-2AE3622C7D9E}" presName="parTx" presStyleLbl="revTx" presStyleIdx="0" presStyleCnt="8">
        <dgm:presLayoutVars>
          <dgm:chMax val="0"/>
          <dgm:chPref val="0"/>
        </dgm:presLayoutVars>
      </dgm:prSet>
      <dgm:spPr/>
    </dgm:pt>
    <dgm:pt modelId="{D487531F-C2D7-47D8-A5CD-B4E7AD65BF78}" type="pres">
      <dgm:prSet presAssocID="{268AFC33-4022-4A60-91EE-2AE3622C7D9E}" presName="desTx" presStyleLbl="revTx" presStyleIdx="1" presStyleCnt="8">
        <dgm:presLayoutVars/>
      </dgm:prSet>
      <dgm:spPr/>
    </dgm:pt>
    <dgm:pt modelId="{BDF5017B-BAEF-4040-A175-1718979FB4F3}" type="pres">
      <dgm:prSet presAssocID="{A48F20CF-29A1-477E-981F-6EE0F8A420C1}" presName="sibTrans" presStyleCnt="0"/>
      <dgm:spPr/>
    </dgm:pt>
    <dgm:pt modelId="{6D0803B4-4AD7-4F42-8157-7ED3F53E5CDC}" type="pres">
      <dgm:prSet presAssocID="{63908E13-9B0C-4C09-93A9-FC950CCFEE96}" presName="compNode" presStyleCnt="0"/>
      <dgm:spPr/>
    </dgm:pt>
    <dgm:pt modelId="{858DE2DD-44BF-435B-809B-BC9EEC5221B8}" type="pres">
      <dgm:prSet presAssocID="{63908E13-9B0C-4C09-93A9-FC950CCFEE96}" presName="bgRect" presStyleLbl="bgShp" presStyleIdx="1" presStyleCnt="4"/>
      <dgm:spPr/>
    </dgm:pt>
    <dgm:pt modelId="{34AF1D2F-F89D-4A23-AF40-F3A5D354F726}" type="pres">
      <dgm:prSet presAssocID="{63908E13-9B0C-4C09-93A9-FC950CCFEE9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FBFCCF3E-7B73-4064-9A7C-AE4222FAEA88}" type="pres">
      <dgm:prSet presAssocID="{63908E13-9B0C-4C09-93A9-FC950CCFEE96}" presName="spaceRect" presStyleCnt="0"/>
      <dgm:spPr/>
    </dgm:pt>
    <dgm:pt modelId="{6A6A9D07-7BF0-4BB3-9FD3-73B663005308}" type="pres">
      <dgm:prSet presAssocID="{63908E13-9B0C-4C09-93A9-FC950CCFEE96}" presName="parTx" presStyleLbl="revTx" presStyleIdx="2" presStyleCnt="8">
        <dgm:presLayoutVars>
          <dgm:chMax val="0"/>
          <dgm:chPref val="0"/>
        </dgm:presLayoutVars>
      </dgm:prSet>
      <dgm:spPr/>
    </dgm:pt>
    <dgm:pt modelId="{5CC6300E-1029-49A9-8F06-44525D3254BD}" type="pres">
      <dgm:prSet presAssocID="{63908E13-9B0C-4C09-93A9-FC950CCFEE96}" presName="desTx" presStyleLbl="revTx" presStyleIdx="3" presStyleCnt="8">
        <dgm:presLayoutVars/>
      </dgm:prSet>
      <dgm:spPr/>
    </dgm:pt>
    <dgm:pt modelId="{A69BF9D5-6E40-405C-8105-C1C744EDA2C9}" type="pres">
      <dgm:prSet presAssocID="{80E848C5-48C3-43F0-BC85-E0C17C48D269}" presName="sibTrans" presStyleCnt="0"/>
      <dgm:spPr/>
    </dgm:pt>
    <dgm:pt modelId="{B7439771-6BE9-4364-9912-02F85AA0129F}" type="pres">
      <dgm:prSet presAssocID="{971E521C-3862-4935-B2CE-1F505F46E427}" presName="compNode" presStyleCnt="0"/>
      <dgm:spPr/>
    </dgm:pt>
    <dgm:pt modelId="{7B034C3E-2873-4B93-805C-22C45C39B018}" type="pres">
      <dgm:prSet presAssocID="{971E521C-3862-4935-B2CE-1F505F46E427}" presName="bgRect" presStyleLbl="bgShp" presStyleIdx="2" presStyleCnt="4"/>
      <dgm:spPr/>
    </dgm:pt>
    <dgm:pt modelId="{D0E46E02-9137-47E8-A27B-721999FFEF1B}" type="pres">
      <dgm:prSet presAssocID="{971E521C-3862-4935-B2CE-1F505F46E4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ck"/>
        </a:ext>
      </dgm:extLst>
    </dgm:pt>
    <dgm:pt modelId="{EB793989-A579-4395-A23D-DA1B26EDCF78}" type="pres">
      <dgm:prSet presAssocID="{971E521C-3862-4935-B2CE-1F505F46E427}" presName="spaceRect" presStyleCnt="0"/>
      <dgm:spPr/>
    </dgm:pt>
    <dgm:pt modelId="{BAA7804E-3223-4580-9118-2FD79CA00B19}" type="pres">
      <dgm:prSet presAssocID="{971E521C-3862-4935-B2CE-1F505F46E427}" presName="parTx" presStyleLbl="revTx" presStyleIdx="4" presStyleCnt="8">
        <dgm:presLayoutVars>
          <dgm:chMax val="0"/>
          <dgm:chPref val="0"/>
        </dgm:presLayoutVars>
      </dgm:prSet>
      <dgm:spPr/>
    </dgm:pt>
    <dgm:pt modelId="{DC04C2CC-CDDA-4E11-BA8B-A292AFE07595}" type="pres">
      <dgm:prSet presAssocID="{971E521C-3862-4935-B2CE-1F505F46E427}" presName="desTx" presStyleLbl="revTx" presStyleIdx="5" presStyleCnt="8">
        <dgm:presLayoutVars/>
      </dgm:prSet>
      <dgm:spPr/>
    </dgm:pt>
    <dgm:pt modelId="{58B794F2-090B-4D6E-8773-304748B91939}" type="pres">
      <dgm:prSet presAssocID="{DB51831F-0F1D-4C64-878D-27AFEC909501}" presName="sibTrans" presStyleCnt="0"/>
      <dgm:spPr/>
    </dgm:pt>
    <dgm:pt modelId="{9FAEEE1D-CE69-467A-BD36-C438757FE045}" type="pres">
      <dgm:prSet presAssocID="{6BC0A806-64DD-41D1-A990-B62D5132EBA8}" presName="compNode" presStyleCnt="0"/>
      <dgm:spPr/>
    </dgm:pt>
    <dgm:pt modelId="{C14BCCE1-E89C-4365-B535-25767E345AE4}" type="pres">
      <dgm:prSet presAssocID="{6BC0A806-64DD-41D1-A990-B62D5132EBA8}" presName="bgRect" presStyleLbl="bgShp" presStyleIdx="3" presStyleCnt="4"/>
      <dgm:spPr/>
    </dgm:pt>
    <dgm:pt modelId="{3DCCA255-45BD-4350-AF67-3050C06CA874}" type="pres">
      <dgm:prSet presAssocID="{6BC0A806-64DD-41D1-A990-B62D5132EB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ientist"/>
        </a:ext>
      </dgm:extLst>
    </dgm:pt>
    <dgm:pt modelId="{0434928C-2847-4F61-B70E-C0085C57FD2D}" type="pres">
      <dgm:prSet presAssocID="{6BC0A806-64DD-41D1-A990-B62D5132EBA8}" presName="spaceRect" presStyleCnt="0"/>
      <dgm:spPr/>
    </dgm:pt>
    <dgm:pt modelId="{92769C98-78F3-41B6-8E67-41935F45EAB2}" type="pres">
      <dgm:prSet presAssocID="{6BC0A806-64DD-41D1-A990-B62D5132EBA8}" presName="parTx" presStyleLbl="revTx" presStyleIdx="6" presStyleCnt="8">
        <dgm:presLayoutVars>
          <dgm:chMax val="0"/>
          <dgm:chPref val="0"/>
        </dgm:presLayoutVars>
      </dgm:prSet>
      <dgm:spPr/>
    </dgm:pt>
    <dgm:pt modelId="{160749D1-B588-45F7-99F1-6A92CBE1207E}" type="pres">
      <dgm:prSet presAssocID="{6BC0A806-64DD-41D1-A990-B62D5132EBA8}" presName="desTx" presStyleLbl="revTx" presStyleIdx="7" presStyleCnt="8">
        <dgm:presLayoutVars/>
      </dgm:prSet>
      <dgm:spPr/>
    </dgm:pt>
  </dgm:ptLst>
  <dgm:cxnLst>
    <dgm:cxn modelId="{12319206-E77C-4D49-8751-47E8E2548164}" type="presOf" srcId="{5DAFA977-8DAA-41A1-899F-5FEA46E9E7CB}" destId="{D487531F-C2D7-47D8-A5CD-B4E7AD65BF78}" srcOrd="0" destOrd="0" presId="urn:microsoft.com/office/officeart/2018/2/layout/IconVerticalSolidList"/>
    <dgm:cxn modelId="{3F2DFD1C-C9BC-4933-B8C3-C8342EE4C75C}" srcId="{63908E13-9B0C-4C09-93A9-FC950CCFEE96}" destId="{F42389B9-20D9-4A32-A4FE-1C3977C789E8}" srcOrd="0" destOrd="0" parTransId="{BE35D06B-CB05-46CB-8538-FBB77C143985}" sibTransId="{037BB978-39CF-4F48-A2F5-9EAA0CC3AF78}"/>
    <dgm:cxn modelId="{C03ACF24-CC69-AB47-AAA2-DCECFA938A84}" type="presOf" srcId="{F42389B9-20D9-4A32-A4FE-1C3977C789E8}" destId="{5CC6300E-1029-49A9-8F06-44525D3254BD}" srcOrd="0" destOrd="0" presId="urn:microsoft.com/office/officeart/2018/2/layout/IconVerticalSolidList"/>
    <dgm:cxn modelId="{30132132-2C4A-444D-B8E4-E7171F6C61B8}" type="presOf" srcId="{26DB4887-9D9C-41A7-913D-B73C98C88953}" destId="{3BC1538F-1B27-40A7-8BC7-E28BF3E8DD2D}" srcOrd="0" destOrd="0" presId="urn:microsoft.com/office/officeart/2018/2/layout/IconVerticalSolidList"/>
    <dgm:cxn modelId="{287D923F-B2E1-0243-9254-98CA21C984DF}" type="presOf" srcId="{9804D8A1-CF90-497D-B39D-9F6DBC9C5F4C}" destId="{DC04C2CC-CDDA-4E11-BA8B-A292AFE07595}" srcOrd="0" destOrd="0" presId="urn:microsoft.com/office/officeart/2018/2/layout/IconVerticalSolidList"/>
    <dgm:cxn modelId="{A787FE4C-CB67-4B5B-BA5F-A690FD277937}" srcId="{26DB4887-9D9C-41A7-913D-B73C98C88953}" destId="{971E521C-3862-4935-B2CE-1F505F46E427}" srcOrd="2" destOrd="0" parTransId="{7E0285CA-5CB3-4117-A7FE-02AC42B7C1C8}" sibTransId="{DB51831F-0F1D-4C64-878D-27AFEC909501}"/>
    <dgm:cxn modelId="{FBFE5450-B83B-444B-9F0C-315BD5F6CBBA}" srcId="{6BC0A806-64DD-41D1-A990-B62D5132EBA8}" destId="{33ECAD8C-F185-482E-8CC4-BD9C822956F4}" srcOrd="0" destOrd="0" parTransId="{985211E0-A372-45FB-84BC-15C679166875}" sibTransId="{1789BDEE-A11F-402A-B8A1-74E696230B4E}"/>
    <dgm:cxn modelId="{7E16EA60-A71F-4F1A-91B2-7D914232331F}" srcId="{26DB4887-9D9C-41A7-913D-B73C98C88953}" destId="{6BC0A806-64DD-41D1-A990-B62D5132EBA8}" srcOrd="3" destOrd="0" parTransId="{23541237-E609-41FF-961F-16B0D34DD974}" sibTransId="{174DC47C-0208-4507-9B07-59EF6E673239}"/>
    <dgm:cxn modelId="{1679FA6C-B2B2-4C18-A8E5-A6102D2861BA}" srcId="{268AFC33-4022-4A60-91EE-2AE3622C7D9E}" destId="{5DAFA977-8DAA-41A1-899F-5FEA46E9E7CB}" srcOrd="0" destOrd="0" parTransId="{13CB5C53-157B-4E28-BE2F-5E3321F51929}" sibTransId="{1FD146C8-A018-40DF-B231-273D32A2860A}"/>
    <dgm:cxn modelId="{1354296F-A44E-4E4A-8EDB-54E39CFA8BA8}" type="presOf" srcId="{6BC0A806-64DD-41D1-A990-B62D5132EBA8}" destId="{92769C98-78F3-41B6-8E67-41935F45EAB2}" srcOrd="0" destOrd="0" presId="urn:microsoft.com/office/officeart/2018/2/layout/IconVerticalSolidList"/>
    <dgm:cxn modelId="{635D4779-4C42-FD47-A30E-F6C2294FC1E4}" type="presOf" srcId="{33ECAD8C-F185-482E-8CC4-BD9C822956F4}" destId="{160749D1-B588-45F7-99F1-6A92CBE1207E}" srcOrd="0" destOrd="0" presId="urn:microsoft.com/office/officeart/2018/2/layout/IconVerticalSolidList"/>
    <dgm:cxn modelId="{AAA05082-3FF4-0041-A011-B487DD8027DB}" type="presOf" srcId="{971E521C-3862-4935-B2CE-1F505F46E427}" destId="{BAA7804E-3223-4580-9118-2FD79CA00B19}" srcOrd="0" destOrd="0" presId="urn:microsoft.com/office/officeart/2018/2/layout/IconVerticalSolidList"/>
    <dgm:cxn modelId="{0326F295-B499-4573-80DF-50C851D34F01}" srcId="{26DB4887-9D9C-41A7-913D-B73C98C88953}" destId="{268AFC33-4022-4A60-91EE-2AE3622C7D9E}" srcOrd="0" destOrd="0" parTransId="{8D2F90F1-931F-4AC8-ADE1-142A0BA20867}" sibTransId="{A48F20CF-29A1-477E-981F-6EE0F8A420C1}"/>
    <dgm:cxn modelId="{51AB96BF-1DF2-46CA-993F-88365D681303}" srcId="{26DB4887-9D9C-41A7-913D-B73C98C88953}" destId="{63908E13-9B0C-4C09-93A9-FC950CCFEE96}" srcOrd="1" destOrd="0" parTransId="{F0B0E41B-F0E7-4370-AF6B-94A1B2F07290}" sibTransId="{80E848C5-48C3-43F0-BC85-E0C17C48D269}"/>
    <dgm:cxn modelId="{D743AAD5-E418-1B47-80E7-61422C1CFA16}" type="presOf" srcId="{63908E13-9B0C-4C09-93A9-FC950CCFEE96}" destId="{6A6A9D07-7BF0-4BB3-9FD3-73B663005308}" srcOrd="0" destOrd="0" presId="urn:microsoft.com/office/officeart/2018/2/layout/IconVerticalSolidList"/>
    <dgm:cxn modelId="{043D4EDF-A32D-46C5-B9CD-B09D0AE8C3D9}" srcId="{971E521C-3862-4935-B2CE-1F505F46E427}" destId="{9804D8A1-CF90-497D-B39D-9F6DBC9C5F4C}" srcOrd="0" destOrd="0" parTransId="{7CAB709F-DDB0-457A-8111-EE8BB5DFF354}" sibTransId="{8EEC181C-4A73-4AE7-A0EF-FEA31468459C}"/>
    <dgm:cxn modelId="{871FD1FA-4530-BE4D-8B43-6049AA41916A}" type="presOf" srcId="{268AFC33-4022-4A60-91EE-2AE3622C7D9E}" destId="{83F4A630-E641-49C5-828C-CDC9758F633D}" srcOrd="0" destOrd="0" presId="urn:microsoft.com/office/officeart/2018/2/layout/IconVerticalSolidList"/>
    <dgm:cxn modelId="{07D21FBF-5213-F940-8C62-0E13F8784790}" type="presParOf" srcId="{3BC1538F-1B27-40A7-8BC7-E28BF3E8DD2D}" destId="{9A09A2EF-8CF8-4ADB-BD52-688FB853FA05}" srcOrd="0" destOrd="0" presId="urn:microsoft.com/office/officeart/2018/2/layout/IconVerticalSolidList"/>
    <dgm:cxn modelId="{366039D3-0761-EF42-8BC5-F5F72ED78DFC}" type="presParOf" srcId="{9A09A2EF-8CF8-4ADB-BD52-688FB853FA05}" destId="{A58CFA32-9E2F-4BCC-A812-ABF0555D4366}" srcOrd="0" destOrd="0" presId="urn:microsoft.com/office/officeart/2018/2/layout/IconVerticalSolidList"/>
    <dgm:cxn modelId="{FF4E9429-0676-944E-AD42-A49873D2EF31}" type="presParOf" srcId="{9A09A2EF-8CF8-4ADB-BD52-688FB853FA05}" destId="{06DF4EF4-82D2-4890-86C1-7780E37DCA70}" srcOrd="1" destOrd="0" presId="urn:microsoft.com/office/officeart/2018/2/layout/IconVerticalSolidList"/>
    <dgm:cxn modelId="{D3081EC6-61C1-D645-8AD0-EA78A2B9D95E}" type="presParOf" srcId="{9A09A2EF-8CF8-4ADB-BD52-688FB853FA05}" destId="{46D76A0A-B201-4C3B-982B-64D18EBFDC25}" srcOrd="2" destOrd="0" presId="urn:microsoft.com/office/officeart/2018/2/layout/IconVerticalSolidList"/>
    <dgm:cxn modelId="{A40F2691-BC15-D342-A1BF-6704B818AE54}" type="presParOf" srcId="{9A09A2EF-8CF8-4ADB-BD52-688FB853FA05}" destId="{83F4A630-E641-49C5-828C-CDC9758F633D}" srcOrd="3" destOrd="0" presId="urn:microsoft.com/office/officeart/2018/2/layout/IconVerticalSolidList"/>
    <dgm:cxn modelId="{62BB2976-F573-854F-B3C7-89075167B72A}" type="presParOf" srcId="{9A09A2EF-8CF8-4ADB-BD52-688FB853FA05}" destId="{D487531F-C2D7-47D8-A5CD-B4E7AD65BF78}" srcOrd="4" destOrd="0" presId="urn:microsoft.com/office/officeart/2018/2/layout/IconVerticalSolidList"/>
    <dgm:cxn modelId="{C97D4B9B-3328-8C46-8A43-5E704DF3E342}" type="presParOf" srcId="{3BC1538F-1B27-40A7-8BC7-E28BF3E8DD2D}" destId="{BDF5017B-BAEF-4040-A175-1718979FB4F3}" srcOrd="1" destOrd="0" presId="urn:microsoft.com/office/officeart/2018/2/layout/IconVerticalSolidList"/>
    <dgm:cxn modelId="{51A24F2D-E3DA-7B4F-A1B4-CA5947A7D5A2}" type="presParOf" srcId="{3BC1538F-1B27-40A7-8BC7-E28BF3E8DD2D}" destId="{6D0803B4-4AD7-4F42-8157-7ED3F53E5CDC}" srcOrd="2" destOrd="0" presId="urn:microsoft.com/office/officeart/2018/2/layout/IconVerticalSolidList"/>
    <dgm:cxn modelId="{365F2D17-6B44-C84B-B84A-9198CE635AA6}" type="presParOf" srcId="{6D0803B4-4AD7-4F42-8157-7ED3F53E5CDC}" destId="{858DE2DD-44BF-435B-809B-BC9EEC5221B8}" srcOrd="0" destOrd="0" presId="urn:microsoft.com/office/officeart/2018/2/layout/IconVerticalSolidList"/>
    <dgm:cxn modelId="{ADAC72D1-3A27-4D42-AF22-FD2D3A646C05}" type="presParOf" srcId="{6D0803B4-4AD7-4F42-8157-7ED3F53E5CDC}" destId="{34AF1D2F-F89D-4A23-AF40-F3A5D354F726}" srcOrd="1" destOrd="0" presId="urn:microsoft.com/office/officeart/2018/2/layout/IconVerticalSolidList"/>
    <dgm:cxn modelId="{E1A9D3D9-C6B4-6140-BF7D-9F70BE409D6E}" type="presParOf" srcId="{6D0803B4-4AD7-4F42-8157-7ED3F53E5CDC}" destId="{FBFCCF3E-7B73-4064-9A7C-AE4222FAEA88}" srcOrd="2" destOrd="0" presId="urn:microsoft.com/office/officeart/2018/2/layout/IconVerticalSolidList"/>
    <dgm:cxn modelId="{C217A69D-34CF-B947-B921-DF8A5A4023AE}" type="presParOf" srcId="{6D0803B4-4AD7-4F42-8157-7ED3F53E5CDC}" destId="{6A6A9D07-7BF0-4BB3-9FD3-73B663005308}" srcOrd="3" destOrd="0" presId="urn:microsoft.com/office/officeart/2018/2/layout/IconVerticalSolidList"/>
    <dgm:cxn modelId="{EF70EE98-223F-4B46-A7D5-4ACB9C03FC55}" type="presParOf" srcId="{6D0803B4-4AD7-4F42-8157-7ED3F53E5CDC}" destId="{5CC6300E-1029-49A9-8F06-44525D3254BD}" srcOrd="4" destOrd="0" presId="urn:microsoft.com/office/officeart/2018/2/layout/IconVerticalSolidList"/>
    <dgm:cxn modelId="{F9C9C288-4CC4-3447-9083-8638E26EA056}" type="presParOf" srcId="{3BC1538F-1B27-40A7-8BC7-E28BF3E8DD2D}" destId="{A69BF9D5-6E40-405C-8105-C1C744EDA2C9}" srcOrd="3" destOrd="0" presId="urn:microsoft.com/office/officeart/2018/2/layout/IconVerticalSolidList"/>
    <dgm:cxn modelId="{85CAA701-FE06-1341-A791-30F80F63FB7F}" type="presParOf" srcId="{3BC1538F-1B27-40A7-8BC7-E28BF3E8DD2D}" destId="{B7439771-6BE9-4364-9912-02F85AA0129F}" srcOrd="4" destOrd="0" presId="urn:microsoft.com/office/officeart/2018/2/layout/IconVerticalSolidList"/>
    <dgm:cxn modelId="{E744F997-68C5-9345-806B-96914B8F5555}" type="presParOf" srcId="{B7439771-6BE9-4364-9912-02F85AA0129F}" destId="{7B034C3E-2873-4B93-805C-22C45C39B018}" srcOrd="0" destOrd="0" presId="urn:microsoft.com/office/officeart/2018/2/layout/IconVerticalSolidList"/>
    <dgm:cxn modelId="{3E10082E-ADAF-9B4D-8ECB-FDBD16DD05A5}" type="presParOf" srcId="{B7439771-6BE9-4364-9912-02F85AA0129F}" destId="{D0E46E02-9137-47E8-A27B-721999FFEF1B}" srcOrd="1" destOrd="0" presId="urn:microsoft.com/office/officeart/2018/2/layout/IconVerticalSolidList"/>
    <dgm:cxn modelId="{B41A23C5-0426-4D4A-84B2-D0E9DA4BA61B}" type="presParOf" srcId="{B7439771-6BE9-4364-9912-02F85AA0129F}" destId="{EB793989-A579-4395-A23D-DA1B26EDCF78}" srcOrd="2" destOrd="0" presId="urn:microsoft.com/office/officeart/2018/2/layout/IconVerticalSolidList"/>
    <dgm:cxn modelId="{5FBAF3A5-D217-DB4D-8A7B-8C8E6B268147}" type="presParOf" srcId="{B7439771-6BE9-4364-9912-02F85AA0129F}" destId="{BAA7804E-3223-4580-9118-2FD79CA00B19}" srcOrd="3" destOrd="0" presId="urn:microsoft.com/office/officeart/2018/2/layout/IconVerticalSolidList"/>
    <dgm:cxn modelId="{7B7F70FD-9922-A74B-86E0-57F96DF3C316}" type="presParOf" srcId="{B7439771-6BE9-4364-9912-02F85AA0129F}" destId="{DC04C2CC-CDDA-4E11-BA8B-A292AFE07595}" srcOrd="4" destOrd="0" presId="urn:microsoft.com/office/officeart/2018/2/layout/IconVerticalSolidList"/>
    <dgm:cxn modelId="{1FA075B0-A39B-1948-9D61-751B35392E69}" type="presParOf" srcId="{3BC1538F-1B27-40A7-8BC7-E28BF3E8DD2D}" destId="{58B794F2-090B-4D6E-8773-304748B91939}" srcOrd="5" destOrd="0" presId="urn:microsoft.com/office/officeart/2018/2/layout/IconVerticalSolidList"/>
    <dgm:cxn modelId="{260A9C8F-9793-434A-94A9-946AE2609517}" type="presParOf" srcId="{3BC1538F-1B27-40A7-8BC7-E28BF3E8DD2D}" destId="{9FAEEE1D-CE69-467A-BD36-C438757FE045}" srcOrd="6" destOrd="0" presId="urn:microsoft.com/office/officeart/2018/2/layout/IconVerticalSolidList"/>
    <dgm:cxn modelId="{13C06540-A676-424F-B4D0-52E6DC1A753D}" type="presParOf" srcId="{9FAEEE1D-CE69-467A-BD36-C438757FE045}" destId="{C14BCCE1-E89C-4365-B535-25767E345AE4}" srcOrd="0" destOrd="0" presId="urn:microsoft.com/office/officeart/2018/2/layout/IconVerticalSolidList"/>
    <dgm:cxn modelId="{014F79E2-EDF5-1947-80C7-E10442A1BE4C}" type="presParOf" srcId="{9FAEEE1D-CE69-467A-BD36-C438757FE045}" destId="{3DCCA255-45BD-4350-AF67-3050C06CA874}" srcOrd="1" destOrd="0" presId="urn:microsoft.com/office/officeart/2018/2/layout/IconVerticalSolidList"/>
    <dgm:cxn modelId="{68CF871B-8083-7A45-A9D6-1C42F8457C5B}" type="presParOf" srcId="{9FAEEE1D-CE69-467A-BD36-C438757FE045}" destId="{0434928C-2847-4F61-B70E-C0085C57FD2D}" srcOrd="2" destOrd="0" presId="urn:microsoft.com/office/officeart/2018/2/layout/IconVerticalSolidList"/>
    <dgm:cxn modelId="{709225A7-E8F9-3441-B002-B787B3046B90}" type="presParOf" srcId="{9FAEEE1D-CE69-467A-BD36-C438757FE045}" destId="{92769C98-78F3-41B6-8E67-41935F45EAB2}" srcOrd="3" destOrd="0" presId="urn:microsoft.com/office/officeart/2018/2/layout/IconVerticalSolidList"/>
    <dgm:cxn modelId="{4BB6C42C-F267-0241-BC45-1D421F3D0690}" type="presParOf" srcId="{9FAEEE1D-CE69-467A-BD36-C438757FE045}" destId="{160749D1-B588-45F7-99F1-6A92CBE1207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6D89B36-63D1-4F7C-8B01-72A8EFBAAB57}"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9874F477-6DD5-4E29-B41D-B29DB91F4CEB}">
      <dgm:prSet/>
      <dgm:spPr/>
      <dgm:t>
        <a:bodyPr/>
        <a:lstStyle/>
        <a:p>
          <a:pPr>
            <a:lnSpc>
              <a:spcPct val="100000"/>
            </a:lnSpc>
          </a:pPr>
          <a:r>
            <a:rPr lang="en-IN"/>
            <a:t>CLV can be estimated using the formula:</a:t>
          </a:r>
          <a:endParaRPr lang="en-US"/>
        </a:p>
      </dgm:t>
    </dgm:pt>
    <dgm:pt modelId="{3595A828-EF10-4C4C-AB93-06C9A788B14B}" type="parTrans" cxnId="{3122E7D9-3EB4-4F4C-B2A8-042C17E28BE1}">
      <dgm:prSet/>
      <dgm:spPr/>
      <dgm:t>
        <a:bodyPr/>
        <a:lstStyle/>
        <a:p>
          <a:endParaRPr lang="en-US"/>
        </a:p>
      </dgm:t>
    </dgm:pt>
    <dgm:pt modelId="{18E74406-1A94-4D24-A90A-E6D00E1E82EC}" type="sibTrans" cxnId="{3122E7D9-3EB4-4F4C-B2A8-042C17E28BE1}">
      <dgm:prSet/>
      <dgm:spPr/>
      <dgm:t>
        <a:bodyPr/>
        <a:lstStyle/>
        <a:p>
          <a:endParaRPr lang="en-US"/>
        </a:p>
      </dgm:t>
    </dgm:pt>
    <dgm:pt modelId="{0781A437-85D0-4146-9A64-30C8B0219DD0}">
      <dgm:prSet custT="1"/>
      <dgm:spPr/>
      <dgm:t>
        <a:bodyPr/>
        <a:lstStyle/>
        <a:p>
          <a:pPr>
            <a:lnSpc>
              <a:spcPct val="100000"/>
            </a:lnSpc>
          </a:pPr>
          <a:r>
            <a:rPr lang="en-IN" sz="2400" b="1" dirty="0">
              <a:solidFill>
                <a:schemeClr val="tx1"/>
              </a:solidFill>
              <a:latin typeface="Segoe Print" panose="02000800000000000000" pitchFamily="2" charset="0"/>
            </a:rPr>
            <a:t>CLV=APV×PF×CL×GM</a:t>
          </a:r>
          <a:endParaRPr lang="en-US" sz="2400" b="1" dirty="0">
            <a:solidFill>
              <a:schemeClr val="tx1"/>
            </a:solidFill>
            <a:latin typeface="Segoe Print" panose="02000800000000000000" pitchFamily="2" charset="0"/>
          </a:endParaRPr>
        </a:p>
      </dgm:t>
    </dgm:pt>
    <dgm:pt modelId="{1271A00D-8789-4348-B054-FF73E128E235}" type="parTrans" cxnId="{1C7351F8-1C57-4AAE-AC4A-5469D4D31533}">
      <dgm:prSet/>
      <dgm:spPr/>
      <dgm:t>
        <a:bodyPr/>
        <a:lstStyle/>
        <a:p>
          <a:endParaRPr lang="en-US"/>
        </a:p>
      </dgm:t>
    </dgm:pt>
    <dgm:pt modelId="{DADBF5B8-0D1D-4DFE-A8D5-23C0BBCD24E2}" type="sibTrans" cxnId="{1C7351F8-1C57-4AAE-AC4A-5469D4D31533}">
      <dgm:prSet/>
      <dgm:spPr/>
      <dgm:t>
        <a:bodyPr/>
        <a:lstStyle/>
        <a:p>
          <a:endParaRPr lang="en-US"/>
        </a:p>
      </dgm:t>
    </dgm:pt>
    <dgm:pt modelId="{776AB783-A5C3-4544-B91E-A60F53290684}">
      <dgm:prSet/>
      <dgm:spPr/>
      <dgm:t>
        <a:bodyPr/>
        <a:lstStyle/>
        <a:p>
          <a:pPr>
            <a:lnSpc>
              <a:spcPct val="100000"/>
            </a:lnSpc>
          </a:pPr>
          <a:r>
            <a:rPr lang="en-IN"/>
            <a:t>However, </a:t>
          </a:r>
          <a:r>
            <a:rPr lang="en-IN" b="1"/>
            <a:t>real-time CLV</a:t>
          </a:r>
          <a:r>
            <a:rPr lang="en-IN"/>
            <a:t> estimation considers dynamic customer behavior, and data is constantly updated as new customer interactions occur.</a:t>
          </a:r>
          <a:endParaRPr lang="en-US"/>
        </a:p>
      </dgm:t>
    </dgm:pt>
    <dgm:pt modelId="{1227E051-032B-4899-ACAC-671CF5DC4F32}" type="parTrans" cxnId="{51BE834C-733A-4D6E-937A-C75987CC8D3D}">
      <dgm:prSet/>
      <dgm:spPr/>
      <dgm:t>
        <a:bodyPr/>
        <a:lstStyle/>
        <a:p>
          <a:endParaRPr lang="en-US"/>
        </a:p>
      </dgm:t>
    </dgm:pt>
    <dgm:pt modelId="{A73DFDBB-FC24-4258-AF9F-8AA96662E067}" type="sibTrans" cxnId="{51BE834C-733A-4D6E-937A-C75987CC8D3D}">
      <dgm:prSet/>
      <dgm:spPr/>
      <dgm:t>
        <a:bodyPr/>
        <a:lstStyle/>
        <a:p>
          <a:endParaRPr lang="en-US"/>
        </a:p>
      </dgm:t>
    </dgm:pt>
    <dgm:pt modelId="{C7E862B2-29D5-4BB7-B18A-E9DCDD0EC797}" type="pres">
      <dgm:prSet presAssocID="{C6D89B36-63D1-4F7C-8B01-72A8EFBAAB57}" presName="root" presStyleCnt="0">
        <dgm:presLayoutVars>
          <dgm:dir/>
          <dgm:resizeHandles val="exact"/>
        </dgm:presLayoutVars>
      </dgm:prSet>
      <dgm:spPr/>
    </dgm:pt>
    <dgm:pt modelId="{54D5E0B6-2FE2-4942-B7EC-A75F62DE2E8A}" type="pres">
      <dgm:prSet presAssocID="{9874F477-6DD5-4E29-B41D-B29DB91F4CEB}" presName="compNode" presStyleCnt="0"/>
      <dgm:spPr/>
    </dgm:pt>
    <dgm:pt modelId="{75804E7A-8051-492F-BBE8-E3D113F3BF8A}" type="pres">
      <dgm:prSet presAssocID="{9874F477-6DD5-4E29-B41D-B29DB91F4CEB}" presName="bgRect" presStyleLbl="bgShp" presStyleIdx="0" presStyleCnt="2"/>
      <dgm:spPr/>
    </dgm:pt>
    <dgm:pt modelId="{18E4731E-F023-43DC-9B45-2CD1246B7FE2}" type="pres">
      <dgm:prSet presAssocID="{9874F477-6DD5-4E29-B41D-B29DB91F4CE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at"/>
        </a:ext>
      </dgm:extLst>
    </dgm:pt>
    <dgm:pt modelId="{E507E1AD-21B3-4C13-97AC-60E88857F571}" type="pres">
      <dgm:prSet presAssocID="{9874F477-6DD5-4E29-B41D-B29DB91F4CEB}" presName="spaceRect" presStyleCnt="0"/>
      <dgm:spPr/>
    </dgm:pt>
    <dgm:pt modelId="{91090D7B-6942-4572-9D63-CB3DF0D66AA6}" type="pres">
      <dgm:prSet presAssocID="{9874F477-6DD5-4E29-B41D-B29DB91F4CEB}" presName="parTx" presStyleLbl="revTx" presStyleIdx="0" presStyleCnt="3">
        <dgm:presLayoutVars>
          <dgm:chMax val="0"/>
          <dgm:chPref val="0"/>
        </dgm:presLayoutVars>
      </dgm:prSet>
      <dgm:spPr/>
    </dgm:pt>
    <dgm:pt modelId="{D91CA2B2-FCC2-475C-8404-81A6D37732CE}" type="pres">
      <dgm:prSet presAssocID="{9874F477-6DD5-4E29-B41D-B29DB91F4CEB}" presName="desTx" presStyleLbl="revTx" presStyleIdx="1" presStyleCnt="3">
        <dgm:presLayoutVars/>
      </dgm:prSet>
      <dgm:spPr/>
    </dgm:pt>
    <dgm:pt modelId="{6DBAA2EB-6F5D-4818-BE4A-25BB01E15DFA}" type="pres">
      <dgm:prSet presAssocID="{18E74406-1A94-4D24-A90A-E6D00E1E82EC}" presName="sibTrans" presStyleCnt="0"/>
      <dgm:spPr/>
    </dgm:pt>
    <dgm:pt modelId="{37C5AD0E-E3B3-4686-A98B-7522E0566C67}" type="pres">
      <dgm:prSet presAssocID="{776AB783-A5C3-4544-B91E-A60F53290684}" presName="compNode" presStyleCnt="0"/>
      <dgm:spPr/>
    </dgm:pt>
    <dgm:pt modelId="{72B74046-D144-4AA7-ADAB-567028AD4F9C}" type="pres">
      <dgm:prSet presAssocID="{776AB783-A5C3-4544-B91E-A60F53290684}" presName="bgRect" presStyleLbl="bgShp" presStyleIdx="1" presStyleCnt="2"/>
      <dgm:spPr/>
    </dgm:pt>
    <dgm:pt modelId="{14D3C597-9DC1-40A7-86A8-4CD5DA27AA03}" type="pres">
      <dgm:prSet presAssocID="{776AB783-A5C3-4544-B91E-A60F5329068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rver"/>
        </a:ext>
      </dgm:extLst>
    </dgm:pt>
    <dgm:pt modelId="{2A0B6904-05F5-4242-839A-FB940C99C806}" type="pres">
      <dgm:prSet presAssocID="{776AB783-A5C3-4544-B91E-A60F53290684}" presName="spaceRect" presStyleCnt="0"/>
      <dgm:spPr/>
    </dgm:pt>
    <dgm:pt modelId="{05B2473F-51AF-4A79-8D78-D375BFE34102}" type="pres">
      <dgm:prSet presAssocID="{776AB783-A5C3-4544-B91E-A60F53290684}" presName="parTx" presStyleLbl="revTx" presStyleIdx="2" presStyleCnt="3">
        <dgm:presLayoutVars>
          <dgm:chMax val="0"/>
          <dgm:chPref val="0"/>
        </dgm:presLayoutVars>
      </dgm:prSet>
      <dgm:spPr/>
    </dgm:pt>
  </dgm:ptLst>
  <dgm:cxnLst>
    <dgm:cxn modelId="{811A8F05-4A19-4926-AACC-CAE3FFA3BB1E}" type="presOf" srcId="{9874F477-6DD5-4E29-B41D-B29DB91F4CEB}" destId="{91090D7B-6942-4572-9D63-CB3DF0D66AA6}" srcOrd="0" destOrd="0" presId="urn:microsoft.com/office/officeart/2018/2/layout/IconVerticalSolidList"/>
    <dgm:cxn modelId="{CE36212E-9476-466B-9040-C803E8CE5DAB}" type="presOf" srcId="{C6D89B36-63D1-4F7C-8B01-72A8EFBAAB57}" destId="{C7E862B2-29D5-4BB7-B18A-E9DCDD0EC797}" srcOrd="0" destOrd="0" presId="urn:microsoft.com/office/officeart/2018/2/layout/IconVerticalSolidList"/>
    <dgm:cxn modelId="{51BE834C-733A-4D6E-937A-C75987CC8D3D}" srcId="{C6D89B36-63D1-4F7C-8B01-72A8EFBAAB57}" destId="{776AB783-A5C3-4544-B91E-A60F53290684}" srcOrd="1" destOrd="0" parTransId="{1227E051-032B-4899-ACAC-671CF5DC4F32}" sibTransId="{A73DFDBB-FC24-4258-AF9F-8AA96662E067}"/>
    <dgm:cxn modelId="{43C7826F-0227-44C4-9713-FD8187B7B7B8}" type="presOf" srcId="{0781A437-85D0-4146-9A64-30C8B0219DD0}" destId="{D91CA2B2-FCC2-475C-8404-81A6D37732CE}" srcOrd="0" destOrd="0" presId="urn:microsoft.com/office/officeart/2018/2/layout/IconVerticalSolidList"/>
    <dgm:cxn modelId="{3122E7D9-3EB4-4F4C-B2A8-042C17E28BE1}" srcId="{C6D89B36-63D1-4F7C-8B01-72A8EFBAAB57}" destId="{9874F477-6DD5-4E29-B41D-B29DB91F4CEB}" srcOrd="0" destOrd="0" parTransId="{3595A828-EF10-4C4C-AB93-06C9A788B14B}" sibTransId="{18E74406-1A94-4D24-A90A-E6D00E1E82EC}"/>
    <dgm:cxn modelId="{D30AF0E8-2CE6-43EC-ADD6-9B29934453B8}" type="presOf" srcId="{776AB783-A5C3-4544-B91E-A60F53290684}" destId="{05B2473F-51AF-4A79-8D78-D375BFE34102}" srcOrd="0" destOrd="0" presId="urn:microsoft.com/office/officeart/2018/2/layout/IconVerticalSolidList"/>
    <dgm:cxn modelId="{1C7351F8-1C57-4AAE-AC4A-5469D4D31533}" srcId="{9874F477-6DD5-4E29-B41D-B29DB91F4CEB}" destId="{0781A437-85D0-4146-9A64-30C8B0219DD0}" srcOrd="0" destOrd="0" parTransId="{1271A00D-8789-4348-B054-FF73E128E235}" sibTransId="{DADBF5B8-0D1D-4DFE-A8D5-23C0BBCD24E2}"/>
    <dgm:cxn modelId="{B5F0D620-0FAF-42D6-A120-A75FBDBF500E}" type="presParOf" srcId="{C7E862B2-29D5-4BB7-B18A-E9DCDD0EC797}" destId="{54D5E0B6-2FE2-4942-B7EC-A75F62DE2E8A}" srcOrd="0" destOrd="0" presId="urn:microsoft.com/office/officeart/2018/2/layout/IconVerticalSolidList"/>
    <dgm:cxn modelId="{3E080EDD-AADD-4DEF-957C-40CE5DECDD4F}" type="presParOf" srcId="{54D5E0B6-2FE2-4942-B7EC-A75F62DE2E8A}" destId="{75804E7A-8051-492F-BBE8-E3D113F3BF8A}" srcOrd="0" destOrd="0" presId="urn:microsoft.com/office/officeart/2018/2/layout/IconVerticalSolidList"/>
    <dgm:cxn modelId="{778B5E17-8CC5-404A-9802-C4715A3DDD73}" type="presParOf" srcId="{54D5E0B6-2FE2-4942-B7EC-A75F62DE2E8A}" destId="{18E4731E-F023-43DC-9B45-2CD1246B7FE2}" srcOrd="1" destOrd="0" presId="urn:microsoft.com/office/officeart/2018/2/layout/IconVerticalSolidList"/>
    <dgm:cxn modelId="{E6726D75-C293-44E5-92BF-320A518E307A}" type="presParOf" srcId="{54D5E0B6-2FE2-4942-B7EC-A75F62DE2E8A}" destId="{E507E1AD-21B3-4C13-97AC-60E88857F571}" srcOrd="2" destOrd="0" presId="urn:microsoft.com/office/officeart/2018/2/layout/IconVerticalSolidList"/>
    <dgm:cxn modelId="{21C19FDB-A600-448B-BEB0-F5E9EC250B97}" type="presParOf" srcId="{54D5E0B6-2FE2-4942-B7EC-A75F62DE2E8A}" destId="{91090D7B-6942-4572-9D63-CB3DF0D66AA6}" srcOrd="3" destOrd="0" presId="urn:microsoft.com/office/officeart/2018/2/layout/IconVerticalSolidList"/>
    <dgm:cxn modelId="{83ED11E4-4A9F-4274-90CD-FF97CFEBA1CF}" type="presParOf" srcId="{54D5E0B6-2FE2-4942-B7EC-A75F62DE2E8A}" destId="{D91CA2B2-FCC2-475C-8404-81A6D37732CE}" srcOrd="4" destOrd="0" presId="urn:microsoft.com/office/officeart/2018/2/layout/IconVerticalSolidList"/>
    <dgm:cxn modelId="{D73A0492-BFC9-4B1F-88AA-3B165BC2497C}" type="presParOf" srcId="{C7E862B2-29D5-4BB7-B18A-E9DCDD0EC797}" destId="{6DBAA2EB-6F5D-4818-BE4A-25BB01E15DFA}" srcOrd="1" destOrd="0" presId="urn:microsoft.com/office/officeart/2018/2/layout/IconVerticalSolidList"/>
    <dgm:cxn modelId="{CE93D2E4-2504-4264-8D35-247861B3080D}" type="presParOf" srcId="{C7E862B2-29D5-4BB7-B18A-E9DCDD0EC797}" destId="{37C5AD0E-E3B3-4686-A98B-7522E0566C67}" srcOrd="2" destOrd="0" presId="urn:microsoft.com/office/officeart/2018/2/layout/IconVerticalSolidList"/>
    <dgm:cxn modelId="{D0D4586E-61A5-4A34-8FA4-4D55589932D2}" type="presParOf" srcId="{37C5AD0E-E3B3-4686-A98B-7522E0566C67}" destId="{72B74046-D144-4AA7-ADAB-567028AD4F9C}" srcOrd="0" destOrd="0" presId="urn:microsoft.com/office/officeart/2018/2/layout/IconVerticalSolidList"/>
    <dgm:cxn modelId="{ED944F73-5B23-43F9-AAE7-346A89250E22}" type="presParOf" srcId="{37C5AD0E-E3B3-4686-A98B-7522E0566C67}" destId="{14D3C597-9DC1-40A7-86A8-4CD5DA27AA03}" srcOrd="1" destOrd="0" presId="urn:microsoft.com/office/officeart/2018/2/layout/IconVerticalSolidList"/>
    <dgm:cxn modelId="{D48BC1F2-79C9-4E3E-A9F2-8371760084F9}" type="presParOf" srcId="{37C5AD0E-E3B3-4686-A98B-7522E0566C67}" destId="{2A0B6904-05F5-4242-839A-FB940C99C806}" srcOrd="2" destOrd="0" presId="urn:microsoft.com/office/officeart/2018/2/layout/IconVerticalSolidList"/>
    <dgm:cxn modelId="{845D7809-EA1B-4155-A5CD-40B05014A27E}" type="presParOf" srcId="{37C5AD0E-E3B3-4686-A98B-7522E0566C67}" destId="{05B2473F-51AF-4A79-8D78-D375BFE341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DD0C38D-C0F5-4F09-BF6E-3967CCA1C188}"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53057EA4-FC44-4DD8-B964-6A7D1315233B}">
      <dgm:prSet/>
      <dgm:spPr/>
      <dgm:t>
        <a:bodyPr/>
        <a:lstStyle/>
        <a:p>
          <a:r>
            <a:rPr lang="en-IN" b="1"/>
            <a:t>Scenario</a:t>
          </a:r>
          <a:r>
            <a:rPr lang="en-IN"/>
            <a:t>: </a:t>
          </a:r>
          <a:endParaRPr lang="en-US"/>
        </a:p>
      </dgm:t>
    </dgm:pt>
    <dgm:pt modelId="{A8C1800B-DC91-4E09-85C9-0D7877FB54D2}" type="parTrans" cxnId="{644DAE69-A5D9-4480-82B7-65405F6304FB}">
      <dgm:prSet/>
      <dgm:spPr/>
      <dgm:t>
        <a:bodyPr/>
        <a:lstStyle/>
        <a:p>
          <a:endParaRPr lang="en-US"/>
        </a:p>
      </dgm:t>
    </dgm:pt>
    <dgm:pt modelId="{422AA1CF-FF12-4F67-8740-0E85F074466D}" type="sibTrans" cxnId="{644DAE69-A5D9-4480-82B7-65405F6304FB}">
      <dgm:prSet/>
      <dgm:spPr/>
      <dgm:t>
        <a:bodyPr/>
        <a:lstStyle/>
        <a:p>
          <a:endParaRPr lang="en-US"/>
        </a:p>
      </dgm:t>
    </dgm:pt>
    <dgm:pt modelId="{9A796606-D205-443A-8DF6-DDD6AE8B6130}">
      <dgm:prSet/>
      <dgm:spPr/>
      <dgm:t>
        <a:bodyPr/>
        <a:lstStyle/>
        <a:p>
          <a:r>
            <a:rPr lang="en-IN"/>
            <a:t>A large e-commerce company wants to estimate the real-time CLV of its customers to personalize marketing strategies and optimize spending on customer acquisition.</a:t>
          </a:r>
          <a:endParaRPr lang="en-US"/>
        </a:p>
      </dgm:t>
    </dgm:pt>
    <dgm:pt modelId="{273A5075-9676-4751-921A-D276C6E16342}" type="parTrans" cxnId="{34299FC2-375F-46BB-967B-16BFD230CCBA}">
      <dgm:prSet/>
      <dgm:spPr/>
      <dgm:t>
        <a:bodyPr/>
        <a:lstStyle/>
        <a:p>
          <a:endParaRPr lang="en-US"/>
        </a:p>
      </dgm:t>
    </dgm:pt>
    <dgm:pt modelId="{1E2016B5-4091-4ED6-B478-2170D9A35C06}" type="sibTrans" cxnId="{34299FC2-375F-46BB-967B-16BFD230CCBA}">
      <dgm:prSet/>
      <dgm:spPr/>
      <dgm:t>
        <a:bodyPr/>
        <a:lstStyle/>
        <a:p>
          <a:endParaRPr lang="en-US"/>
        </a:p>
      </dgm:t>
    </dgm:pt>
    <dgm:pt modelId="{67032E27-2F62-485B-83C2-6B9F49EB939F}">
      <dgm:prSet/>
      <dgm:spPr/>
      <dgm:t>
        <a:bodyPr/>
        <a:lstStyle/>
        <a:p>
          <a:r>
            <a:rPr lang="en-IN" b="1"/>
            <a:t>Data Sources</a:t>
          </a:r>
          <a:r>
            <a:rPr lang="en-IN"/>
            <a:t>: </a:t>
          </a:r>
          <a:endParaRPr lang="en-US"/>
        </a:p>
      </dgm:t>
    </dgm:pt>
    <dgm:pt modelId="{83605212-DCCE-4406-BD37-407F1F3E8570}" type="parTrans" cxnId="{4545C0FC-7ACA-4ED0-A8D7-4DD9E4D0FE08}">
      <dgm:prSet/>
      <dgm:spPr/>
      <dgm:t>
        <a:bodyPr/>
        <a:lstStyle/>
        <a:p>
          <a:endParaRPr lang="en-US"/>
        </a:p>
      </dgm:t>
    </dgm:pt>
    <dgm:pt modelId="{23FA301E-A96D-4F7A-A307-843F0F53FB7B}" type="sibTrans" cxnId="{4545C0FC-7ACA-4ED0-A8D7-4DD9E4D0FE08}">
      <dgm:prSet/>
      <dgm:spPr/>
      <dgm:t>
        <a:bodyPr/>
        <a:lstStyle/>
        <a:p>
          <a:endParaRPr lang="en-US"/>
        </a:p>
      </dgm:t>
    </dgm:pt>
    <dgm:pt modelId="{DB3B4A8B-74EA-49B6-B500-8552482E3709}">
      <dgm:prSet/>
      <dgm:spPr/>
      <dgm:t>
        <a:bodyPr/>
        <a:lstStyle/>
        <a:p>
          <a:r>
            <a:rPr lang="en-IN"/>
            <a:t>The company collects real-time data from its website, including transaction history, browsing behavior, and customer interactions with promotional emails.</a:t>
          </a:r>
          <a:endParaRPr lang="en-US"/>
        </a:p>
      </dgm:t>
    </dgm:pt>
    <dgm:pt modelId="{8CE3B69C-A7E4-4BF5-8BAF-669C72713052}" type="parTrans" cxnId="{96BB29F4-97B5-45C9-B72B-698171DE94A6}">
      <dgm:prSet/>
      <dgm:spPr/>
      <dgm:t>
        <a:bodyPr/>
        <a:lstStyle/>
        <a:p>
          <a:endParaRPr lang="en-US"/>
        </a:p>
      </dgm:t>
    </dgm:pt>
    <dgm:pt modelId="{D2D8F107-352B-4020-B261-FADF3A5AFC60}" type="sibTrans" cxnId="{96BB29F4-97B5-45C9-B72B-698171DE94A6}">
      <dgm:prSet/>
      <dgm:spPr/>
      <dgm:t>
        <a:bodyPr/>
        <a:lstStyle/>
        <a:p>
          <a:endParaRPr lang="en-US"/>
        </a:p>
      </dgm:t>
    </dgm:pt>
    <dgm:pt modelId="{D58B97FA-1F19-4F7B-A40E-2E6450B4A2E2}">
      <dgm:prSet/>
      <dgm:spPr/>
      <dgm:t>
        <a:bodyPr/>
        <a:lstStyle/>
        <a:p>
          <a:r>
            <a:rPr lang="en-IN" b="1"/>
            <a:t>Data Processing</a:t>
          </a:r>
          <a:r>
            <a:rPr lang="en-IN"/>
            <a:t>: </a:t>
          </a:r>
          <a:endParaRPr lang="en-US"/>
        </a:p>
      </dgm:t>
    </dgm:pt>
    <dgm:pt modelId="{05740B81-35DC-400C-AD29-2822A046EF05}" type="parTrans" cxnId="{6450EAC6-A59D-43E2-B5E8-138BDAFFC41B}">
      <dgm:prSet/>
      <dgm:spPr/>
      <dgm:t>
        <a:bodyPr/>
        <a:lstStyle/>
        <a:p>
          <a:endParaRPr lang="en-US"/>
        </a:p>
      </dgm:t>
    </dgm:pt>
    <dgm:pt modelId="{5130E513-4614-4406-A4B3-FD2364604C3D}" type="sibTrans" cxnId="{6450EAC6-A59D-43E2-B5E8-138BDAFFC41B}">
      <dgm:prSet/>
      <dgm:spPr/>
      <dgm:t>
        <a:bodyPr/>
        <a:lstStyle/>
        <a:p>
          <a:endParaRPr lang="en-US"/>
        </a:p>
      </dgm:t>
    </dgm:pt>
    <dgm:pt modelId="{6BDA40B4-A35D-4726-A2B5-73286ED0683E}">
      <dgm:prSet/>
      <dgm:spPr/>
      <dgm:t>
        <a:bodyPr/>
        <a:lstStyle/>
        <a:p>
          <a:r>
            <a:rPr lang="en-IN"/>
            <a:t>Using </a:t>
          </a:r>
          <a:r>
            <a:rPr lang="en-IN" b="1"/>
            <a:t>Apache Kafka</a:t>
          </a:r>
          <a:r>
            <a:rPr lang="en-IN"/>
            <a:t> and </a:t>
          </a:r>
          <a:r>
            <a:rPr lang="en-IN" b="1"/>
            <a:t>Flink</a:t>
          </a:r>
          <a:r>
            <a:rPr lang="en-IN"/>
            <a:t>, the company streams customer transaction data and calculates real-time metrics like purchase frequency and average order value.</a:t>
          </a:r>
          <a:endParaRPr lang="en-US"/>
        </a:p>
      </dgm:t>
    </dgm:pt>
    <dgm:pt modelId="{0C3DB386-06DF-4D92-92B3-9FA6F05E8FCD}" type="parTrans" cxnId="{BE987668-CC7E-495D-A91C-1C461D8E9922}">
      <dgm:prSet/>
      <dgm:spPr/>
      <dgm:t>
        <a:bodyPr/>
        <a:lstStyle/>
        <a:p>
          <a:endParaRPr lang="en-US"/>
        </a:p>
      </dgm:t>
    </dgm:pt>
    <dgm:pt modelId="{F502651F-48B3-4A50-92BF-B4B47B6C7793}" type="sibTrans" cxnId="{BE987668-CC7E-495D-A91C-1C461D8E9922}">
      <dgm:prSet/>
      <dgm:spPr/>
      <dgm:t>
        <a:bodyPr/>
        <a:lstStyle/>
        <a:p>
          <a:endParaRPr lang="en-US"/>
        </a:p>
      </dgm:t>
    </dgm:pt>
    <dgm:pt modelId="{1F8FF406-14D5-514A-AE2D-CDD4490E20B0}" type="pres">
      <dgm:prSet presAssocID="{4DD0C38D-C0F5-4F09-BF6E-3967CCA1C188}" presName="linear" presStyleCnt="0">
        <dgm:presLayoutVars>
          <dgm:dir/>
          <dgm:animLvl val="lvl"/>
          <dgm:resizeHandles val="exact"/>
        </dgm:presLayoutVars>
      </dgm:prSet>
      <dgm:spPr/>
    </dgm:pt>
    <dgm:pt modelId="{0B263BFF-A704-BC41-9ABD-C7BBD15981B2}" type="pres">
      <dgm:prSet presAssocID="{53057EA4-FC44-4DD8-B964-6A7D1315233B}" presName="parentLin" presStyleCnt="0"/>
      <dgm:spPr/>
    </dgm:pt>
    <dgm:pt modelId="{44185CFE-43F6-2A46-A2F9-15ECB4FF85F9}" type="pres">
      <dgm:prSet presAssocID="{53057EA4-FC44-4DD8-B964-6A7D1315233B}" presName="parentLeftMargin" presStyleLbl="node1" presStyleIdx="0" presStyleCnt="3"/>
      <dgm:spPr/>
    </dgm:pt>
    <dgm:pt modelId="{B2CAB40E-8502-0249-816D-C788A9260313}" type="pres">
      <dgm:prSet presAssocID="{53057EA4-FC44-4DD8-B964-6A7D1315233B}" presName="parentText" presStyleLbl="node1" presStyleIdx="0" presStyleCnt="3">
        <dgm:presLayoutVars>
          <dgm:chMax val="0"/>
          <dgm:bulletEnabled val="1"/>
        </dgm:presLayoutVars>
      </dgm:prSet>
      <dgm:spPr/>
    </dgm:pt>
    <dgm:pt modelId="{05E76B60-0393-5E4B-B13A-78F466D04FA4}" type="pres">
      <dgm:prSet presAssocID="{53057EA4-FC44-4DD8-B964-6A7D1315233B}" presName="negativeSpace" presStyleCnt="0"/>
      <dgm:spPr/>
    </dgm:pt>
    <dgm:pt modelId="{5C45C37F-6A93-774B-835E-E271C5163BE0}" type="pres">
      <dgm:prSet presAssocID="{53057EA4-FC44-4DD8-B964-6A7D1315233B}" presName="childText" presStyleLbl="conFgAcc1" presStyleIdx="0" presStyleCnt="3">
        <dgm:presLayoutVars>
          <dgm:bulletEnabled val="1"/>
        </dgm:presLayoutVars>
      </dgm:prSet>
      <dgm:spPr/>
    </dgm:pt>
    <dgm:pt modelId="{91A7902A-5856-D741-A1AF-DF4FD741313A}" type="pres">
      <dgm:prSet presAssocID="{422AA1CF-FF12-4F67-8740-0E85F074466D}" presName="spaceBetweenRectangles" presStyleCnt="0"/>
      <dgm:spPr/>
    </dgm:pt>
    <dgm:pt modelId="{9BEEC744-4F62-5046-90DE-E17104622086}" type="pres">
      <dgm:prSet presAssocID="{67032E27-2F62-485B-83C2-6B9F49EB939F}" presName="parentLin" presStyleCnt="0"/>
      <dgm:spPr/>
    </dgm:pt>
    <dgm:pt modelId="{EE8D93EA-56B6-A34F-B52E-0022A178CEF9}" type="pres">
      <dgm:prSet presAssocID="{67032E27-2F62-485B-83C2-6B9F49EB939F}" presName="parentLeftMargin" presStyleLbl="node1" presStyleIdx="0" presStyleCnt="3"/>
      <dgm:spPr/>
    </dgm:pt>
    <dgm:pt modelId="{EF625808-801F-5C45-8B71-BD4074619B92}" type="pres">
      <dgm:prSet presAssocID="{67032E27-2F62-485B-83C2-6B9F49EB939F}" presName="parentText" presStyleLbl="node1" presStyleIdx="1" presStyleCnt="3">
        <dgm:presLayoutVars>
          <dgm:chMax val="0"/>
          <dgm:bulletEnabled val="1"/>
        </dgm:presLayoutVars>
      </dgm:prSet>
      <dgm:spPr/>
    </dgm:pt>
    <dgm:pt modelId="{1CA7DC6A-54F6-2B43-BC0C-139E104CBF27}" type="pres">
      <dgm:prSet presAssocID="{67032E27-2F62-485B-83C2-6B9F49EB939F}" presName="negativeSpace" presStyleCnt="0"/>
      <dgm:spPr/>
    </dgm:pt>
    <dgm:pt modelId="{0D4C2950-0846-3A44-9184-B03DA8C2C2EB}" type="pres">
      <dgm:prSet presAssocID="{67032E27-2F62-485B-83C2-6B9F49EB939F}" presName="childText" presStyleLbl="conFgAcc1" presStyleIdx="1" presStyleCnt="3">
        <dgm:presLayoutVars>
          <dgm:bulletEnabled val="1"/>
        </dgm:presLayoutVars>
      </dgm:prSet>
      <dgm:spPr/>
    </dgm:pt>
    <dgm:pt modelId="{0E165639-4A9E-0442-BA01-85A2E1AB391E}" type="pres">
      <dgm:prSet presAssocID="{23FA301E-A96D-4F7A-A307-843F0F53FB7B}" presName="spaceBetweenRectangles" presStyleCnt="0"/>
      <dgm:spPr/>
    </dgm:pt>
    <dgm:pt modelId="{591BE08F-6B06-3540-8C83-E18C6C108F83}" type="pres">
      <dgm:prSet presAssocID="{D58B97FA-1F19-4F7B-A40E-2E6450B4A2E2}" presName="parentLin" presStyleCnt="0"/>
      <dgm:spPr/>
    </dgm:pt>
    <dgm:pt modelId="{2097D077-CF3E-5549-993B-E4FDAD80E721}" type="pres">
      <dgm:prSet presAssocID="{D58B97FA-1F19-4F7B-A40E-2E6450B4A2E2}" presName="parentLeftMargin" presStyleLbl="node1" presStyleIdx="1" presStyleCnt="3"/>
      <dgm:spPr/>
    </dgm:pt>
    <dgm:pt modelId="{E0543001-BEEE-9A4D-B3A4-5EAAA86E47E8}" type="pres">
      <dgm:prSet presAssocID="{D58B97FA-1F19-4F7B-A40E-2E6450B4A2E2}" presName="parentText" presStyleLbl="node1" presStyleIdx="2" presStyleCnt="3">
        <dgm:presLayoutVars>
          <dgm:chMax val="0"/>
          <dgm:bulletEnabled val="1"/>
        </dgm:presLayoutVars>
      </dgm:prSet>
      <dgm:spPr/>
    </dgm:pt>
    <dgm:pt modelId="{CBCA9926-80F0-A34F-A591-5A4222013FA7}" type="pres">
      <dgm:prSet presAssocID="{D58B97FA-1F19-4F7B-A40E-2E6450B4A2E2}" presName="negativeSpace" presStyleCnt="0"/>
      <dgm:spPr/>
    </dgm:pt>
    <dgm:pt modelId="{9A730611-C5EE-DB40-84BA-FC4144E317BB}" type="pres">
      <dgm:prSet presAssocID="{D58B97FA-1F19-4F7B-A40E-2E6450B4A2E2}" presName="childText" presStyleLbl="conFgAcc1" presStyleIdx="2" presStyleCnt="3">
        <dgm:presLayoutVars>
          <dgm:bulletEnabled val="1"/>
        </dgm:presLayoutVars>
      </dgm:prSet>
      <dgm:spPr/>
    </dgm:pt>
  </dgm:ptLst>
  <dgm:cxnLst>
    <dgm:cxn modelId="{44683D3B-2B1B-0C40-A5AB-D42C2553DA11}" type="presOf" srcId="{9A796606-D205-443A-8DF6-DDD6AE8B6130}" destId="{5C45C37F-6A93-774B-835E-E271C5163BE0}" srcOrd="0" destOrd="0" presId="urn:microsoft.com/office/officeart/2005/8/layout/list1"/>
    <dgm:cxn modelId="{BE987668-CC7E-495D-A91C-1C461D8E9922}" srcId="{D58B97FA-1F19-4F7B-A40E-2E6450B4A2E2}" destId="{6BDA40B4-A35D-4726-A2B5-73286ED0683E}" srcOrd="0" destOrd="0" parTransId="{0C3DB386-06DF-4D92-92B3-9FA6F05E8FCD}" sibTransId="{F502651F-48B3-4A50-92BF-B4B47B6C7793}"/>
    <dgm:cxn modelId="{644DAE69-A5D9-4480-82B7-65405F6304FB}" srcId="{4DD0C38D-C0F5-4F09-BF6E-3967CCA1C188}" destId="{53057EA4-FC44-4DD8-B964-6A7D1315233B}" srcOrd="0" destOrd="0" parTransId="{A8C1800B-DC91-4E09-85C9-0D7877FB54D2}" sibTransId="{422AA1CF-FF12-4F67-8740-0E85F074466D}"/>
    <dgm:cxn modelId="{5D69C26E-3323-3640-ADF7-923D05076C59}" type="presOf" srcId="{6BDA40B4-A35D-4726-A2B5-73286ED0683E}" destId="{9A730611-C5EE-DB40-84BA-FC4144E317BB}" srcOrd="0" destOrd="0" presId="urn:microsoft.com/office/officeart/2005/8/layout/list1"/>
    <dgm:cxn modelId="{5D9A2F78-B107-EA49-93CC-AA29C8018427}" type="presOf" srcId="{53057EA4-FC44-4DD8-B964-6A7D1315233B}" destId="{B2CAB40E-8502-0249-816D-C788A9260313}" srcOrd="1" destOrd="0" presId="urn:microsoft.com/office/officeart/2005/8/layout/list1"/>
    <dgm:cxn modelId="{9C47898A-AE6E-554C-BBA6-AB6AF8716B17}" type="presOf" srcId="{DB3B4A8B-74EA-49B6-B500-8552482E3709}" destId="{0D4C2950-0846-3A44-9184-B03DA8C2C2EB}" srcOrd="0" destOrd="0" presId="urn:microsoft.com/office/officeart/2005/8/layout/list1"/>
    <dgm:cxn modelId="{94B0D0A1-D0B7-7648-AB89-4BEF8B850661}" type="presOf" srcId="{4DD0C38D-C0F5-4F09-BF6E-3967CCA1C188}" destId="{1F8FF406-14D5-514A-AE2D-CDD4490E20B0}" srcOrd="0" destOrd="0" presId="urn:microsoft.com/office/officeart/2005/8/layout/list1"/>
    <dgm:cxn modelId="{C6A480A4-0AD2-7E42-A041-BDC46A2F70BD}" type="presOf" srcId="{67032E27-2F62-485B-83C2-6B9F49EB939F}" destId="{EF625808-801F-5C45-8B71-BD4074619B92}" srcOrd="1" destOrd="0" presId="urn:microsoft.com/office/officeart/2005/8/layout/list1"/>
    <dgm:cxn modelId="{34299FC2-375F-46BB-967B-16BFD230CCBA}" srcId="{53057EA4-FC44-4DD8-B964-6A7D1315233B}" destId="{9A796606-D205-443A-8DF6-DDD6AE8B6130}" srcOrd="0" destOrd="0" parTransId="{273A5075-9676-4751-921A-D276C6E16342}" sibTransId="{1E2016B5-4091-4ED6-B478-2170D9A35C06}"/>
    <dgm:cxn modelId="{6450EAC6-A59D-43E2-B5E8-138BDAFFC41B}" srcId="{4DD0C38D-C0F5-4F09-BF6E-3967CCA1C188}" destId="{D58B97FA-1F19-4F7B-A40E-2E6450B4A2E2}" srcOrd="2" destOrd="0" parTransId="{05740B81-35DC-400C-AD29-2822A046EF05}" sibTransId="{5130E513-4614-4406-A4B3-FD2364604C3D}"/>
    <dgm:cxn modelId="{705C71CD-8170-C840-B000-BC1C0EE35761}" type="presOf" srcId="{D58B97FA-1F19-4F7B-A40E-2E6450B4A2E2}" destId="{2097D077-CF3E-5549-993B-E4FDAD80E721}" srcOrd="0" destOrd="0" presId="urn:microsoft.com/office/officeart/2005/8/layout/list1"/>
    <dgm:cxn modelId="{DA1550DD-0782-654C-B5BA-C6AEBD7429B9}" type="presOf" srcId="{53057EA4-FC44-4DD8-B964-6A7D1315233B}" destId="{44185CFE-43F6-2A46-A2F9-15ECB4FF85F9}" srcOrd="0" destOrd="0" presId="urn:microsoft.com/office/officeart/2005/8/layout/list1"/>
    <dgm:cxn modelId="{5D24FFE1-065A-9B4C-9352-BFB78937CE09}" type="presOf" srcId="{D58B97FA-1F19-4F7B-A40E-2E6450B4A2E2}" destId="{E0543001-BEEE-9A4D-B3A4-5EAAA86E47E8}" srcOrd="1" destOrd="0" presId="urn:microsoft.com/office/officeart/2005/8/layout/list1"/>
    <dgm:cxn modelId="{96BB29F4-97B5-45C9-B72B-698171DE94A6}" srcId="{67032E27-2F62-485B-83C2-6B9F49EB939F}" destId="{DB3B4A8B-74EA-49B6-B500-8552482E3709}" srcOrd="0" destOrd="0" parTransId="{8CE3B69C-A7E4-4BF5-8BAF-669C72713052}" sibTransId="{D2D8F107-352B-4020-B261-FADF3A5AFC60}"/>
    <dgm:cxn modelId="{590434F5-D6A7-3343-B547-04C09547F000}" type="presOf" srcId="{67032E27-2F62-485B-83C2-6B9F49EB939F}" destId="{EE8D93EA-56B6-A34F-B52E-0022A178CEF9}" srcOrd="0" destOrd="0" presId="urn:microsoft.com/office/officeart/2005/8/layout/list1"/>
    <dgm:cxn modelId="{4545C0FC-7ACA-4ED0-A8D7-4DD9E4D0FE08}" srcId="{4DD0C38D-C0F5-4F09-BF6E-3967CCA1C188}" destId="{67032E27-2F62-485B-83C2-6B9F49EB939F}" srcOrd="1" destOrd="0" parTransId="{83605212-DCCE-4406-BD37-407F1F3E8570}" sibTransId="{23FA301E-A96D-4F7A-A307-843F0F53FB7B}"/>
    <dgm:cxn modelId="{3E0682C4-85C2-C54F-B771-BFD01F3C6379}" type="presParOf" srcId="{1F8FF406-14D5-514A-AE2D-CDD4490E20B0}" destId="{0B263BFF-A704-BC41-9ABD-C7BBD15981B2}" srcOrd="0" destOrd="0" presId="urn:microsoft.com/office/officeart/2005/8/layout/list1"/>
    <dgm:cxn modelId="{81B2A9BC-AEA7-4644-8659-D48E6E2D41E1}" type="presParOf" srcId="{0B263BFF-A704-BC41-9ABD-C7BBD15981B2}" destId="{44185CFE-43F6-2A46-A2F9-15ECB4FF85F9}" srcOrd="0" destOrd="0" presId="urn:microsoft.com/office/officeart/2005/8/layout/list1"/>
    <dgm:cxn modelId="{ED1CE49C-D523-CA46-9FF4-F492B5D1A2F8}" type="presParOf" srcId="{0B263BFF-A704-BC41-9ABD-C7BBD15981B2}" destId="{B2CAB40E-8502-0249-816D-C788A9260313}" srcOrd="1" destOrd="0" presId="urn:microsoft.com/office/officeart/2005/8/layout/list1"/>
    <dgm:cxn modelId="{43BF2C06-E1D0-094A-AD99-7D997AEBDA57}" type="presParOf" srcId="{1F8FF406-14D5-514A-AE2D-CDD4490E20B0}" destId="{05E76B60-0393-5E4B-B13A-78F466D04FA4}" srcOrd="1" destOrd="0" presId="urn:microsoft.com/office/officeart/2005/8/layout/list1"/>
    <dgm:cxn modelId="{C73E83D4-B32C-E348-93E9-5AD964224F7B}" type="presParOf" srcId="{1F8FF406-14D5-514A-AE2D-CDD4490E20B0}" destId="{5C45C37F-6A93-774B-835E-E271C5163BE0}" srcOrd="2" destOrd="0" presId="urn:microsoft.com/office/officeart/2005/8/layout/list1"/>
    <dgm:cxn modelId="{7429160F-76D6-AD4C-9923-6F22C61D79C0}" type="presParOf" srcId="{1F8FF406-14D5-514A-AE2D-CDD4490E20B0}" destId="{91A7902A-5856-D741-A1AF-DF4FD741313A}" srcOrd="3" destOrd="0" presId="urn:microsoft.com/office/officeart/2005/8/layout/list1"/>
    <dgm:cxn modelId="{C3C8DBE7-A380-AB47-B2F5-763313628292}" type="presParOf" srcId="{1F8FF406-14D5-514A-AE2D-CDD4490E20B0}" destId="{9BEEC744-4F62-5046-90DE-E17104622086}" srcOrd="4" destOrd="0" presId="urn:microsoft.com/office/officeart/2005/8/layout/list1"/>
    <dgm:cxn modelId="{DEA9BAB1-2D91-D04D-89E0-92DF4AAA585F}" type="presParOf" srcId="{9BEEC744-4F62-5046-90DE-E17104622086}" destId="{EE8D93EA-56B6-A34F-B52E-0022A178CEF9}" srcOrd="0" destOrd="0" presId="urn:microsoft.com/office/officeart/2005/8/layout/list1"/>
    <dgm:cxn modelId="{96C4937A-1249-974E-AA1B-BCBE9CA93C75}" type="presParOf" srcId="{9BEEC744-4F62-5046-90DE-E17104622086}" destId="{EF625808-801F-5C45-8B71-BD4074619B92}" srcOrd="1" destOrd="0" presId="urn:microsoft.com/office/officeart/2005/8/layout/list1"/>
    <dgm:cxn modelId="{898ADE5A-917C-EE4E-BDBC-3C5EC79611AA}" type="presParOf" srcId="{1F8FF406-14D5-514A-AE2D-CDD4490E20B0}" destId="{1CA7DC6A-54F6-2B43-BC0C-139E104CBF27}" srcOrd="5" destOrd="0" presId="urn:microsoft.com/office/officeart/2005/8/layout/list1"/>
    <dgm:cxn modelId="{8342D53D-CD24-9248-93F7-F91850B7FD64}" type="presParOf" srcId="{1F8FF406-14D5-514A-AE2D-CDD4490E20B0}" destId="{0D4C2950-0846-3A44-9184-B03DA8C2C2EB}" srcOrd="6" destOrd="0" presId="urn:microsoft.com/office/officeart/2005/8/layout/list1"/>
    <dgm:cxn modelId="{1EA695E2-C51F-B340-A6CC-1AEAF1F01895}" type="presParOf" srcId="{1F8FF406-14D5-514A-AE2D-CDD4490E20B0}" destId="{0E165639-4A9E-0442-BA01-85A2E1AB391E}" srcOrd="7" destOrd="0" presId="urn:microsoft.com/office/officeart/2005/8/layout/list1"/>
    <dgm:cxn modelId="{11BF4206-E0F8-C643-9C2A-677F8D6322A3}" type="presParOf" srcId="{1F8FF406-14D5-514A-AE2D-CDD4490E20B0}" destId="{591BE08F-6B06-3540-8C83-E18C6C108F83}" srcOrd="8" destOrd="0" presId="urn:microsoft.com/office/officeart/2005/8/layout/list1"/>
    <dgm:cxn modelId="{21304264-DC0F-BA49-8A5C-008736D488E4}" type="presParOf" srcId="{591BE08F-6B06-3540-8C83-E18C6C108F83}" destId="{2097D077-CF3E-5549-993B-E4FDAD80E721}" srcOrd="0" destOrd="0" presId="urn:microsoft.com/office/officeart/2005/8/layout/list1"/>
    <dgm:cxn modelId="{C5E45A0B-81DA-644D-A818-A637AACBD76D}" type="presParOf" srcId="{591BE08F-6B06-3540-8C83-E18C6C108F83}" destId="{E0543001-BEEE-9A4D-B3A4-5EAAA86E47E8}" srcOrd="1" destOrd="0" presId="urn:microsoft.com/office/officeart/2005/8/layout/list1"/>
    <dgm:cxn modelId="{0CBE0FC5-D7A6-9742-A5F0-885186FCBAB3}" type="presParOf" srcId="{1F8FF406-14D5-514A-AE2D-CDD4490E20B0}" destId="{CBCA9926-80F0-A34F-A591-5A4222013FA7}" srcOrd="9" destOrd="0" presId="urn:microsoft.com/office/officeart/2005/8/layout/list1"/>
    <dgm:cxn modelId="{18A87E48-030C-974B-BAD5-803D9377F790}" type="presParOf" srcId="{1F8FF406-14D5-514A-AE2D-CDD4490E20B0}" destId="{9A730611-C5EE-DB40-84BA-FC4144E317B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5CDA84C-2A25-4B8A-BC2F-A8F035F821A3}"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E4B709E5-9720-4AA7-8CD2-45310BA2FFE0}">
      <dgm:prSet/>
      <dgm:spPr/>
      <dgm:t>
        <a:bodyPr/>
        <a:lstStyle/>
        <a:p>
          <a:pPr>
            <a:defRPr b="1"/>
          </a:pPr>
          <a:r>
            <a:rPr lang="en-IN" b="1"/>
            <a:t>CLV Model</a:t>
          </a:r>
          <a:r>
            <a:rPr lang="en-IN"/>
            <a:t>: </a:t>
          </a:r>
          <a:endParaRPr lang="en-US"/>
        </a:p>
      </dgm:t>
    </dgm:pt>
    <dgm:pt modelId="{2A3F4849-2857-4C2D-95AB-6889BBD4B818}" type="parTrans" cxnId="{C305447C-376D-4A6C-A1A0-1749E664658C}">
      <dgm:prSet/>
      <dgm:spPr/>
      <dgm:t>
        <a:bodyPr/>
        <a:lstStyle/>
        <a:p>
          <a:endParaRPr lang="en-US"/>
        </a:p>
      </dgm:t>
    </dgm:pt>
    <dgm:pt modelId="{F38506B7-2791-418E-A88E-FF6592185D82}" type="sibTrans" cxnId="{C305447C-376D-4A6C-A1A0-1749E664658C}">
      <dgm:prSet/>
      <dgm:spPr/>
      <dgm:t>
        <a:bodyPr/>
        <a:lstStyle/>
        <a:p>
          <a:endParaRPr lang="en-US"/>
        </a:p>
      </dgm:t>
    </dgm:pt>
    <dgm:pt modelId="{2CA99DE0-C8CA-4A4F-B980-26B54A339672}">
      <dgm:prSet/>
      <dgm:spPr/>
      <dgm:t>
        <a:bodyPr/>
        <a:lstStyle/>
        <a:p>
          <a:r>
            <a:rPr lang="en-IN"/>
            <a:t>A pre-trained regression model is deployed using </a:t>
          </a:r>
          <a:r>
            <a:rPr lang="en-IN" b="1"/>
            <a:t>TensorFlow Serving</a:t>
          </a:r>
          <a:r>
            <a:rPr lang="en-IN"/>
            <a:t>. The model estimates CLV based on customer purchase history, browsing patterns, and responses to promotions.</a:t>
          </a:r>
          <a:endParaRPr lang="en-US"/>
        </a:p>
      </dgm:t>
    </dgm:pt>
    <dgm:pt modelId="{8FF5D9A6-2895-4FBA-9010-7A86BBE087E4}" type="parTrans" cxnId="{34CC1AF8-3C2A-40BC-BDC6-0A0CEDD8D82F}">
      <dgm:prSet/>
      <dgm:spPr/>
      <dgm:t>
        <a:bodyPr/>
        <a:lstStyle/>
        <a:p>
          <a:endParaRPr lang="en-US"/>
        </a:p>
      </dgm:t>
    </dgm:pt>
    <dgm:pt modelId="{844C4DE5-4C29-42FD-983C-FB252AB5F32C}" type="sibTrans" cxnId="{34CC1AF8-3C2A-40BC-BDC6-0A0CEDD8D82F}">
      <dgm:prSet/>
      <dgm:spPr/>
      <dgm:t>
        <a:bodyPr/>
        <a:lstStyle/>
        <a:p>
          <a:endParaRPr lang="en-US"/>
        </a:p>
      </dgm:t>
    </dgm:pt>
    <dgm:pt modelId="{8446A0A6-0081-4D4A-9F31-A85D7EC5A36B}">
      <dgm:prSet/>
      <dgm:spPr/>
      <dgm:t>
        <a:bodyPr/>
        <a:lstStyle/>
        <a:p>
          <a:pPr>
            <a:defRPr b="1"/>
          </a:pPr>
          <a:r>
            <a:rPr lang="en-IN" b="1"/>
            <a:t>Personalized Marketing</a:t>
          </a:r>
          <a:r>
            <a:rPr lang="en-IN"/>
            <a:t>: </a:t>
          </a:r>
          <a:endParaRPr lang="en-US"/>
        </a:p>
      </dgm:t>
    </dgm:pt>
    <dgm:pt modelId="{909D7314-ED4E-4E6E-A30B-DE269EE8FF5A}" type="parTrans" cxnId="{C74DBD56-9C93-4F06-BA82-1498E4D0C01D}">
      <dgm:prSet/>
      <dgm:spPr/>
      <dgm:t>
        <a:bodyPr/>
        <a:lstStyle/>
        <a:p>
          <a:endParaRPr lang="en-US"/>
        </a:p>
      </dgm:t>
    </dgm:pt>
    <dgm:pt modelId="{A43A36ED-BCC4-4A49-B05C-5C8B5FFD5ADF}" type="sibTrans" cxnId="{C74DBD56-9C93-4F06-BA82-1498E4D0C01D}">
      <dgm:prSet/>
      <dgm:spPr/>
      <dgm:t>
        <a:bodyPr/>
        <a:lstStyle/>
        <a:p>
          <a:endParaRPr lang="en-US"/>
        </a:p>
      </dgm:t>
    </dgm:pt>
    <dgm:pt modelId="{819AA0A0-F66F-4E5B-8FA2-B5FB2C0684B7}">
      <dgm:prSet/>
      <dgm:spPr/>
      <dgm:t>
        <a:bodyPr/>
        <a:lstStyle/>
        <a:p>
          <a:r>
            <a:rPr lang="en-IN"/>
            <a:t>Customers with high CLV are offered loyalty rewards or special discounts, while those with lower CLV receive personalized re-engagement offers via email or SMS.</a:t>
          </a:r>
          <a:endParaRPr lang="en-US"/>
        </a:p>
      </dgm:t>
    </dgm:pt>
    <dgm:pt modelId="{3C9C4910-538C-487A-B3DE-30F9FC0319F0}" type="parTrans" cxnId="{BCD248B8-CADA-42FC-8598-4E47CEAB25F4}">
      <dgm:prSet/>
      <dgm:spPr/>
      <dgm:t>
        <a:bodyPr/>
        <a:lstStyle/>
        <a:p>
          <a:endParaRPr lang="en-US"/>
        </a:p>
      </dgm:t>
    </dgm:pt>
    <dgm:pt modelId="{7E4B65AA-7228-4BF1-A302-693FF3E0856B}" type="sibTrans" cxnId="{BCD248B8-CADA-42FC-8598-4E47CEAB25F4}">
      <dgm:prSet/>
      <dgm:spPr/>
      <dgm:t>
        <a:bodyPr/>
        <a:lstStyle/>
        <a:p>
          <a:endParaRPr lang="en-US"/>
        </a:p>
      </dgm:t>
    </dgm:pt>
    <dgm:pt modelId="{2E32A5CE-5112-4AAE-A5D7-CC129851DC8F}">
      <dgm:prSet/>
      <dgm:spPr/>
      <dgm:t>
        <a:bodyPr/>
        <a:lstStyle/>
        <a:p>
          <a:pPr>
            <a:defRPr b="1"/>
          </a:pPr>
          <a:r>
            <a:rPr lang="en-IN" b="1"/>
            <a:t>Real-Time Adjustment</a:t>
          </a:r>
          <a:r>
            <a:rPr lang="en-IN"/>
            <a:t>: </a:t>
          </a:r>
          <a:endParaRPr lang="en-US"/>
        </a:p>
      </dgm:t>
    </dgm:pt>
    <dgm:pt modelId="{967C10A9-53D9-460B-9C9E-0C97C9BE160A}" type="parTrans" cxnId="{E157146C-CFD9-40E8-8E14-6B35F18F5598}">
      <dgm:prSet/>
      <dgm:spPr/>
      <dgm:t>
        <a:bodyPr/>
        <a:lstStyle/>
        <a:p>
          <a:endParaRPr lang="en-US"/>
        </a:p>
      </dgm:t>
    </dgm:pt>
    <dgm:pt modelId="{4A1C1498-CAEB-434E-BB54-760FC323798E}" type="sibTrans" cxnId="{E157146C-CFD9-40E8-8E14-6B35F18F5598}">
      <dgm:prSet/>
      <dgm:spPr/>
      <dgm:t>
        <a:bodyPr/>
        <a:lstStyle/>
        <a:p>
          <a:endParaRPr lang="en-US"/>
        </a:p>
      </dgm:t>
    </dgm:pt>
    <dgm:pt modelId="{1DA742C0-6D9E-47CA-8BBC-57FE841FDA02}">
      <dgm:prSet/>
      <dgm:spPr/>
      <dgm:t>
        <a:bodyPr/>
        <a:lstStyle/>
        <a:p>
          <a:r>
            <a:rPr lang="en-IN"/>
            <a:t>The CLV model continuously updates based on new customer data, allowing the company to adjust its marketing strategies dynamically.</a:t>
          </a:r>
          <a:endParaRPr lang="en-US"/>
        </a:p>
      </dgm:t>
    </dgm:pt>
    <dgm:pt modelId="{11273F9F-7326-473C-A884-BEA4C01D119B}" type="parTrans" cxnId="{8D467D9D-093A-4968-898C-3FEC3651D467}">
      <dgm:prSet/>
      <dgm:spPr/>
      <dgm:t>
        <a:bodyPr/>
        <a:lstStyle/>
        <a:p>
          <a:endParaRPr lang="en-US"/>
        </a:p>
      </dgm:t>
    </dgm:pt>
    <dgm:pt modelId="{8B0992A9-88FB-4C56-AA7C-DC29B9874A99}" type="sibTrans" cxnId="{8D467D9D-093A-4968-898C-3FEC3651D467}">
      <dgm:prSet/>
      <dgm:spPr/>
      <dgm:t>
        <a:bodyPr/>
        <a:lstStyle/>
        <a:p>
          <a:endParaRPr lang="en-US"/>
        </a:p>
      </dgm:t>
    </dgm:pt>
    <dgm:pt modelId="{0993E700-8739-40CB-91EE-440057D13046}" type="pres">
      <dgm:prSet presAssocID="{D5CDA84C-2A25-4B8A-BC2F-A8F035F821A3}" presName="root" presStyleCnt="0">
        <dgm:presLayoutVars>
          <dgm:dir/>
          <dgm:resizeHandles val="exact"/>
        </dgm:presLayoutVars>
      </dgm:prSet>
      <dgm:spPr/>
    </dgm:pt>
    <dgm:pt modelId="{F31C2394-7E5B-414D-92E2-DEBE6DC00402}" type="pres">
      <dgm:prSet presAssocID="{E4B709E5-9720-4AA7-8CD2-45310BA2FFE0}" presName="compNode" presStyleCnt="0"/>
      <dgm:spPr/>
    </dgm:pt>
    <dgm:pt modelId="{7130CB47-2989-4118-9CAC-E5CE88E0E648}" type="pres">
      <dgm:prSet presAssocID="{E4B709E5-9720-4AA7-8CD2-45310BA2FFE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0549F98-E42B-4940-9E87-B91DAC6A92CD}" type="pres">
      <dgm:prSet presAssocID="{E4B709E5-9720-4AA7-8CD2-45310BA2FFE0}" presName="iconSpace" presStyleCnt="0"/>
      <dgm:spPr/>
    </dgm:pt>
    <dgm:pt modelId="{53DE0899-62E9-4760-B6EA-F2CA4A49DA6F}" type="pres">
      <dgm:prSet presAssocID="{E4B709E5-9720-4AA7-8CD2-45310BA2FFE0}" presName="parTx" presStyleLbl="revTx" presStyleIdx="0" presStyleCnt="6">
        <dgm:presLayoutVars>
          <dgm:chMax val="0"/>
          <dgm:chPref val="0"/>
        </dgm:presLayoutVars>
      </dgm:prSet>
      <dgm:spPr/>
    </dgm:pt>
    <dgm:pt modelId="{8539D6AA-880C-48E3-AB3A-3C47A63581EA}" type="pres">
      <dgm:prSet presAssocID="{E4B709E5-9720-4AA7-8CD2-45310BA2FFE0}" presName="txSpace" presStyleCnt="0"/>
      <dgm:spPr/>
    </dgm:pt>
    <dgm:pt modelId="{25DCC97A-4613-4B7B-A91F-CA4B70198B60}" type="pres">
      <dgm:prSet presAssocID="{E4B709E5-9720-4AA7-8CD2-45310BA2FFE0}" presName="desTx" presStyleLbl="revTx" presStyleIdx="1" presStyleCnt="6">
        <dgm:presLayoutVars/>
      </dgm:prSet>
      <dgm:spPr/>
    </dgm:pt>
    <dgm:pt modelId="{AE390469-4644-40C4-920D-D98958DFF61B}" type="pres">
      <dgm:prSet presAssocID="{F38506B7-2791-418E-A88E-FF6592185D82}" presName="sibTrans" presStyleCnt="0"/>
      <dgm:spPr/>
    </dgm:pt>
    <dgm:pt modelId="{A6670BD1-CF8D-4DDF-99FD-ACFDA1375D48}" type="pres">
      <dgm:prSet presAssocID="{8446A0A6-0081-4D4A-9F31-A85D7EC5A36B}" presName="compNode" presStyleCnt="0"/>
      <dgm:spPr/>
    </dgm:pt>
    <dgm:pt modelId="{8DD5E511-FD8A-400F-A134-0D34CB92E200}" type="pres">
      <dgm:prSet presAssocID="{8446A0A6-0081-4D4A-9F31-A85D7EC5A36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B84A4783-CEEE-45D1-9F8A-B57F89BB7097}" type="pres">
      <dgm:prSet presAssocID="{8446A0A6-0081-4D4A-9F31-A85D7EC5A36B}" presName="iconSpace" presStyleCnt="0"/>
      <dgm:spPr/>
    </dgm:pt>
    <dgm:pt modelId="{C22BA132-42DC-4C57-B8FE-D93EA9C761D6}" type="pres">
      <dgm:prSet presAssocID="{8446A0A6-0081-4D4A-9F31-A85D7EC5A36B}" presName="parTx" presStyleLbl="revTx" presStyleIdx="2" presStyleCnt="6">
        <dgm:presLayoutVars>
          <dgm:chMax val="0"/>
          <dgm:chPref val="0"/>
        </dgm:presLayoutVars>
      </dgm:prSet>
      <dgm:spPr/>
    </dgm:pt>
    <dgm:pt modelId="{2E41B30C-BC59-405C-B248-71283409820C}" type="pres">
      <dgm:prSet presAssocID="{8446A0A6-0081-4D4A-9F31-A85D7EC5A36B}" presName="txSpace" presStyleCnt="0"/>
      <dgm:spPr/>
    </dgm:pt>
    <dgm:pt modelId="{854D6A8B-D057-4C03-94D9-70BCFCD1126E}" type="pres">
      <dgm:prSet presAssocID="{8446A0A6-0081-4D4A-9F31-A85D7EC5A36B}" presName="desTx" presStyleLbl="revTx" presStyleIdx="3" presStyleCnt="6">
        <dgm:presLayoutVars/>
      </dgm:prSet>
      <dgm:spPr/>
    </dgm:pt>
    <dgm:pt modelId="{FFF109E6-0494-4A53-82D0-6CFD86575E04}" type="pres">
      <dgm:prSet presAssocID="{A43A36ED-BCC4-4A49-B05C-5C8B5FFD5ADF}" presName="sibTrans" presStyleCnt="0"/>
      <dgm:spPr/>
    </dgm:pt>
    <dgm:pt modelId="{8C727C22-0D1A-406E-BB9E-3D58EEB59F30}" type="pres">
      <dgm:prSet presAssocID="{2E32A5CE-5112-4AAE-A5D7-CC129851DC8F}" presName="compNode" presStyleCnt="0"/>
      <dgm:spPr/>
    </dgm:pt>
    <dgm:pt modelId="{DD0281DB-AB20-4338-B7ED-B6D5BC9CDDB7}" type="pres">
      <dgm:prSet presAssocID="{2E32A5CE-5112-4AAE-A5D7-CC129851DC8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5445323B-6826-4895-8A3C-3AF4A4F55294}" type="pres">
      <dgm:prSet presAssocID="{2E32A5CE-5112-4AAE-A5D7-CC129851DC8F}" presName="iconSpace" presStyleCnt="0"/>
      <dgm:spPr/>
    </dgm:pt>
    <dgm:pt modelId="{FFF74B19-46D1-4800-B945-0F052FBEFF5F}" type="pres">
      <dgm:prSet presAssocID="{2E32A5CE-5112-4AAE-A5D7-CC129851DC8F}" presName="parTx" presStyleLbl="revTx" presStyleIdx="4" presStyleCnt="6">
        <dgm:presLayoutVars>
          <dgm:chMax val="0"/>
          <dgm:chPref val="0"/>
        </dgm:presLayoutVars>
      </dgm:prSet>
      <dgm:spPr/>
    </dgm:pt>
    <dgm:pt modelId="{C1101F57-B792-427B-AD4B-5C84F6FF5D12}" type="pres">
      <dgm:prSet presAssocID="{2E32A5CE-5112-4AAE-A5D7-CC129851DC8F}" presName="txSpace" presStyleCnt="0"/>
      <dgm:spPr/>
    </dgm:pt>
    <dgm:pt modelId="{7A24DEA1-9006-45EB-9E6F-0F45AE29E388}" type="pres">
      <dgm:prSet presAssocID="{2E32A5CE-5112-4AAE-A5D7-CC129851DC8F}" presName="desTx" presStyleLbl="revTx" presStyleIdx="5" presStyleCnt="6">
        <dgm:presLayoutVars/>
      </dgm:prSet>
      <dgm:spPr/>
    </dgm:pt>
  </dgm:ptLst>
  <dgm:cxnLst>
    <dgm:cxn modelId="{44C0FD36-0C4D-4E87-B63A-6BEC897DCC91}" type="presOf" srcId="{8446A0A6-0081-4D4A-9F31-A85D7EC5A36B}" destId="{C22BA132-42DC-4C57-B8FE-D93EA9C761D6}" srcOrd="0" destOrd="0" presId="urn:microsoft.com/office/officeart/2018/5/layout/CenteredIconLabelDescriptionList"/>
    <dgm:cxn modelId="{4395B145-F979-4ADD-BA28-E94960C32243}" type="presOf" srcId="{E4B709E5-9720-4AA7-8CD2-45310BA2FFE0}" destId="{53DE0899-62E9-4760-B6EA-F2CA4A49DA6F}" srcOrd="0" destOrd="0" presId="urn:microsoft.com/office/officeart/2018/5/layout/CenteredIconLabelDescriptionList"/>
    <dgm:cxn modelId="{C74DBD56-9C93-4F06-BA82-1498E4D0C01D}" srcId="{D5CDA84C-2A25-4B8A-BC2F-A8F035F821A3}" destId="{8446A0A6-0081-4D4A-9F31-A85D7EC5A36B}" srcOrd="1" destOrd="0" parTransId="{909D7314-ED4E-4E6E-A30B-DE269EE8FF5A}" sibTransId="{A43A36ED-BCC4-4A49-B05C-5C8B5FFD5ADF}"/>
    <dgm:cxn modelId="{F4752765-3782-4758-97D3-0C0AEDBF3F03}" type="presOf" srcId="{819AA0A0-F66F-4E5B-8FA2-B5FB2C0684B7}" destId="{854D6A8B-D057-4C03-94D9-70BCFCD1126E}" srcOrd="0" destOrd="0" presId="urn:microsoft.com/office/officeart/2018/5/layout/CenteredIconLabelDescriptionList"/>
    <dgm:cxn modelId="{E157146C-CFD9-40E8-8E14-6B35F18F5598}" srcId="{D5CDA84C-2A25-4B8A-BC2F-A8F035F821A3}" destId="{2E32A5CE-5112-4AAE-A5D7-CC129851DC8F}" srcOrd="2" destOrd="0" parTransId="{967C10A9-53D9-460B-9C9E-0C97C9BE160A}" sibTransId="{4A1C1498-CAEB-434E-BB54-760FC323798E}"/>
    <dgm:cxn modelId="{C305447C-376D-4A6C-A1A0-1749E664658C}" srcId="{D5CDA84C-2A25-4B8A-BC2F-A8F035F821A3}" destId="{E4B709E5-9720-4AA7-8CD2-45310BA2FFE0}" srcOrd="0" destOrd="0" parTransId="{2A3F4849-2857-4C2D-95AB-6889BBD4B818}" sibTransId="{F38506B7-2791-418E-A88E-FF6592185D82}"/>
    <dgm:cxn modelId="{264E188A-5B11-43A7-A382-1DD24C2F78C8}" type="presOf" srcId="{1DA742C0-6D9E-47CA-8BBC-57FE841FDA02}" destId="{7A24DEA1-9006-45EB-9E6F-0F45AE29E388}" srcOrd="0" destOrd="0" presId="urn:microsoft.com/office/officeart/2018/5/layout/CenteredIconLabelDescriptionList"/>
    <dgm:cxn modelId="{D000F594-E2C8-4310-AF70-50C5F1298542}" type="presOf" srcId="{2E32A5CE-5112-4AAE-A5D7-CC129851DC8F}" destId="{FFF74B19-46D1-4800-B945-0F052FBEFF5F}" srcOrd="0" destOrd="0" presId="urn:microsoft.com/office/officeart/2018/5/layout/CenteredIconLabelDescriptionList"/>
    <dgm:cxn modelId="{8D467D9D-093A-4968-898C-3FEC3651D467}" srcId="{2E32A5CE-5112-4AAE-A5D7-CC129851DC8F}" destId="{1DA742C0-6D9E-47CA-8BBC-57FE841FDA02}" srcOrd="0" destOrd="0" parTransId="{11273F9F-7326-473C-A884-BEA4C01D119B}" sibTransId="{8B0992A9-88FB-4C56-AA7C-DC29B9874A99}"/>
    <dgm:cxn modelId="{47608AB1-67A2-4D4A-95AB-862BD684E198}" type="presOf" srcId="{D5CDA84C-2A25-4B8A-BC2F-A8F035F821A3}" destId="{0993E700-8739-40CB-91EE-440057D13046}" srcOrd="0" destOrd="0" presId="urn:microsoft.com/office/officeart/2018/5/layout/CenteredIconLabelDescriptionList"/>
    <dgm:cxn modelId="{BCD248B8-CADA-42FC-8598-4E47CEAB25F4}" srcId="{8446A0A6-0081-4D4A-9F31-A85D7EC5A36B}" destId="{819AA0A0-F66F-4E5B-8FA2-B5FB2C0684B7}" srcOrd="0" destOrd="0" parTransId="{3C9C4910-538C-487A-B3DE-30F9FC0319F0}" sibTransId="{7E4B65AA-7228-4BF1-A302-693FF3E0856B}"/>
    <dgm:cxn modelId="{237BB9E7-C67D-4419-989E-E619A5B9BB7C}" type="presOf" srcId="{2CA99DE0-C8CA-4A4F-B980-26B54A339672}" destId="{25DCC97A-4613-4B7B-A91F-CA4B70198B60}" srcOrd="0" destOrd="0" presId="urn:microsoft.com/office/officeart/2018/5/layout/CenteredIconLabelDescriptionList"/>
    <dgm:cxn modelId="{34CC1AF8-3C2A-40BC-BDC6-0A0CEDD8D82F}" srcId="{E4B709E5-9720-4AA7-8CD2-45310BA2FFE0}" destId="{2CA99DE0-C8CA-4A4F-B980-26B54A339672}" srcOrd="0" destOrd="0" parTransId="{8FF5D9A6-2895-4FBA-9010-7A86BBE087E4}" sibTransId="{844C4DE5-4C29-42FD-983C-FB252AB5F32C}"/>
    <dgm:cxn modelId="{5779543E-3158-4F06-94F8-8EDCDC8803B6}" type="presParOf" srcId="{0993E700-8739-40CB-91EE-440057D13046}" destId="{F31C2394-7E5B-414D-92E2-DEBE6DC00402}" srcOrd="0" destOrd="0" presId="urn:microsoft.com/office/officeart/2018/5/layout/CenteredIconLabelDescriptionList"/>
    <dgm:cxn modelId="{0925FE0D-4041-4FCC-BDB7-A3B2A352B56B}" type="presParOf" srcId="{F31C2394-7E5B-414D-92E2-DEBE6DC00402}" destId="{7130CB47-2989-4118-9CAC-E5CE88E0E648}" srcOrd="0" destOrd="0" presId="urn:microsoft.com/office/officeart/2018/5/layout/CenteredIconLabelDescriptionList"/>
    <dgm:cxn modelId="{3F9C0C27-7B00-4A98-A5CF-E9B63AAFC309}" type="presParOf" srcId="{F31C2394-7E5B-414D-92E2-DEBE6DC00402}" destId="{70549F98-E42B-4940-9E87-B91DAC6A92CD}" srcOrd="1" destOrd="0" presId="urn:microsoft.com/office/officeart/2018/5/layout/CenteredIconLabelDescriptionList"/>
    <dgm:cxn modelId="{C1FC0A13-2911-4BB7-8728-632F164E2B0B}" type="presParOf" srcId="{F31C2394-7E5B-414D-92E2-DEBE6DC00402}" destId="{53DE0899-62E9-4760-B6EA-F2CA4A49DA6F}" srcOrd="2" destOrd="0" presId="urn:microsoft.com/office/officeart/2018/5/layout/CenteredIconLabelDescriptionList"/>
    <dgm:cxn modelId="{2B9CBC60-B47C-425F-B6FF-2F74B56014C5}" type="presParOf" srcId="{F31C2394-7E5B-414D-92E2-DEBE6DC00402}" destId="{8539D6AA-880C-48E3-AB3A-3C47A63581EA}" srcOrd="3" destOrd="0" presId="urn:microsoft.com/office/officeart/2018/5/layout/CenteredIconLabelDescriptionList"/>
    <dgm:cxn modelId="{B22E7B0B-A9EE-488E-95D4-DE71A819057C}" type="presParOf" srcId="{F31C2394-7E5B-414D-92E2-DEBE6DC00402}" destId="{25DCC97A-4613-4B7B-A91F-CA4B70198B60}" srcOrd="4" destOrd="0" presId="urn:microsoft.com/office/officeart/2018/5/layout/CenteredIconLabelDescriptionList"/>
    <dgm:cxn modelId="{9B7EEF1F-FD8B-4CC7-A204-C0526D456C6F}" type="presParOf" srcId="{0993E700-8739-40CB-91EE-440057D13046}" destId="{AE390469-4644-40C4-920D-D98958DFF61B}" srcOrd="1" destOrd="0" presId="urn:microsoft.com/office/officeart/2018/5/layout/CenteredIconLabelDescriptionList"/>
    <dgm:cxn modelId="{A930650E-E1F0-442C-AD54-3EA12A84D38B}" type="presParOf" srcId="{0993E700-8739-40CB-91EE-440057D13046}" destId="{A6670BD1-CF8D-4DDF-99FD-ACFDA1375D48}" srcOrd="2" destOrd="0" presId="urn:microsoft.com/office/officeart/2018/5/layout/CenteredIconLabelDescriptionList"/>
    <dgm:cxn modelId="{DA347EF5-E7D8-4E79-BDC6-BD4A5F0AFA67}" type="presParOf" srcId="{A6670BD1-CF8D-4DDF-99FD-ACFDA1375D48}" destId="{8DD5E511-FD8A-400F-A134-0D34CB92E200}" srcOrd="0" destOrd="0" presId="urn:microsoft.com/office/officeart/2018/5/layout/CenteredIconLabelDescriptionList"/>
    <dgm:cxn modelId="{3948BE3F-84F7-487A-9729-743DDA034302}" type="presParOf" srcId="{A6670BD1-CF8D-4DDF-99FD-ACFDA1375D48}" destId="{B84A4783-CEEE-45D1-9F8A-B57F89BB7097}" srcOrd="1" destOrd="0" presId="urn:microsoft.com/office/officeart/2018/5/layout/CenteredIconLabelDescriptionList"/>
    <dgm:cxn modelId="{6C1E3BBD-185E-4071-BED4-835DE2818A79}" type="presParOf" srcId="{A6670BD1-CF8D-4DDF-99FD-ACFDA1375D48}" destId="{C22BA132-42DC-4C57-B8FE-D93EA9C761D6}" srcOrd="2" destOrd="0" presId="urn:microsoft.com/office/officeart/2018/5/layout/CenteredIconLabelDescriptionList"/>
    <dgm:cxn modelId="{7CE63ABD-D87D-4EB9-AD64-01BC54146611}" type="presParOf" srcId="{A6670BD1-CF8D-4DDF-99FD-ACFDA1375D48}" destId="{2E41B30C-BC59-405C-B248-71283409820C}" srcOrd="3" destOrd="0" presId="urn:microsoft.com/office/officeart/2018/5/layout/CenteredIconLabelDescriptionList"/>
    <dgm:cxn modelId="{ADE39052-6D34-4B72-8F3A-B5E0AC0844D6}" type="presParOf" srcId="{A6670BD1-CF8D-4DDF-99FD-ACFDA1375D48}" destId="{854D6A8B-D057-4C03-94D9-70BCFCD1126E}" srcOrd="4" destOrd="0" presId="urn:microsoft.com/office/officeart/2018/5/layout/CenteredIconLabelDescriptionList"/>
    <dgm:cxn modelId="{8FCA55C3-E98E-495E-93FF-2E8C0B4EF0F4}" type="presParOf" srcId="{0993E700-8739-40CB-91EE-440057D13046}" destId="{FFF109E6-0494-4A53-82D0-6CFD86575E04}" srcOrd="3" destOrd="0" presId="urn:microsoft.com/office/officeart/2018/5/layout/CenteredIconLabelDescriptionList"/>
    <dgm:cxn modelId="{4C053D1E-4AFD-4B45-983C-1C44FFE85D61}" type="presParOf" srcId="{0993E700-8739-40CB-91EE-440057D13046}" destId="{8C727C22-0D1A-406E-BB9E-3D58EEB59F30}" srcOrd="4" destOrd="0" presId="urn:microsoft.com/office/officeart/2018/5/layout/CenteredIconLabelDescriptionList"/>
    <dgm:cxn modelId="{8F9BE5F4-9E03-4E96-87C2-CBC5B6226829}" type="presParOf" srcId="{8C727C22-0D1A-406E-BB9E-3D58EEB59F30}" destId="{DD0281DB-AB20-4338-B7ED-B6D5BC9CDDB7}" srcOrd="0" destOrd="0" presId="urn:microsoft.com/office/officeart/2018/5/layout/CenteredIconLabelDescriptionList"/>
    <dgm:cxn modelId="{B0E42F70-B3AA-4970-981A-F0CA7A498293}" type="presParOf" srcId="{8C727C22-0D1A-406E-BB9E-3D58EEB59F30}" destId="{5445323B-6826-4895-8A3C-3AF4A4F55294}" srcOrd="1" destOrd="0" presId="urn:microsoft.com/office/officeart/2018/5/layout/CenteredIconLabelDescriptionList"/>
    <dgm:cxn modelId="{6C08CCD4-6F60-4F26-89D6-EE80FB90BD99}" type="presParOf" srcId="{8C727C22-0D1A-406E-BB9E-3D58EEB59F30}" destId="{FFF74B19-46D1-4800-B945-0F052FBEFF5F}" srcOrd="2" destOrd="0" presId="urn:microsoft.com/office/officeart/2018/5/layout/CenteredIconLabelDescriptionList"/>
    <dgm:cxn modelId="{EC7DBC89-613B-4FE7-96A7-1DE51F5AE073}" type="presParOf" srcId="{8C727C22-0D1A-406E-BB9E-3D58EEB59F30}" destId="{C1101F57-B792-427B-AD4B-5C84F6FF5D12}" srcOrd="3" destOrd="0" presId="urn:microsoft.com/office/officeart/2018/5/layout/CenteredIconLabelDescriptionList"/>
    <dgm:cxn modelId="{64AE3DE1-B4BC-4C81-BD7B-3C578A080316}" type="presParOf" srcId="{8C727C22-0D1A-406E-BB9E-3D58EEB59F30}" destId="{7A24DEA1-9006-45EB-9E6F-0F45AE29E388}"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06BFB44-64AF-4BA8-B900-DBAA5213887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FF731A9-B678-4552-8CA9-F4FDB8D1F38E}">
      <dgm:prSet custT="1"/>
      <dgm:spPr/>
      <dgm:t>
        <a:bodyPr/>
        <a:lstStyle/>
        <a:p>
          <a:pPr algn="just"/>
          <a:r>
            <a:rPr lang="en-IN" sz="2000" b="0" i="0"/>
            <a:t>open-source, distributed engine for stateful processing over unbounded (streams) and bounded (batches) data sets. </a:t>
          </a:r>
          <a:endParaRPr lang="en-US" sz="2000"/>
        </a:p>
      </dgm:t>
    </dgm:pt>
    <dgm:pt modelId="{9898E440-DB65-4668-A98D-C5A6DE1D3B3F}" type="parTrans" cxnId="{990F4337-C2E5-40B0-A80A-149F29983D2A}">
      <dgm:prSet/>
      <dgm:spPr/>
      <dgm:t>
        <a:bodyPr/>
        <a:lstStyle/>
        <a:p>
          <a:pPr algn="just"/>
          <a:endParaRPr lang="en-US" sz="2400"/>
        </a:p>
      </dgm:t>
    </dgm:pt>
    <dgm:pt modelId="{6F714576-70F0-4D3A-A330-90CA71E7E28D}" type="sibTrans" cxnId="{990F4337-C2E5-40B0-A80A-149F29983D2A}">
      <dgm:prSet/>
      <dgm:spPr/>
      <dgm:t>
        <a:bodyPr/>
        <a:lstStyle/>
        <a:p>
          <a:pPr algn="just"/>
          <a:endParaRPr lang="en-US" sz="2400"/>
        </a:p>
      </dgm:t>
    </dgm:pt>
    <dgm:pt modelId="{58CFDE75-97E5-4839-ADB5-86C175C3BF9A}">
      <dgm:prSet custT="1"/>
      <dgm:spPr/>
      <dgm:t>
        <a:bodyPr/>
        <a:lstStyle/>
        <a:p>
          <a:pPr algn="just"/>
          <a:r>
            <a:rPr lang="en-IN" sz="2000" b="0" i="0"/>
            <a:t>Stream processing applications are designed to run continuously, with minimal downtime, and process data as it is ingested. </a:t>
          </a:r>
          <a:endParaRPr lang="en-US" sz="2000"/>
        </a:p>
      </dgm:t>
    </dgm:pt>
    <dgm:pt modelId="{DAA6B05C-BA72-423D-A452-48B383F1EA39}" type="parTrans" cxnId="{5CBC3440-0612-4B2C-97E1-EFA45C5847AA}">
      <dgm:prSet/>
      <dgm:spPr/>
      <dgm:t>
        <a:bodyPr/>
        <a:lstStyle/>
        <a:p>
          <a:pPr algn="just"/>
          <a:endParaRPr lang="en-US" sz="2400"/>
        </a:p>
      </dgm:t>
    </dgm:pt>
    <dgm:pt modelId="{7E9B78E9-47EC-40DC-A1D3-9AD49CD696CC}" type="sibTrans" cxnId="{5CBC3440-0612-4B2C-97E1-EFA45C5847AA}">
      <dgm:prSet/>
      <dgm:spPr/>
      <dgm:t>
        <a:bodyPr/>
        <a:lstStyle/>
        <a:p>
          <a:pPr algn="just"/>
          <a:endParaRPr lang="en-US" sz="2400"/>
        </a:p>
      </dgm:t>
    </dgm:pt>
    <dgm:pt modelId="{F6994B1C-134B-495B-B952-37F156E58A2C}">
      <dgm:prSet custT="1"/>
      <dgm:spPr/>
      <dgm:t>
        <a:bodyPr/>
        <a:lstStyle/>
        <a:p>
          <a:pPr algn="just"/>
          <a:r>
            <a:rPr lang="en-IN" sz="2000" b="0" i="0"/>
            <a:t>Apache Flink is designed for low latency processing, performing computations in-memory, for high availability, removing single point of failures, and to scale horizontally.</a:t>
          </a:r>
          <a:br>
            <a:rPr lang="en-IN" sz="2000"/>
          </a:br>
          <a:endParaRPr lang="en-US" sz="2000"/>
        </a:p>
      </dgm:t>
    </dgm:pt>
    <dgm:pt modelId="{27BC6EE7-21BC-4BE6-81D8-11F2361708FB}" type="parTrans" cxnId="{A50D8774-BB86-4797-ADE7-88A3B80DEB10}">
      <dgm:prSet/>
      <dgm:spPr/>
      <dgm:t>
        <a:bodyPr/>
        <a:lstStyle/>
        <a:p>
          <a:pPr algn="just"/>
          <a:endParaRPr lang="en-US" sz="2400"/>
        </a:p>
      </dgm:t>
    </dgm:pt>
    <dgm:pt modelId="{E919E1B7-D310-47A1-A50E-A41B7058F80E}" type="sibTrans" cxnId="{A50D8774-BB86-4797-ADE7-88A3B80DEB10}">
      <dgm:prSet/>
      <dgm:spPr/>
      <dgm:t>
        <a:bodyPr/>
        <a:lstStyle/>
        <a:p>
          <a:pPr algn="just"/>
          <a:endParaRPr lang="en-US" sz="2400"/>
        </a:p>
      </dgm:t>
    </dgm:pt>
    <dgm:pt modelId="{8CD7C495-C19A-4AE7-AFC3-F733F43AFA42}">
      <dgm:prSet custT="1"/>
      <dgm:spPr/>
      <dgm:t>
        <a:bodyPr/>
        <a:lstStyle/>
        <a:p>
          <a:pPr algn="just"/>
          <a:r>
            <a:rPr lang="en-IN" sz="2000" b="0" i="0"/>
            <a:t>Apache Flink’s features include advanced state management with exactly-once consistency guarantees, event-time processing semantics with sophisticated out-of-order and late data handling. </a:t>
          </a:r>
          <a:endParaRPr lang="en-US" sz="2000"/>
        </a:p>
      </dgm:t>
    </dgm:pt>
    <dgm:pt modelId="{B4F23393-2BFF-4976-97FD-C44E2CB4C81C}" type="parTrans" cxnId="{C4AB74F1-F4BE-4AE0-BD9A-6225D9C9E0F3}">
      <dgm:prSet/>
      <dgm:spPr/>
      <dgm:t>
        <a:bodyPr/>
        <a:lstStyle/>
        <a:p>
          <a:pPr algn="just"/>
          <a:endParaRPr lang="en-US" sz="2400"/>
        </a:p>
      </dgm:t>
    </dgm:pt>
    <dgm:pt modelId="{EDA8E56F-175E-4FF3-9A0A-5B4EDB88713D}" type="sibTrans" cxnId="{C4AB74F1-F4BE-4AE0-BD9A-6225D9C9E0F3}">
      <dgm:prSet/>
      <dgm:spPr/>
      <dgm:t>
        <a:bodyPr/>
        <a:lstStyle/>
        <a:p>
          <a:pPr algn="just"/>
          <a:endParaRPr lang="en-US" sz="2400"/>
        </a:p>
      </dgm:t>
    </dgm:pt>
    <dgm:pt modelId="{86B2D469-81A5-47AF-A44B-969B31879C13}">
      <dgm:prSet custT="1"/>
      <dgm:spPr/>
      <dgm:t>
        <a:bodyPr/>
        <a:lstStyle/>
        <a:p>
          <a:pPr algn="just"/>
          <a:r>
            <a:rPr lang="en-IN" sz="2000" b="0" i="0"/>
            <a:t>Apache Flink has been developed for streaming-first, and offers a unified programming interface for both stream and batch processing.</a:t>
          </a:r>
          <a:endParaRPr lang="en-US" sz="2000"/>
        </a:p>
      </dgm:t>
    </dgm:pt>
    <dgm:pt modelId="{FCB20ADB-3A81-40A8-AF10-2E2F413B3B79}" type="parTrans" cxnId="{8D31E79D-F49B-49B3-9979-55410A6768B4}">
      <dgm:prSet/>
      <dgm:spPr/>
      <dgm:t>
        <a:bodyPr/>
        <a:lstStyle/>
        <a:p>
          <a:pPr algn="just"/>
          <a:endParaRPr lang="en-US" sz="2400"/>
        </a:p>
      </dgm:t>
    </dgm:pt>
    <dgm:pt modelId="{38072497-EAE3-4C15-9AB0-D7D3EB9ACD26}" type="sibTrans" cxnId="{8D31E79D-F49B-49B3-9979-55410A6768B4}">
      <dgm:prSet/>
      <dgm:spPr/>
      <dgm:t>
        <a:bodyPr/>
        <a:lstStyle/>
        <a:p>
          <a:pPr algn="just"/>
          <a:endParaRPr lang="en-US" sz="2400"/>
        </a:p>
      </dgm:t>
    </dgm:pt>
    <dgm:pt modelId="{1F17AB96-1F72-0740-8051-6B82DD45BCCF}" type="pres">
      <dgm:prSet presAssocID="{E06BFB44-64AF-4BA8-B900-DBAA52138874}" presName="vert0" presStyleCnt="0">
        <dgm:presLayoutVars>
          <dgm:dir/>
          <dgm:animOne val="branch"/>
          <dgm:animLvl val="lvl"/>
        </dgm:presLayoutVars>
      </dgm:prSet>
      <dgm:spPr/>
    </dgm:pt>
    <dgm:pt modelId="{43ECDEBD-0A68-3D4A-A396-CD58ED5CEC0D}" type="pres">
      <dgm:prSet presAssocID="{EFF731A9-B678-4552-8CA9-F4FDB8D1F38E}" presName="thickLine" presStyleLbl="alignNode1" presStyleIdx="0" presStyleCnt="5"/>
      <dgm:spPr/>
    </dgm:pt>
    <dgm:pt modelId="{D14A93C0-C40D-BF41-B3CE-65631A290897}" type="pres">
      <dgm:prSet presAssocID="{EFF731A9-B678-4552-8CA9-F4FDB8D1F38E}" presName="horz1" presStyleCnt="0"/>
      <dgm:spPr/>
    </dgm:pt>
    <dgm:pt modelId="{85334B5D-24B9-CA43-84FF-CDDE8F42B5DA}" type="pres">
      <dgm:prSet presAssocID="{EFF731A9-B678-4552-8CA9-F4FDB8D1F38E}" presName="tx1" presStyleLbl="revTx" presStyleIdx="0" presStyleCnt="5"/>
      <dgm:spPr/>
    </dgm:pt>
    <dgm:pt modelId="{18DD248D-1AFC-C846-B89F-B5AAEF22C689}" type="pres">
      <dgm:prSet presAssocID="{EFF731A9-B678-4552-8CA9-F4FDB8D1F38E}" presName="vert1" presStyleCnt="0"/>
      <dgm:spPr/>
    </dgm:pt>
    <dgm:pt modelId="{DAD4499B-7BDF-6D4A-9FD1-5DA8E72EDB42}" type="pres">
      <dgm:prSet presAssocID="{58CFDE75-97E5-4839-ADB5-86C175C3BF9A}" presName="thickLine" presStyleLbl="alignNode1" presStyleIdx="1" presStyleCnt="5"/>
      <dgm:spPr/>
    </dgm:pt>
    <dgm:pt modelId="{803BC0F9-C2AC-6D44-B6DB-409710B9AC8E}" type="pres">
      <dgm:prSet presAssocID="{58CFDE75-97E5-4839-ADB5-86C175C3BF9A}" presName="horz1" presStyleCnt="0"/>
      <dgm:spPr/>
    </dgm:pt>
    <dgm:pt modelId="{F0C02B18-ABD5-1642-A256-94FBCE0611B2}" type="pres">
      <dgm:prSet presAssocID="{58CFDE75-97E5-4839-ADB5-86C175C3BF9A}" presName="tx1" presStyleLbl="revTx" presStyleIdx="1" presStyleCnt="5"/>
      <dgm:spPr/>
    </dgm:pt>
    <dgm:pt modelId="{BA0CC769-45C8-4447-A15A-8A07D6B3C6BA}" type="pres">
      <dgm:prSet presAssocID="{58CFDE75-97E5-4839-ADB5-86C175C3BF9A}" presName="vert1" presStyleCnt="0"/>
      <dgm:spPr/>
    </dgm:pt>
    <dgm:pt modelId="{DD3B5DC7-6503-5044-8A61-1FBA158A777B}" type="pres">
      <dgm:prSet presAssocID="{F6994B1C-134B-495B-B952-37F156E58A2C}" presName="thickLine" presStyleLbl="alignNode1" presStyleIdx="2" presStyleCnt="5"/>
      <dgm:spPr/>
    </dgm:pt>
    <dgm:pt modelId="{0638F91D-F40A-894D-97CC-A666E3B1548C}" type="pres">
      <dgm:prSet presAssocID="{F6994B1C-134B-495B-B952-37F156E58A2C}" presName="horz1" presStyleCnt="0"/>
      <dgm:spPr/>
    </dgm:pt>
    <dgm:pt modelId="{E09C4B56-8114-2144-9296-FF0428DDE639}" type="pres">
      <dgm:prSet presAssocID="{F6994B1C-134B-495B-B952-37F156E58A2C}" presName="tx1" presStyleLbl="revTx" presStyleIdx="2" presStyleCnt="5"/>
      <dgm:spPr/>
    </dgm:pt>
    <dgm:pt modelId="{30292CBA-BF06-5F4A-812E-B11AD6946BEE}" type="pres">
      <dgm:prSet presAssocID="{F6994B1C-134B-495B-B952-37F156E58A2C}" presName="vert1" presStyleCnt="0"/>
      <dgm:spPr/>
    </dgm:pt>
    <dgm:pt modelId="{9EFBA837-5399-444E-85E2-73E97074A7B0}" type="pres">
      <dgm:prSet presAssocID="{8CD7C495-C19A-4AE7-AFC3-F733F43AFA42}" presName="thickLine" presStyleLbl="alignNode1" presStyleIdx="3" presStyleCnt="5"/>
      <dgm:spPr/>
    </dgm:pt>
    <dgm:pt modelId="{FD982B1B-3174-7742-9DFA-F5CFF3B5A34F}" type="pres">
      <dgm:prSet presAssocID="{8CD7C495-C19A-4AE7-AFC3-F733F43AFA42}" presName="horz1" presStyleCnt="0"/>
      <dgm:spPr/>
    </dgm:pt>
    <dgm:pt modelId="{2CD93553-C3DB-AB45-82A3-E4AB24F1A77D}" type="pres">
      <dgm:prSet presAssocID="{8CD7C495-C19A-4AE7-AFC3-F733F43AFA42}" presName="tx1" presStyleLbl="revTx" presStyleIdx="3" presStyleCnt="5"/>
      <dgm:spPr/>
    </dgm:pt>
    <dgm:pt modelId="{09F51794-8C9E-224C-BF7C-66ADEBD418F4}" type="pres">
      <dgm:prSet presAssocID="{8CD7C495-C19A-4AE7-AFC3-F733F43AFA42}" presName="vert1" presStyleCnt="0"/>
      <dgm:spPr/>
    </dgm:pt>
    <dgm:pt modelId="{7970F532-BEF2-4D4D-97BF-D781957B1BCF}" type="pres">
      <dgm:prSet presAssocID="{86B2D469-81A5-47AF-A44B-969B31879C13}" presName="thickLine" presStyleLbl="alignNode1" presStyleIdx="4" presStyleCnt="5"/>
      <dgm:spPr/>
    </dgm:pt>
    <dgm:pt modelId="{6A99E2BB-281A-1041-BFD6-7719FCD55CB7}" type="pres">
      <dgm:prSet presAssocID="{86B2D469-81A5-47AF-A44B-969B31879C13}" presName="horz1" presStyleCnt="0"/>
      <dgm:spPr/>
    </dgm:pt>
    <dgm:pt modelId="{8C5486A3-B1BC-504D-8551-2CF08CB3A28B}" type="pres">
      <dgm:prSet presAssocID="{86B2D469-81A5-47AF-A44B-969B31879C13}" presName="tx1" presStyleLbl="revTx" presStyleIdx="4" presStyleCnt="5"/>
      <dgm:spPr/>
    </dgm:pt>
    <dgm:pt modelId="{87039FBE-D26A-0D4D-9884-59E2CA29E341}" type="pres">
      <dgm:prSet presAssocID="{86B2D469-81A5-47AF-A44B-969B31879C13}" presName="vert1" presStyleCnt="0"/>
      <dgm:spPr/>
    </dgm:pt>
  </dgm:ptLst>
  <dgm:cxnLst>
    <dgm:cxn modelId="{245C3032-BA1D-BD4F-BD59-FA88D5A59904}" type="presOf" srcId="{86B2D469-81A5-47AF-A44B-969B31879C13}" destId="{8C5486A3-B1BC-504D-8551-2CF08CB3A28B}" srcOrd="0" destOrd="0" presId="urn:microsoft.com/office/officeart/2008/layout/LinedList"/>
    <dgm:cxn modelId="{990F4337-C2E5-40B0-A80A-149F29983D2A}" srcId="{E06BFB44-64AF-4BA8-B900-DBAA52138874}" destId="{EFF731A9-B678-4552-8CA9-F4FDB8D1F38E}" srcOrd="0" destOrd="0" parTransId="{9898E440-DB65-4668-A98D-C5A6DE1D3B3F}" sibTransId="{6F714576-70F0-4D3A-A330-90CA71E7E28D}"/>
    <dgm:cxn modelId="{5CBC3440-0612-4B2C-97E1-EFA45C5847AA}" srcId="{E06BFB44-64AF-4BA8-B900-DBAA52138874}" destId="{58CFDE75-97E5-4839-ADB5-86C175C3BF9A}" srcOrd="1" destOrd="0" parTransId="{DAA6B05C-BA72-423D-A452-48B383F1EA39}" sibTransId="{7E9B78E9-47EC-40DC-A1D3-9AD49CD696CC}"/>
    <dgm:cxn modelId="{B5AD2B6B-F87A-CE4C-BDB2-F3AFF41EE9E1}" type="presOf" srcId="{EFF731A9-B678-4552-8CA9-F4FDB8D1F38E}" destId="{85334B5D-24B9-CA43-84FF-CDDE8F42B5DA}" srcOrd="0" destOrd="0" presId="urn:microsoft.com/office/officeart/2008/layout/LinedList"/>
    <dgm:cxn modelId="{3EFCAF70-836B-B149-B40D-226974817366}" type="presOf" srcId="{8CD7C495-C19A-4AE7-AFC3-F733F43AFA42}" destId="{2CD93553-C3DB-AB45-82A3-E4AB24F1A77D}" srcOrd="0" destOrd="0" presId="urn:microsoft.com/office/officeart/2008/layout/LinedList"/>
    <dgm:cxn modelId="{58116573-759B-1449-9B28-672DBCE94C5F}" type="presOf" srcId="{E06BFB44-64AF-4BA8-B900-DBAA52138874}" destId="{1F17AB96-1F72-0740-8051-6B82DD45BCCF}" srcOrd="0" destOrd="0" presId="urn:microsoft.com/office/officeart/2008/layout/LinedList"/>
    <dgm:cxn modelId="{A50D8774-BB86-4797-ADE7-88A3B80DEB10}" srcId="{E06BFB44-64AF-4BA8-B900-DBAA52138874}" destId="{F6994B1C-134B-495B-B952-37F156E58A2C}" srcOrd="2" destOrd="0" parTransId="{27BC6EE7-21BC-4BE6-81D8-11F2361708FB}" sibTransId="{E919E1B7-D310-47A1-A50E-A41B7058F80E}"/>
    <dgm:cxn modelId="{8D31E79D-F49B-49B3-9979-55410A6768B4}" srcId="{E06BFB44-64AF-4BA8-B900-DBAA52138874}" destId="{86B2D469-81A5-47AF-A44B-969B31879C13}" srcOrd="4" destOrd="0" parTransId="{FCB20ADB-3A81-40A8-AF10-2E2F413B3B79}" sibTransId="{38072497-EAE3-4C15-9AB0-D7D3EB9ACD26}"/>
    <dgm:cxn modelId="{C4AB74F1-F4BE-4AE0-BD9A-6225D9C9E0F3}" srcId="{E06BFB44-64AF-4BA8-B900-DBAA52138874}" destId="{8CD7C495-C19A-4AE7-AFC3-F733F43AFA42}" srcOrd="3" destOrd="0" parTransId="{B4F23393-2BFF-4976-97FD-C44E2CB4C81C}" sibTransId="{EDA8E56F-175E-4FF3-9A0A-5B4EDB88713D}"/>
    <dgm:cxn modelId="{815A4CFD-127F-7248-A7B8-721FF4930F49}" type="presOf" srcId="{58CFDE75-97E5-4839-ADB5-86C175C3BF9A}" destId="{F0C02B18-ABD5-1642-A256-94FBCE0611B2}" srcOrd="0" destOrd="0" presId="urn:microsoft.com/office/officeart/2008/layout/LinedList"/>
    <dgm:cxn modelId="{522E68FE-C4C3-554D-B852-0537B08D55C2}" type="presOf" srcId="{F6994B1C-134B-495B-B952-37F156E58A2C}" destId="{E09C4B56-8114-2144-9296-FF0428DDE639}" srcOrd="0" destOrd="0" presId="urn:microsoft.com/office/officeart/2008/layout/LinedList"/>
    <dgm:cxn modelId="{DA48E90B-E80C-1649-8CBE-087E1B150358}" type="presParOf" srcId="{1F17AB96-1F72-0740-8051-6B82DD45BCCF}" destId="{43ECDEBD-0A68-3D4A-A396-CD58ED5CEC0D}" srcOrd="0" destOrd="0" presId="urn:microsoft.com/office/officeart/2008/layout/LinedList"/>
    <dgm:cxn modelId="{23DC6F5F-DCA5-AF4C-BA4A-4E7C1519D27F}" type="presParOf" srcId="{1F17AB96-1F72-0740-8051-6B82DD45BCCF}" destId="{D14A93C0-C40D-BF41-B3CE-65631A290897}" srcOrd="1" destOrd="0" presId="urn:microsoft.com/office/officeart/2008/layout/LinedList"/>
    <dgm:cxn modelId="{B559E54A-4FBF-7B48-B622-8CF4324354A7}" type="presParOf" srcId="{D14A93C0-C40D-BF41-B3CE-65631A290897}" destId="{85334B5D-24B9-CA43-84FF-CDDE8F42B5DA}" srcOrd="0" destOrd="0" presId="urn:microsoft.com/office/officeart/2008/layout/LinedList"/>
    <dgm:cxn modelId="{7D30795E-43F7-9445-A894-95BE46590FA6}" type="presParOf" srcId="{D14A93C0-C40D-BF41-B3CE-65631A290897}" destId="{18DD248D-1AFC-C846-B89F-B5AAEF22C689}" srcOrd="1" destOrd="0" presId="urn:microsoft.com/office/officeart/2008/layout/LinedList"/>
    <dgm:cxn modelId="{5FBA89B7-2471-1344-8858-59ED83E8AFB0}" type="presParOf" srcId="{1F17AB96-1F72-0740-8051-6B82DD45BCCF}" destId="{DAD4499B-7BDF-6D4A-9FD1-5DA8E72EDB42}" srcOrd="2" destOrd="0" presId="urn:microsoft.com/office/officeart/2008/layout/LinedList"/>
    <dgm:cxn modelId="{3704B0FA-99F2-EA47-8A4A-893E8F4EDCD5}" type="presParOf" srcId="{1F17AB96-1F72-0740-8051-6B82DD45BCCF}" destId="{803BC0F9-C2AC-6D44-B6DB-409710B9AC8E}" srcOrd="3" destOrd="0" presId="urn:microsoft.com/office/officeart/2008/layout/LinedList"/>
    <dgm:cxn modelId="{CA56BF83-9A6C-0D42-B300-97E3A364E7E5}" type="presParOf" srcId="{803BC0F9-C2AC-6D44-B6DB-409710B9AC8E}" destId="{F0C02B18-ABD5-1642-A256-94FBCE0611B2}" srcOrd="0" destOrd="0" presId="urn:microsoft.com/office/officeart/2008/layout/LinedList"/>
    <dgm:cxn modelId="{7B9BD10D-56CA-9D41-B44B-FFDDEDC8AC36}" type="presParOf" srcId="{803BC0F9-C2AC-6D44-B6DB-409710B9AC8E}" destId="{BA0CC769-45C8-4447-A15A-8A07D6B3C6BA}" srcOrd="1" destOrd="0" presId="urn:microsoft.com/office/officeart/2008/layout/LinedList"/>
    <dgm:cxn modelId="{81F265AC-B3C6-C545-88A6-FFCB4F5E368C}" type="presParOf" srcId="{1F17AB96-1F72-0740-8051-6B82DD45BCCF}" destId="{DD3B5DC7-6503-5044-8A61-1FBA158A777B}" srcOrd="4" destOrd="0" presId="urn:microsoft.com/office/officeart/2008/layout/LinedList"/>
    <dgm:cxn modelId="{9AB3A900-4EB8-AE45-9ED2-91B0AD261542}" type="presParOf" srcId="{1F17AB96-1F72-0740-8051-6B82DD45BCCF}" destId="{0638F91D-F40A-894D-97CC-A666E3B1548C}" srcOrd="5" destOrd="0" presId="urn:microsoft.com/office/officeart/2008/layout/LinedList"/>
    <dgm:cxn modelId="{BCE54A4D-5632-5342-B718-49FBE1538551}" type="presParOf" srcId="{0638F91D-F40A-894D-97CC-A666E3B1548C}" destId="{E09C4B56-8114-2144-9296-FF0428DDE639}" srcOrd="0" destOrd="0" presId="urn:microsoft.com/office/officeart/2008/layout/LinedList"/>
    <dgm:cxn modelId="{31E6403A-33B4-8E46-804F-3CE860A95F66}" type="presParOf" srcId="{0638F91D-F40A-894D-97CC-A666E3B1548C}" destId="{30292CBA-BF06-5F4A-812E-B11AD6946BEE}" srcOrd="1" destOrd="0" presId="urn:microsoft.com/office/officeart/2008/layout/LinedList"/>
    <dgm:cxn modelId="{D4D5C499-9F88-E840-AE8F-9C40847B8314}" type="presParOf" srcId="{1F17AB96-1F72-0740-8051-6B82DD45BCCF}" destId="{9EFBA837-5399-444E-85E2-73E97074A7B0}" srcOrd="6" destOrd="0" presId="urn:microsoft.com/office/officeart/2008/layout/LinedList"/>
    <dgm:cxn modelId="{1A29CF87-260C-CA4E-AA39-92FF421B18ED}" type="presParOf" srcId="{1F17AB96-1F72-0740-8051-6B82DD45BCCF}" destId="{FD982B1B-3174-7742-9DFA-F5CFF3B5A34F}" srcOrd="7" destOrd="0" presId="urn:microsoft.com/office/officeart/2008/layout/LinedList"/>
    <dgm:cxn modelId="{ABA6E5EA-AB7C-6349-8E71-BE204B7DC222}" type="presParOf" srcId="{FD982B1B-3174-7742-9DFA-F5CFF3B5A34F}" destId="{2CD93553-C3DB-AB45-82A3-E4AB24F1A77D}" srcOrd="0" destOrd="0" presId="urn:microsoft.com/office/officeart/2008/layout/LinedList"/>
    <dgm:cxn modelId="{404A2816-AD24-F34F-85BE-1CCF1BB17187}" type="presParOf" srcId="{FD982B1B-3174-7742-9DFA-F5CFF3B5A34F}" destId="{09F51794-8C9E-224C-BF7C-66ADEBD418F4}" srcOrd="1" destOrd="0" presId="urn:microsoft.com/office/officeart/2008/layout/LinedList"/>
    <dgm:cxn modelId="{CD7E5F18-7D84-BA46-807F-26B02E4BD067}" type="presParOf" srcId="{1F17AB96-1F72-0740-8051-6B82DD45BCCF}" destId="{7970F532-BEF2-4D4D-97BF-D781957B1BCF}" srcOrd="8" destOrd="0" presId="urn:microsoft.com/office/officeart/2008/layout/LinedList"/>
    <dgm:cxn modelId="{C1252D38-8808-0A40-B3B8-FE75180BF1B9}" type="presParOf" srcId="{1F17AB96-1F72-0740-8051-6B82DD45BCCF}" destId="{6A99E2BB-281A-1041-BFD6-7719FCD55CB7}" srcOrd="9" destOrd="0" presId="urn:microsoft.com/office/officeart/2008/layout/LinedList"/>
    <dgm:cxn modelId="{C44484C2-442D-9A4C-990A-F8BAF76BD0C5}" type="presParOf" srcId="{6A99E2BB-281A-1041-BFD6-7719FCD55CB7}" destId="{8C5486A3-B1BC-504D-8551-2CF08CB3A28B}" srcOrd="0" destOrd="0" presId="urn:microsoft.com/office/officeart/2008/layout/LinedList"/>
    <dgm:cxn modelId="{C1E77DC6-2FC1-1649-90C8-FCCFC40C1A36}" type="presParOf" srcId="{6A99E2BB-281A-1041-BFD6-7719FCD55CB7}" destId="{87039FBE-D26A-0D4D-9884-59E2CA29E34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A1B0770-B5F5-493D-ABF9-7D4543089F9D}"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EA24868B-B8E7-49BC-81C2-DF950E69A705}">
      <dgm:prSet custT="1"/>
      <dgm:spPr/>
      <dgm:t>
        <a:bodyPr/>
        <a:lstStyle/>
        <a:p>
          <a:pPr algn="just"/>
          <a:r>
            <a:rPr lang="en-IN" sz="1600" b="0" i="0"/>
            <a:t>Event-driven applications</a:t>
          </a:r>
          <a:endParaRPr lang="en-US" sz="1600"/>
        </a:p>
      </dgm:t>
    </dgm:pt>
    <dgm:pt modelId="{4DC3B979-50E5-41F7-9536-E365BAF20FEE}" type="parTrans" cxnId="{68F4F73A-98CE-4292-98EF-2FBACFC9EBBB}">
      <dgm:prSet/>
      <dgm:spPr/>
      <dgm:t>
        <a:bodyPr/>
        <a:lstStyle/>
        <a:p>
          <a:pPr algn="just"/>
          <a:endParaRPr lang="en-US" sz="2000"/>
        </a:p>
      </dgm:t>
    </dgm:pt>
    <dgm:pt modelId="{CDACBEE0-8EE6-4702-B241-96F262963108}" type="sibTrans" cxnId="{68F4F73A-98CE-4292-98EF-2FBACFC9EBBB}">
      <dgm:prSet/>
      <dgm:spPr/>
      <dgm:t>
        <a:bodyPr/>
        <a:lstStyle/>
        <a:p>
          <a:pPr algn="just"/>
          <a:endParaRPr lang="en-US" sz="2000"/>
        </a:p>
      </dgm:t>
    </dgm:pt>
    <dgm:pt modelId="{B38D265A-71CE-4A4B-952A-57A5EC9F0428}">
      <dgm:prSet custT="1"/>
      <dgm:spPr/>
      <dgm:t>
        <a:bodyPr/>
        <a:lstStyle/>
        <a:p>
          <a:pPr algn="just"/>
          <a:r>
            <a:rPr lang="en-IN" sz="1600" b="0" i="0"/>
            <a:t>ingesting events from one or more event streams and executing computations, state updates or external actions. </a:t>
          </a:r>
          <a:endParaRPr lang="en-US" sz="1600"/>
        </a:p>
      </dgm:t>
    </dgm:pt>
    <dgm:pt modelId="{5A032207-B554-4A1A-A32F-E1970F647590}" type="parTrans" cxnId="{A59F799D-D49F-4C0C-8F37-D3407991DBD0}">
      <dgm:prSet/>
      <dgm:spPr/>
      <dgm:t>
        <a:bodyPr/>
        <a:lstStyle/>
        <a:p>
          <a:pPr algn="just"/>
          <a:endParaRPr lang="en-US" sz="2000"/>
        </a:p>
      </dgm:t>
    </dgm:pt>
    <dgm:pt modelId="{99EC84B8-A98B-4F0D-8240-FB5C0ACCF911}" type="sibTrans" cxnId="{A59F799D-D49F-4C0C-8F37-D3407991DBD0}">
      <dgm:prSet/>
      <dgm:spPr/>
      <dgm:t>
        <a:bodyPr/>
        <a:lstStyle/>
        <a:p>
          <a:pPr algn="just"/>
          <a:endParaRPr lang="en-US" sz="2000"/>
        </a:p>
      </dgm:t>
    </dgm:pt>
    <dgm:pt modelId="{7C2CA007-8103-4527-BD6F-58E29BE36A7A}">
      <dgm:prSet custT="1"/>
      <dgm:spPr/>
      <dgm:t>
        <a:bodyPr/>
        <a:lstStyle/>
        <a:p>
          <a:pPr algn="just"/>
          <a:r>
            <a:rPr lang="en-IN" sz="1600" b="0" i="0"/>
            <a:t>Stateful processing allows implementing logic beyond the Single Message Transformation, where the results depend on the history of ingested events.</a:t>
          </a:r>
          <a:endParaRPr lang="en-US" sz="1600"/>
        </a:p>
      </dgm:t>
    </dgm:pt>
    <dgm:pt modelId="{FE2E7DCA-7980-489B-85D9-DAA0C19F6119}" type="parTrans" cxnId="{B361DFF6-1D05-471D-8E04-666FB703F405}">
      <dgm:prSet/>
      <dgm:spPr/>
      <dgm:t>
        <a:bodyPr/>
        <a:lstStyle/>
        <a:p>
          <a:pPr algn="just"/>
          <a:endParaRPr lang="en-US" sz="2000"/>
        </a:p>
      </dgm:t>
    </dgm:pt>
    <dgm:pt modelId="{75C1C03D-4989-45F5-94B9-B10CB507AD5C}" type="sibTrans" cxnId="{B361DFF6-1D05-471D-8E04-666FB703F405}">
      <dgm:prSet/>
      <dgm:spPr/>
      <dgm:t>
        <a:bodyPr/>
        <a:lstStyle/>
        <a:p>
          <a:pPr algn="just"/>
          <a:endParaRPr lang="en-US" sz="2000"/>
        </a:p>
      </dgm:t>
    </dgm:pt>
    <dgm:pt modelId="{AE66A486-A204-4A35-ABEE-384099BD03C0}">
      <dgm:prSet custT="1"/>
      <dgm:spPr/>
      <dgm:t>
        <a:bodyPr/>
        <a:lstStyle/>
        <a:p>
          <a:pPr algn="just"/>
          <a:r>
            <a:rPr lang="en-IN" sz="1600" b="0" i="0"/>
            <a:t>Data Analytics applications</a:t>
          </a:r>
          <a:endParaRPr lang="en-US" sz="1600"/>
        </a:p>
      </dgm:t>
    </dgm:pt>
    <dgm:pt modelId="{BE6AD3EC-8A3F-436D-B71C-8E647E4EBDAA}" type="parTrans" cxnId="{C79B6EEC-A6D6-41D5-94DD-839DF0CD6EE8}">
      <dgm:prSet/>
      <dgm:spPr/>
      <dgm:t>
        <a:bodyPr/>
        <a:lstStyle/>
        <a:p>
          <a:pPr algn="just"/>
          <a:endParaRPr lang="en-US" sz="2000"/>
        </a:p>
      </dgm:t>
    </dgm:pt>
    <dgm:pt modelId="{59F6499D-E3A1-499F-9B53-DB3B4F7507AA}" type="sibTrans" cxnId="{C79B6EEC-A6D6-41D5-94DD-839DF0CD6EE8}">
      <dgm:prSet/>
      <dgm:spPr/>
      <dgm:t>
        <a:bodyPr/>
        <a:lstStyle/>
        <a:p>
          <a:pPr algn="just"/>
          <a:endParaRPr lang="en-US" sz="2000"/>
        </a:p>
      </dgm:t>
    </dgm:pt>
    <dgm:pt modelId="{A1CD4E09-DB5C-40B8-BDBE-D95A678F5A90}">
      <dgm:prSet custT="1"/>
      <dgm:spPr/>
      <dgm:t>
        <a:bodyPr/>
        <a:lstStyle/>
        <a:p>
          <a:pPr algn="just"/>
          <a:r>
            <a:rPr lang="en-IN" sz="1600" b="0" i="0"/>
            <a:t>extracting information and insights from data. </a:t>
          </a:r>
          <a:endParaRPr lang="en-US" sz="1600"/>
        </a:p>
      </dgm:t>
    </dgm:pt>
    <dgm:pt modelId="{98C3C7E5-3C6D-4E2F-B37D-70AFFC0BAC80}" type="parTrans" cxnId="{2E89905A-E182-49D8-B6EE-3F2E5EDECE32}">
      <dgm:prSet/>
      <dgm:spPr/>
      <dgm:t>
        <a:bodyPr/>
        <a:lstStyle/>
        <a:p>
          <a:pPr algn="just"/>
          <a:endParaRPr lang="en-US" sz="2000"/>
        </a:p>
      </dgm:t>
    </dgm:pt>
    <dgm:pt modelId="{D51FFE7B-6D37-454C-BF50-D710324A6CEB}" type="sibTrans" cxnId="{2E89905A-E182-49D8-B6EE-3F2E5EDECE32}">
      <dgm:prSet/>
      <dgm:spPr/>
      <dgm:t>
        <a:bodyPr/>
        <a:lstStyle/>
        <a:p>
          <a:pPr algn="just"/>
          <a:endParaRPr lang="en-US" sz="2000"/>
        </a:p>
      </dgm:t>
    </dgm:pt>
    <dgm:pt modelId="{A6242FBB-108C-46FE-A5AF-384C62B68EEF}">
      <dgm:prSet custT="1"/>
      <dgm:spPr/>
      <dgm:t>
        <a:bodyPr/>
        <a:lstStyle/>
        <a:p>
          <a:pPr algn="just"/>
          <a:r>
            <a:rPr lang="en-IN" sz="1600" b="0" i="0"/>
            <a:t>Traditionally executed by querying finite data sets, and re-running the queries or amending the results to incorporate new data. </a:t>
          </a:r>
          <a:endParaRPr lang="en-US" sz="1600"/>
        </a:p>
      </dgm:t>
    </dgm:pt>
    <dgm:pt modelId="{931D1674-95B9-4FE3-80FD-A0161E0509D4}" type="parTrans" cxnId="{81C5143E-7106-4AD9-B525-E38B47378B02}">
      <dgm:prSet/>
      <dgm:spPr/>
      <dgm:t>
        <a:bodyPr/>
        <a:lstStyle/>
        <a:p>
          <a:pPr algn="just"/>
          <a:endParaRPr lang="en-US" sz="2000"/>
        </a:p>
      </dgm:t>
    </dgm:pt>
    <dgm:pt modelId="{EC03AEA1-1F55-49FC-9D74-754E8DE4AE27}" type="sibTrans" cxnId="{81C5143E-7106-4AD9-B525-E38B47378B02}">
      <dgm:prSet/>
      <dgm:spPr/>
      <dgm:t>
        <a:bodyPr/>
        <a:lstStyle/>
        <a:p>
          <a:pPr algn="just"/>
          <a:endParaRPr lang="en-US" sz="2000"/>
        </a:p>
      </dgm:t>
    </dgm:pt>
    <dgm:pt modelId="{03413603-8BDD-415F-BBD3-559C348B495A}">
      <dgm:prSet custT="1"/>
      <dgm:spPr/>
      <dgm:t>
        <a:bodyPr/>
        <a:lstStyle/>
        <a:p>
          <a:pPr algn="just"/>
          <a:r>
            <a:rPr lang="en-IN" sz="1600" b="0" i="0"/>
            <a:t>With Apache Flink, the analysis can be executed by continuously updating, streaming queries or processing ingested events in real-time, continuously emitting and updating the results.</a:t>
          </a:r>
          <a:endParaRPr lang="en-US" sz="1600"/>
        </a:p>
      </dgm:t>
    </dgm:pt>
    <dgm:pt modelId="{7136CBC0-D294-436D-9366-3D6440372063}" type="parTrans" cxnId="{87505973-4DB3-402A-9C0B-1BFA6A09CB6C}">
      <dgm:prSet/>
      <dgm:spPr/>
      <dgm:t>
        <a:bodyPr/>
        <a:lstStyle/>
        <a:p>
          <a:pPr algn="just"/>
          <a:endParaRPr lang="en-US" sz="2000"/>
        </a:p>
      </dgm:t>
    </dgm:pt>
    <dgm:pt modelId="{A7E0AC4C-087D-4C4C-A507-DDBEFFC4A3B2}" type="sibTrans" cxnId="{87505973-4DB3-402A-9C0B-1BFA6A09CB6C}">
      <dgm:prSet/>
      <dgm:spPr/>
      <dgm:t>
        <a:bodyPr/>
        <a:lstStyle/>
        <a:p>
          <a:pPr algn="just"/>
          <a:endParaRPr lang="en-US" sz="2000"/>
        </a:p>
      </dgm:t>
    </dgm:pt>
    <dgm:pt modelId="{7889B0B0-CA12-4AD6-A923-3B255699CB6B}">
      <dgm:prSet custT="1"/>
      <dgm:spPr/>
      <dgm:t>
        <a:bodyPr/>
        <a:lstStyle/>
        <a:p>
          <a:pPr algn="just"/>
          <a:r>
            <a:rPr lang="en-IN" sz="1600" b="0" i="0"/>
            <a:t>Data pipelines applications</a:t>
          </a:r>
          <a:endParaRPr lang="en-US" sz="1600"/>
        </a:p>
      </dgm:t>
    </dgm:pt>
    <dgm:pt modelId="{72AF0AE7-D8B3-4050-8C1F-50C169F66938}" type="parTrans" cxnId="{3DD7039C-782B-41BF-A7F0-672E5B585CEF}">
      <dgm:prSet/>
      <dgm:spPr/>
      <dgm:t>
        <a:bodyPr/>
        <a:lstStyle/>
        <a:p>
          <a:pPr algn="just"/>
          <a:endParaRPr lang="en-US" sz="2000"/>
        </a:p>
      </dgm:t>
    </dgm:pt>
    <dgm:pt modelId="{74232D13-4571-4C66-A38D-41E03CE87281}" type="sibTrans" cxnId="{3DD7039C-782B-41BF-A7F0-672E5B585CEF}">
      <dgm:prSet/>
      <dgm:spPr/>
      <dgm:t>
        <a:bodyPr/>
        <a:lstStyle/>
        <a:p>
          <a:pPr algn="just"/>
          <a:endParaRPr lang="en-US" sz="2000"/>
        </a:p>
      </dgm:t>
    </dgm:pt>
    <dgm:pt modelId="{85FF01AD-238B-485E-9AAF-38AB0EFC14FF}">
      <dgm:prSet custT="1"/>
      <dgm:spPr/>
      <dgm:t>
        <a:bodyPr/>
        <a:lstStyle/>
        <a:p>
          <a:pPr algn="just"/>
          <a:r>
            <a:rPr lang="en-IN" sz="1600" b="0" i="0"/>
            <a:t>transforming and enriching data to be moved from one data storage to another. </a:t>
          </a:r>
          <a:endParaRPr lang="en-US" sz="1600"/>
        </a:p>
      </dgm:t>
    </dgm:pt>
    <dgm:pt modelId="{8B17CEBC-257F-4402-9CCF-BA3F14D8257D}" type="parTrans" cxnId="{84724229-304E-4875-840D-69E87CD5E382}">
      <dgm:prSet/>
      <dgm:spPr/>
      <dgm:t>
        <a:bodyPr/>
        <a:lstStyle/>
        <a:p>
          <a:pPr algn="just"/>
          <a:endParaRPr lang="en-US" sz="2000"/>
        </a:p>
      </dgm:t>
    </dgm:pt>
    <dgm:pt modelId="{E5C5C020-C801-4CF6-BECC-4C4AB2CE4702}" type="sibTrans" cxnId="{84724229-304E-4875-840D-69E87CD5E382}">
      <dgm:prSet/>
      <dgm:spPr/>
      <dgm:t>
        <a:bodyPr/>
        <a:lstStyle/>
        <a:p>
          <a:pPr algn="just"/>
          <a:endParaRPr lang="en-US" sz="2000"/>
        </a:p>
      </dgm:t>
    </dgm:pt>
    <dgm:pt modelId="{F6D11448-0439-4A91-9F89-4A858BD5DF18}">
      <dgm:prSet custT="1"/>
      <dgm:spPr/>
      <dgm:t>
        <a:bodyPr/>
        <a:lstStyle/>
        <a:p>
          <a:pPr algn="just"/>
          <a:r>
            <a:rPr lang="en-IN" sz="1600" b="0" i="0"/>
            <a:t>Traditionally, extract-transform-load (ETL) is executed periodically, in batches. </a:t>
          </a:r>
          <a:endParaRPr lang="en-US" sz="1600"/>
        </a:p>
      </dgm:t>
    </dgm:pt>
    <dgm:pt modelId="{864443F5-7D4C-4FFF-9B22-D609710F4063}" type="parTrans" cxnId="{E57E901A-9DEE-4DA4-BA14-7BF0D8BCB49E}">
      <dgm:prSet/>
      <dgm:spPr/>
      <dgm:t>
        <a:bodyPr/>
        <a:lstStyle/>
        <a:p>
          <a:pPr algn="just"/>
          <a:endParaRPr lang="en-US" sz="2000"/>
        </a:p>
      </dgm:t>
    </dgm:pt>
    <dgm:pt modelId="{1FB5CB54-D88D-4FDF-A061-266537F33DBC}" type="sibTrans" cxnId="{E57E901A-9DEE-4DA4-BA14-7BF0D8BCB49E}">
      <dgm:prSet/>
      <dgm:spPr/>
      <dgm:t>
        <a:bodyPr/>
        <a:lstStyle/>
        <a:p>
          <a:pPr algn="just"/>
          <a:endParaRPr lang="en-US" sz="2000"/>
        </a:p>
      </dgm:t>
    </dgm:pt>
    <dgm:pt modelId="{9A71E2C8-2B88-4232-8B7D-D9887C3AE4C7}">
      <dgm:prSet custT="1"/>
      <dgm:spPr/>
      <dgm:t>
        <a:bodyPr/>
        <a:lstStyle/>
        <a:p>
          <a:pPr algn="just"/>
          <a:r>
            <a:rPr lang="en-IN" sz="1600" b="0" i="0"/>
            <a:t>With Apache Flink, the process can operate continuously, moving the data with low latency to their destination.</a:t>
          </a:r>
          <a:endParaRPr lang="en-US" sz="1600"/>
        </a:p>
      </dgm:t>
    </dgm:pt>
    <dgm:pt modelId="{35D7C6A6-1A83-40E9-B640-E6EBF3B5A59A}" type="parTrans" cxnId="{3066E782-4CF6-4AAF-90B0-463C3341BBD4}">
      <dgm:prSet/>
      <dgm:spPr/>
      <dgm:t>
        <a:bodyPr/>
        <a:lstStyle/>
        <a:p>
          <a:pPr algn="just"/>
          <a:endParaRPr lang="en-US" sz="2000"/>
        </a:p>
      </dgm:t>
    </dgm:pt>
    <dgm:pt modelId="{D95E0B48-BC54-4746-9BEA-3CF269D49ECB}" type="sibTrans" cxnId="{3066E782-4CF6-4AAF-90B0-463C3341BBD4}">
      <dgm:prSet/>
      <dgm:spPr/>
      <dgm:t>
        <a:bodyPr/>
        <a:lstStyle/>
        <a:p>
          <a:pPr algn="just"/>
          <a:endParaRPr lang="en-US" sz="2000"/>
        </a:p>
      </dgm:t>
    </dgm:pt>
    <dgm:pt modelId="{945D9315-17B3-6541-9EF2-6C662E257A56}" type="pres">
      <dgm:prSet presAssocID="{4A1B0770-B5F5-493D-ABF9-7D4543089F9D}" presName="linear" presStyleCnt="0">
        <dgm:presLayoutVars>
          <dgm:dir/>
          <dgm:animLvl val="lvl"/>
          <dgm:resizeHandles val="exact"/>
        </dgm:presLayoutVars>
      </dgm:prSet>
      <dgm:spPr/>
    </dgm:pt>
    <dgm:pt modelId="{307B0C8F-C0C9-FA43-9A48-72E54EC4D7D4}" type="pres">
      <dgm:prSet presAssocID="{EA24868B-B8E7-49BC-81C2-DF950E69A705}" presName="parentLin" presStyleCnt="0"/>
      <dgm:spPr/>
    </dgm:pt>
    <dgm:pt modelId="{BAC76050-64DA-B441-B03F-3095CA6648C7}" type="pres">
      <dgm:prSet presAssocID="{EA24868B-B8E7-49BC-81C2-DF950E69A705}" presName="parentLeftMargin" presStyleLbl="node1" presStyleIdx="0" presStyleCnt="3"/>
      <dgm:spPr/>
    </dgm:pt>
    <dgm:pt modelId="{C0AE609E-31EB-614A-82F3-19D904B69D86}" type="pres">
      <dgm:prSet presAssocID="{EA24868B-B8E7-49BC-81C2-DF950E69A705}" presName="parentText" presStyleLbl="node1" presStyleIdx="0" presStyleCnt="3">
        <dgm:presLayoutVars>
          <dgm:chMax val="0"/>
          <dgm:bulletEnabled val="1"/>
        </dgm:presLayoutVars>
      </dgm:prSet>
      <dgm:spPr/>
    </dgm:pt>
    <dgm:pt modelId="{E3874A43-BE92-9640-80F7-28F0EFE7D9FD}" type="pres">
      <dgm:prSet presAssocID="{EA24868B-B8E7-49BC-81C2-DF950E69A705}" presName="negativeSpace" presStyleCnt="0"/>
      <dgm:spPr/>
    </dgm:pt>
    <dgm:pt modelId="{CB476709-4300-C645-88F9-C10A9D8F12EA}" type="pres">
      <dgm:prSet presAssocID="{EA24868B-B8E7-49BC-81C2-DF950E69A705}" presName="childText" presStyleLbl="conFgAcc1" presStyleIdx="0" presStyleCnt="3">
        <dgm:presLayoutVars>
          <dgm:bulletEnabled val="1"/>
        </dgm:presLayoutVars>
      </dgm:prSet>
      <dgm:spPr/>
    </dgm:pt>
    <dgm:pt modelId="{CFD0F9E3-8060-7347-BEEB-BE6C0AF32B76}" type="pres">
      <dgm:prSet presAssocID="{CDACBEE0-8EE6-4702-B241-96F262963108}" presName="spaceBetweenRectangles" presStyleCnt="0"/>
      <dgm:spPr/>
    </dgm:pt>
    <dgm:pt modelId="{093F645A-2FC3-8048-9A7B-86691150B307}" type="pres">
      <dgm:prSet presAssocID="{AE66A486-A204-4A35-ABEE-384099BD03C0}" presName="parentLin" presStyleCnt="0"/>
      <dgm:spPr/>
    </dgm:pt>
    <dgm:pt modelId="{8CEAE336-5F4C-2449-975F-206093E706F9}" type="pres">
      <dgm:prSet presAssocID="{AE66A486-A204-4A35-ABEE-384099BD03C0}" presName="parentLeftMargin" presStyleLbl="node1" presStyleIdx="0" presStyleCnt="3"/>
      <dgm:spPr/>
    </dgm:pt>
    <dgm:pt modelId="{46D96BC5-CEDA-D644-B766-6A9EB667AA0B}" type="pres">
      <dgm:prSet presAssocID="{AE66A486-A204-4A35-ABEE-384099BD03C0}" presName="parentText" presStyleLbl="node1" presStyleIdx="1" presStyleCnt="3">
        <dgm:presLayoutVars>
          <dgm:chMax val="0"/>
          <dgm:bulletEnabled val="1"/>
        </dgm:presLayoutVars>
      </dgm:prSet>
      <dgm:spPr/>
    </dgm:pt>
    <dgm:pt modelId="{ED05D9BB-881C-454D-9FDF-04FE308C00EE}" type="pres">
      <dgm:prSet presAssocID="{AE66A486-A204-4A35-ABEE-384099BD03C0}" presName="negativeSpace" presStyleCnt="0"/>
      <dgm:spPr/>
    </dgm:pt>
    <dgm:pt modelId="{2F4659A3-FD16-6940-A43B-7675525CE1E2}" type="pres">
      <dgm:prSet presAssocID="{AE66A486-A204-4A35-ABEE-384099BD03C0}" presName="childText" presStyleLbl="conFgAcc1" presStyleIdx="1" presStyleCnt="3">
        <dgm:presLayoutVars>
          <dgm:bulletEnabled val="1"/>
        </dgm:presLayoutVars>
      </dgm:prSet>
      <dgm:spPr/>
    </dgm:pt>
    <dgm:pt modelId="{65C0C4F9-7AF5-FB4E-B123-A15E3200B56D}" type="pres">
      <dgm:prSet presAssocID="{59F6499D-E3A1-499F-9B53-DB3B4F7507AA}" presName="spaceBetweenRectangles" presStyleCnt="0"/>
      <dgm:spPr/>
    </dgm:pt>
    <dgm:pt modelId="{30C88B4E-5156-8C4D-9215-22AF649ACC28}" type="pres">
      <dgm:prSet presAssocID="{7889B0B0-CA12-4AD6-A923-3B255699CB6B}" presName="parentLin" presStyleCnt="0"/>
      <dgm:spPr/>
    </dgm:pt>
    <dgm:pt modelId="{5F8ECE7E-FA37-6544-9661-9AEE32A75BF2}" type="pres">
      <dgm:prSet presAssocID="{7889B0B0-CA12-4AD6-A923-3B255699CB6B}" presName="parentLeftMargin" presStyleLbl="node1" presStyleIdx="1" presStyleCnt="3"/>
      <dgm:spPr/>
    </dgm:pt>
    <dgm:pt modelId="{85839DCF-2BA4-CF45-8F60-5217680D4A1E}" type="pres">
      <dgm:prSet presAssocID="{7889B0B0-CA12-4AD6-A923-3B255699CB6B}" presName="parentText" presStyleLbl="node1" presStyleIdx="2" presStyleCnt="3">
        <dgm:presLayoutVars>
          <dgm:chMax val="0"/>
          <dgm:bulletEnabled val="1"/>
        </dgm:presLayoutVars>
      </dgm:prSet>
      <dgm:spPr/>
    </dgm:pt>
    <dgm:pt modelId="{405DBA99-5261-5343-A4B9-77D02BD08F75}" type="pres">
      <dgm:prSet presAssocID="{7889B0B0-CA12-4AD6-A923-3B255699CB6B}" presName="negativeSpace" presStyleCnt="0"/>
      <dgm:spPr/>
    </dgm:pt>
    <dgm:pt modelId="{2F9FE013-EC83-0940-8A14-AD7CAFDC93DF}" type="pres">
      <dgm:prSet presAssocID="{7889B0B0-CA12-4AD6-A923-3B255699CB6B}" presName="childText" presStyleLbl="conFgAcc1" presStyleIdx="2" presStyleCnt="3">
        <dgm:presLayoutVars>
          <dgm:bulletEnabled val="1"/>
        </dgm:presLayoutVars>
      </dgm:prSet>
      <dgm:spPr/>
    </dgm:pt>
  </dgm:ptLst>
  <dgm:cxnLst>
    <dgm:cxn modelId="{EE54E300-B68B-404A-880A-C384DE22F9FE}" type="presOf" srcId="{B38D265A-71CE-4A4B-952A-57A5EC9F0428}" destId="{CB476709-4300-C645-88F9-C10A9D8F12EA}" srcOrd="0" destOrd="0" presId="urn:microsoft.com/office/officeart/2005/8/layout/list1"/>
    <dgm:cxn modelId="{E57E901A-9DEE-4DA4-BA14-7BF0D8BCB49E}" srcId="{7889B0B0-CA12-4AD6-A923-3B255699CB6B}" destId="{F6D11448-0439-4A91-9F89-4A858BD5DF18}" srcOrd="1" destOrd="0" parTransId="{864443F5-7D4C-4FFF-9B22-D609710F4063}" sibTransId="{1FB5CB54-D88D-4FDF-A061-266537F33DBC}"/>
    <dgm:cxn modelId="{84724229-304E-4875-840D-69E87CD5E382}" srcId="{7889B0B0-CA12-4AD6-A923-3B255699CB6B}" destId="{85FF01AD-238B-485E-9AAF-38AB0EFC14FF}" srcOrd="0" destOrd="0" parTransId="{8B17CEBC-257F-4402-9CCF-BA3F14D8257D}" sibTransId="{E5C5C020-C801-4CF6-BECC-4C4AB2CE4702}"/>
    <dgm:cxn modelId="{DD51F62C-C329-9C42-B1E6-12BCF477C660}" type="presOf" srcId="{7889B0B0-CA12-4AD6-A923-3B255699CB6B}" destId="{5F8ECE7E-FA37-6544-9661-9AEE32A75BF2}" srcOrd="0" destOrd="0" presId="urn:microsoft.com/office/officeart/2005/8/layout/list1"/>
    <dgm:cxn modelId="{68F4F73A-98CE-4292-98EF-2FBACFC9EBBB}" srcId="{4A1B0770-B5F5-493D-ABF9-7D4543089F9D}" destId="{EA24868B-B8E7-49BC-81C2-DF950E69A705}" srcOrd="0" destOrd="0" parTransId="{4DC3B979-50E5-41F7-9536-E365BAF20FEE}" sibTransId="{CDACBEE0-8EE6-4702-B241-96F262963108}"/>
    <dgm:cxn modelId="{81C5143E-7106-4AD9-B525-E38B47378B02}" srcId="{AE66A486-A204-4A35-ABEE-384099BD03C0}" destId="{A6242FBB-108C-46FE-A5AF-384C62B68EEF}" srcOrd="1" destOrd="0" parTransId="{931D1674-95B9-4FE3-80FD-A0161E0509D4}" sibTransId="{EC03AEA1-1F55-49FC-9D74-754E8DE4AE27}"/>
    <dgm:cxn modelId="{A14A1946-BB06-234F-AF1A-F5F579DBAC2E}" type="presOf" srcId="{AE66A486-A204-4A35-ABEE-384099BD03C0}" destId="{46D96BC5-CEDA-D644-B766-6A9EB667AA0B}" srcOrd="1" destOrd="0" presId="urn:microsoft.com/office/officeart/2005/8/layout/list1"/>
    <dgm:cxn modelId="{4F957A47-053E-CC4E-96CD-9871496052D7}" type="presOf" srcId="{EA24868B-B8E7-49BC-81C2-DF950E69A705}" destId="{BAC76050-64DA-B441-B03F-3095CA6648C7}" srcOrd="0" destOrd="0" presId="urn:microsoft.com/office/officeart/2005/8/layout/list1"/>
    <dgm:cxn modelId="{2E89905A-E182-49D8-B6EE-3F2E5EDECE32}" srcId="{AE66A486-A204-4A35-ABEE-384099BD03C0}" destId="{A1CD4E09-DB5C-40B8-BDBE-D95A678F5A90}" srcOrd="0" destOrd="0" parTransId="{98C3C7E5-3C6D-4E2F-B37D-70AFFC0BAC80}" sibTransId="{D51FFE7B-6D37-454C-BF50-D710324A6CEB}"/>
    <dgm:cxn modelId="{5D3D8966-01D7-1447-96ED-90B47A9282D1}" type="presOf" srcId="{AE66A486-A204-4A35-ABEE-384099BD03C0}" destId="{8CEAE336-5F4C-2449-975F-206093E706F9}" srcOrd="0" destOrd="0" presId="urn:microsoft.com/office/officeart/2005/8/layout/list1"/>
    <dgm:cxn modelId="{87505973-4DB3-402A-9C0B-1BFA6A09CB6C}" srcId="{AE66A486-A204-4A35-ABEE-384099BD03C0}" destId="{03413603-8BDD-415F-BBD3-559C348B495A}" srcOrd="2" destOrd="0" parTransId="{7136CBC0-D294-436D-9366-3D6440372063}" sibTransId="{A7E0AC4C-087D-4C4C-A507-DDBEFFC4A3B2}"/>
    <dgm:cxn modelId="{3066E782-4CF6-4AAF-90B0-463C3341BBD4}" srcId="{7889B0B0-CA12-4AD6-A923-3B255699CB6B}" destId="{9A71E2C8-2B88-4232-8B7D-D9887C3AE4C7}" srcOrd="2" destOrd="0" parTransId="{35D7C6A6-1A83-40E9-B640-E6EBF3B5A59A}" sibTransId="{D95E0B48-BC54-4746-9BEA-3CF269D49ECB}"/>
    <dgm:cxn modelId="{17D3E891-82E7-5140-970C-88612110FC9B}" type="presOf" srcId="{03413603-8BDD-415F-BBD3-559C348B495A}" destId="{2F4659A3-FD16-6940-A43B-7675525CE1E2}" srcOrd="0" destOrd="2" presId="urn:microsoft.com/office/officeart/2005/8/layout/list1"/>
    <dgm:cxn modelId="{49D88993-4D5F-8A40-A7FD-FD8AEB82AE03}" type="presOf" srcId="{4A1B0770-B5F5-493D-ABF9-7D4543089F9D}" destId="{945D9315-17B3-6541-9EF2-6C662E257A56}" srcOrd="0" destOrd="0" presId="urn:microsoft.com/office/officeart/2005/8/layout/list1"/>
    <dgm:cxn modelId="{94DA979B-00D9-C141-BD46-E5A61D55926A}" type="presOf" srcId="{A6242FBB-108C-46FE-A5AF-384C62B68EEF}" destId="{2F4659A3-FD16-6940-A43B-7675525CE1E2}" srcOrd="0" destOrd="1" presId="urn:microsoft.com/office/officeart/2005/8/layout/list1"/>
    <dgm:cxn modelId="{3DD7039C-782B-41BF-A7F0-672E5B585CEF}" srcId="{4A1B0770-B5F5-493D-ABF9-7D4543089F9D}" destId="{7889B0B0-CA12-4AD6-A923-3B255699CB6B}" srcOrd="2" destOrd="0" parTransId="{72AF0AE7-D8B3-4050-8C1F-50C169F66938}" sibTransId="{74232D13-4571-4C66-A38D-41E03CE87281}"/>
    <dgm:cxn modelId="{A59F799D-D49F-4C0C-8F37-D3407991DBD0}" srcId="{EA24868B-B8E7-49BC-81C2-DF950E69A705}" destId="{B38D265A-71CE-4A4B-952A-57A5EC9F0428}" srcOrd="0" destOrd="0" parTransId="{5A032207-B554-4A1A-A32F-E1970F647590}" sibTransId="{99EC84B8-A98B-4F0D-8240-FB5C0ACCF911}"/>
    <dgm:cxn modelId="{875EC7A2-F7D5-FF44-8C71-ABC17DDE3642}" type="presOf" srcId="{A1CD4E09-DB5C-40B8-BDBE-D95A678F5A90}" destId="{2F4659A3-FD16-6940-A43B-7675525CE1E2}" srcOrd="0" destOrd="0" presId="urn:microsoft.com/office/officeart/2005/8/layout/list1"/>
    <dgm:cxn modelId="{41A44BA9-C593-0D47-9557-5E2D79229203}" type="presOf" srcId="{F6D11448-0439-4A91-9F89-4A858BD5DF18}" destId="{2F9FE013-EC83-0940-8A14-AD7CAFDC93DF}" srcOrd="0" destOrd="1" presId="urn:microsoft.com/office/officeart/2005/8/layout/list1"/>
    <dgm:cxn modelId="{9F02D6B3-4017-6A41-991B-190298BB35A9}" type="presOf" srcId="{85FF01AD-238B-485E-9AAF-38AB0EFC14FF}" destId="{2F9FE013-EC83-0940-8A14-AD7CAFDC93DF}" srcOrd="0" destOrd="0" presId="urn:microsoft.com/office/officeart/2005/8/layout/list1"/>
    <dgm:cxn modelId="{C81178C6-3A2B-F049-81C8-08183BAEA08E}" type="presOf" srcId="{EA24868B-B8E7-49BC-81C2-DF950E69A705}" destId="{C0AE609E-31EB-614A-82F3-19D904B69D86}" srcOrd="1" destOrd="0" presId="urn:microsoft.com/office/officeart/2005/8/layout/list1"/>
    <dgm:cxn modelId="{5187EBD7-FA69-7A4E-A47E-131CEEFD2102}" type="presOf" srcId="{7C2CA007-8103-4527-BD6F-58E29BE36A7A}" destId="{CB476709-4300-C645-88F9-C10A9D8F12EA}" srcOrd="0" destOrd="1" presId="urn:microsoft.com/office/officeart/2005/8/layout/list1"/>
    <dgm:cxn modelId="{1683E1E7-F6C3-C440-9AB5-D4AD655945BA}" type="presOf" srcId="{7889B0B0-CA12-4AD6-A923-3B255699CB6B}" destId="{85839DCF-2BA4-CF45-8F60-5217680D4A1E}" srcOrd="1" destOrd="0" presId="urn:microsoft.com/office/officeart/2005/8/layout/list1"/>
    <dgm:cxn modelId="{C79B6EEC-A6D6-41D5-94DD-839DF0CD6EE8}" srcId="{4A1B0770-B5F5-493D-ABF9-7D4543089F9D}" destId="{AE66A486-A204-4A35-ABEE-384099BD03C0}" srcOrd="1" destOrd="0" parTransId="{BE6AD3EC-8A3F-436D-B71C-8E647E4EBDAA}" sibTransId="{59F6499D-E3A1-499F-9B53-DB3B4F7507AA}"/>
    <dgm:cxn modelId="{A6445FF6-5789-E14D-A70F-C49E8C66AEB6}" type="presOf" srcId="{9A71E2C8-2B88-4232-8B7D-D9887C3AE4C7}" destId="{2F9FE013-EC83-0940-8A14-AD7CAFDC93DF}" srcOrd="0" destOrd="2" presId="urn:microsoft.com/office/officeart/2005/8/layout/list1"/>
    <dgm:cxn modelId="{B361DFF6-1D05-471D-8E04-666FB703F405}" srcId="{EA24868B-B8E7-49BC-81C2-DF950E69A705}" destId="{7C2CA007-8103-4527-BD6F-58E29BE36A7A}" srcOrd="1" destOrd="0" parTransId="{FE2E7DCA-7980-489B-85D9-DAA0C19F6119}" sibTransId="{75C1C03D-4989-45F5-94B9-B10CB507AD5C}"/>
    <dgm:cxn modelId="{D2E591F7-27A5-DE4A-9FB6-C7D4D285E703}" type="presParOf" srcId="{945D9315-17B3-6541-9EF2-6C662E257A56}" destId="{307B0C8F-C0C9-FA43-9A48-72E54EC4D7D4}" srcOrd="0" destOrd="0" presId="urn:microsoft.com/office/officeart/2005/8/layout/list1"/>
    <dgm:cxn modelId="{503C3180-E10D-8A41-94DC-C2CCA1DC389E}" type="presParOf" srcId="{307B0C8F-C0C9-FA43-9A48-72E54EC4D7D4}" destId="{BAC76050-64DA-B441-B03F-3095CA6648C7}" srcOrd="0" destOrd="0" presId="urn:microsoft.com/office/officeart/2005/8/layout/list1"/>
    <dgm:cxn modelId="{02B8D797-40D7-E24F-B35C-970766D676A9}" type="presParOf" srcId="{307B0C8F-C0C9-FA43-9A48-72E54EC4D7D4}" destId="{C0AE609E-31EB-614A-82F3-19D904B69D86}" srcOrd="1" destOrd="0" presId="urn:microsoft.com/office/officeart/2005/8/layout/list1"/>
    <dgm:cxn modelId="{CC69E050-759E-924D-A1BE-C2F082CAB55D}" type="presParOf" srcId="{945D9315-17B3-6541-9EF2-6C662E257A56}" destId="{E3874A43-BE92-9640-80F7-28F0EFE7D9FD}" srcOrd="1" destOrd="0" presId="urn:microsoft.com/office/officeart/2005/8/layout/list1"/>
    <dgm:cxn modelId="{86B67EF6-1B48-4F4D-AD5F-9B88554BEF4E}" type="presParOf" srcId="{945D9315-17B3-6541-9EF2-6C662E257A56}" destId="{CB476709-4300-C645-88F9-C10A9D8F12EA}" srcOrd="2" destOrd="0" presId="urn:microsoft.com/office/officeart/2005/8/layout/list1"/>
    <dgm:cxn modelId="{F4DB9427-9B45-C848-B6CC-F1B2E01B8B8D}" type="presParOf" srcId="{945D9315-17B3-6541-9EF2-6C662E257A56}" destId="{CFD0F9E3-8060-7347-BEEB-BE6C0AF32B76}" srcOrd="3" destOrd="0" presId="urn:microsoft.com/office/officeart/2005/8/layout/list1"/>
    <dgm:cxn modelId="{24504DF2-EF1E-4E4B-841E-697807B58954}" type="presParOf" srcId="{945D9315-17B3-6541-9EF2-6C662E257A56}" destId="{093F645A-2FC3-8048-9A7B-86691150B307}" srcOrd="4" destOrd="0" presId="urn:microsoft.com/office/officeart/2005/8/layout/list1"/>
    <dgm:cxn modelId="{EF16EBB3-C36C-674D-9C79-F9F62B34CA2A}" type="presParOf" srcId="{093F645A-2FC3-8048-9A7B-86691150B307}" destId="{8CEAE336-5F4C-2449-975F-206093E706F9}" srcOrd="0" destOrd="0" presId="urn:microsoft.com/office/officeart/2005/8/layout/list1"/>
    <dgm:cxn modelId="{741046B2-3B33-DB44-B393-D1337A34F105}" type="presParOf" srcId="{093F645A-2FC3-8048-9A7B-86691150B307}" destId="{46D96BC5-CEDA-D644-B766-6A9EB667AA0B}" srcOrd="1" destOrd="0" presId="urn:microsoft.com/office/officeart/2005/8/layout/list1"/>
    <dgm:cxn modelId="{610504B4-0973-B342-9B2D-7F28574ABAAB}" type="presParOf" srcId="{945D9315-17B3-6541-9EF2-6C662E257A56}" destId="{ED05D9BB-881C-454D-9FDF-04FE308C00EE}" srcOrd="5" destOrd="0" presId="urn:microsoft.com/office/officeart/2005/8/layout/list1"/>
    <dgm:cxn modelId="{38F54571-04C2-674F-A9D4-A59C7DA2C594}" type="presParOf" srcId="{945D9315-17B3-6541-9EF2-6C662E257A56}" destId="{2F4659A3-FD16-6940-A43B-7675525CE1E2}" srcOrd="6" destOrd="0" presId="urn:microsoft.com/office/officeart/2005/8/layout/list1"/>
    <dgm:cxn modelId="{0F6F680F-0E90-594A-A966-6ADDF796EDF4}" type="presParOf" srcId="{945D9315-17B3-6541-9EF2-6C662E257A56}" destId="{65C0C4F9-7AF5-FB4E-B123-A15E3200B56D}" srcOrd="7" destOrd="0" presId="urn:microsoft.com/office/officeart/2005/8/layout/list1"/>
    <dgm:cxn modelId="{B8D4EBDD-6B64-804D-8CBF-58414064C19A}" type="presParOf" srcId="{945D9315-17B3-6541-9EF2-6C662E257A56}" destId="{30C88B4E-5156-8C4D-9215-22AF649ACC28}" srcOrd="8" destOrd="0" presId="urn:microsoft.com/office/officeart/2005/8/layout/list1"/>
    <dgm:cxn modelId="{4E1F3B7F-22FB-944F-9400-111AD8C87CAA}" type="presParOf" srcId="{30C88B4E-5156-8C4D-9215-22AF649ACC28}" destId="{5F8ECE7E-FA37-6544-9661-9AEE32A75BF2}" srcOrd="0" destOrd="0" presId="urn:microsoft.com/office/officeart/2005/8/layout/list1"/>
    <dgm:cxn modelId="{58A2AC89-E9ED-0A47-9B7C-39E2C6C76A2B}" type="presParOf" srcId="{30C88B4E-5156-8C4D-9215-22AF649ACC28}" destId="{85839DCF-2BA4-CF45-8F60-5217680D4A1E}" srcOrd="1" destOrd="0" presId="urn:microsoft.com/office/officeart/2005/8/layout/list1"/>
    <dgm:cxn modelId="{6503E456-8C57-2446-AFB9-E2A1F4038D4C}" type="presParOf" srcId="{945D9315-17B3-6541-9EF2-6C662E257A56}" destId="{405DBA99-5261-5343-A4B9-77D02BD08F75}" srcOrd="9" destOrd="0" presId="urn:microsoft.com/office/officeart/2005/8/layout/list1"/>
    <dgm:cxn modelId="{0A8DBFB2-5AA5-C747-B513-6A5D0C18001A}" type="presParOf" srcId="{945D9315-17B3-6541-9EF2-6C662E257A56}" destId="{2F9FE013-EC83-0940-8A14-AD7CAFDC93D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B3182D76-C234-494E-93E8-F3C98FB1FEA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F8F731D-6ADE-472D-B591-D4F56C4E1E02}">
      <dgm:prSet/>
      <dgm:spPr/>
      <dgm:t>
        <a:bodyPr/>
        <a:lstStyle/>
        <a:p>
          <a:r>
            <a:rPr lang="en-IN" b="0" i="0"/>
            <a:t>Process both unbounded (streams) and bounded (batches) data sets</a:t>
          </a:r>
          <a:endParaRPr lang="en-US"/>
        </a:p>
      </dgm:t>
    </dgm:pt>
    <dgm:pt modelId="{29C5DEEB-E908-44BB-9688-C5E1A74606A7}" type="parTrans" cxnId="{16DD9D8A-0AD1-4CB4-9F2F-DE8DFD755F06}">
      <dgm:prSet/>
      <dgm:spPr/>
      <dgm:t>
        <a:bodyPr/>
        <a:lstStyle/>
        <a:p>
          <a:endParaRPr lang="en-US"/>
        </a:p>
      </dgm:t>
    </dgm:pt>
    <dgm:pt modelId="{9BE7715F-BE00-4A80-80E8-04D7ED0D5C25}" type="sibTrans" cxnId="{16DD9D8A-0AD1-4CB4-9F2F-DE8DFD755F06}">
      <dgm:prSet/>
      <dgm:spPr/>
      <dgm:t>
        <a:bodyPr/>
        <a:lstStyle/>
        <a:p>
          <a:endParaRPr lang="en-US"/>
        </a:p>
      </dgm:t>
    </dgm:pt>
    <dgm:pt modelId="{F94894D9-8CC9-4E93-8870-E5D5BDD030A1}">
      <dgm:prSet/>
      <dgm:spPr/>
      <dgm:t>
        <a:bodyPr/>
        <a:lstStyle/>
        <a:p>
          <a:r>
            <a:rPr lang="en-IN" b="0" i="0"/>
            <a:t>Apache Flink can process both unbounded and bounded data sets, i.e., streams and batch data. </a:t>
          </a:r>
          <a:endParaRPr lang="en-US"/>
        </a:p>
      </dgm:t>
    </dgm:pt>
    <dgm:pt modelId="{42623720-1379-4C17-B57F-E785A1904016}" type="parTrans" cxnId="{A4DA92B2-48B8-4109-B5FD-D7764845D489}">
      <dgm:prSet/>
      <dgm:spPr/>
      <dgm:t>
        <a:bodyPr/>
        <a:lstStyle/>
        <a:p>
          <a:endParaRPr lang="en-US"/>
        </a:p>
      </dgm:t>
    </dgm:pt>
    <dgm:pt modelId="{201E0D86-BF15-46A4-9F53-42FA910B16BB}" type="sibTrans" cxnId="{A4DA92B2-48B8-4109-B5FD-D7764845D489}">
      <dgm:prSet/>
      <dgm:spPr/>
      <dgm:t>
        <a:bodyPr/>
        <a:lstStyle/>
        <a:p>
          <a:endParaRPr lang="en-US"/>
        </a:p>
      </dgm:t>
    </dgm:pt>
    <dgm:pt modelId="{6DFFC57D-A4E6-49A4-B1B9-C6636E0695AA}">
      <dgm:prSet/>
      <dgm:spPr/>
      <dgm:t>
        <a:bodyPr/>
        <a:lstStyle/>
        <a:p>
          <a:r>
            <a:rPr lang="en-IN" b="0" i="0"/>
            <a:t>Unbounded streams have a start but are virtually infinite and never end. </a:t>
          </a:r>
          <a:endParaRPr lang="en-US"/>
        </a:p>
      </dgm:t>
    </dgm:pt>
    <dgm:pt modelId="{75DD9D49-BF44-4658-8C4F-0C569850C512}" type="parTrans" cxnId="{52F06E37-B3F1-48F1-A33C-B460ABBB2CBD}">
      <dgm:prSet/>
      <dgm:spPr/>
      <dgm:t>
        <a:bodyPr/>
        <a:lstStyle/>
        <a:p>
          <a:endParaRPr lang="en-US"/>
        </a:p>
      </dgm:t>
    </dgm:pt>
    <dgm:pt modelId="{F03CBA75-875B-4890-B18A-1DEB81A1C8A6}" type="sibTrans" cxnId="{52F06E37-B3F1-48F1-A33C-B460ABBB2CBD}">
      <dgm:prSet/>
      <dgm:spPr/>
      <dgm:t>
        <a:bodyPr/>
        <a:lstStyle/>
        <a:p>
          <a:endParaRPr lang="en-US"/>
        </a:p>
      </dgm:t>
    </dgm:pt>
    <dgm:pt modelId="{13E09DD3-0798-4B7D-821C-0061025BD13D}">
      <dgm:prSet/>
      <dgm:spPr/>
      <dgm:t>
        <a:bodyPr/>
        <a:lstStyle/>
        <a:p>
          <a:r>
            <a:rPr lang="en-IN" b="0" i="0"/>
            <a:t>Processing can theoretically never stop.</a:t>
          </a:r>
          <a:endParaRPr lang="en-US"/>
        </a:p>
      </dgm:t>
    </dgm:pt>
    <dgm:pt modelId="{4E2BE155-A510-4063-8752-774C9306DC2E}" type="parTrans" cxnId="{53053F8D-6199-46C2-95BC-44423669382C}">
      <dgm:prSet/>
      <dgm:spPr/>
      <dgm:t>
        <a:bodyPr/>
        <a:lstStyle/>
        <a:p>
          <a:endParaRPr lang="en-US"/>
        </a:p>
      </dgm:t>
    </dgm:pt>
    <dgm:pt modelId="{43C16E73-4CD4-498F-8BEC-42D5B73D4CC0}" type="sibTrans" cxnId="{53053F8D-6199-46C2-95BC-44423669382C}">
      <dgm:prSet/>
      <dgm:spPr/>
      <dgm:t>
        <a:bodyPr/>
        <a:lstStyle/>
        <a:p>
          <a:endParaRPr lang="en-US"/>
        </a:p>
      </dgm:t>
    </dgm:pt>
    <dgm:pt modelId="{BF12742B-8D4B-4F95-94AC-F235D512A99E}">
      <dgm:prSet/>
      <dgm:spPr/>
      <dgm:t>
        <a:bodyPr/>
        <a:lstStyle/>
        <a:p>
          <a:r>
            <a:rPr lang="en-IN" b="0" i="0"/>
            <a:t>Bounded data, like tables, are finite and can be processed from the beginning to the end in a finite time.</a:t>
          </a:r>
          <a:endParaRPr lang="en-US"/>
        </a:p>
      </dgm:t>
    </dgm:pt>
    <dgm:pt modelId="{725DA05E-5661-4CFB-ADB2-DC1B01A54087}" type="parTrans" cxnId="{FF1D9BFD-6924-4307-B497-CF83DB152318}">
      <dgm:prSet/>
      <dgm:spPr/>
      <dgm:t>
        <a:bodyPr/>
        <a:lstStyle/>
        <a:p>
          <a:endParaRPr lang="en-US"/>
        </a:p>
      </dgm:t>
    </dgm:pt>
    <dgm:pt modelId="{2D139E3B-E906-4F88-859B-C63D258D0F70}" type="sibTrans" cxnId="{FF1D9BFD-6924-4307-B497-CF83DB152318}">
      <dgm:prSet/>
      <dgm:spPr/>
      <dgm:t>
        <a:bodyPr/>
        <a:lstStyle/>
        <a:p>
          <a:endParaRPr lang="en-US"/>
        </a:p>
      </dgm:t>
    </dgm:pt>
    <dgm:pt modelId="{46073AD2-2B78-4D3B-A9B8-A9383F0E593E}">
      <dgm:prSet/>
      <dgm:spPr/>
      <dgm:t>
        <a:bodyPr/>
        <a:lstStyle/>
        <a:p>
          <a:r>
            <a:rPr lang="en-IN" b="0" i="0"/>
            <a:t>Apache Flink provides algorithms and data structures to support both bounded and unbounded processing through the same programming interface. </a:t>
          </a:r>
          <a:endParaRPr lang="en-US"/>
        </a:p>
      </dgm:t>
    </dgm:pt>
    <dgm:pt modelId="{7650487C-018E-4A87-BD13-815F5DD67B7B}" type="parTrans" cxnId="{62B6E17B-2447-49F6-B682-37F646F24E79}">
      <dgm:prSet/>
      <dgm:spPr/>
      <dgm:t>
        <a:bodyPr/>
        <a:lstStyle/>
        <a:p>
          <a:endParaRPr lang="en-US"/>
        </a:p>
      </dgm:t>
    </dgm:pt>
    <dgm:pt modelId="{083AC887-FB16-4824-9574-8EC1D5B81890}" type="sibTrans" cxnId="{62B6E17B-2447-49F6-B682-37F646F24E79}">
      <dgm:prSet/>
      <dgm:spPr/>
      <dgm:t>
        <a:bodyPr/>
        <a:lstStyle/>
        <a:p>
          <a:endParaRPr lang="en-US"/>
        </a:p>
      </dgm:t>
    </dgm:pt>
    <dgm:pt modelId="{70BDF50F-DE80-4C22-9DEA-C5C26DC1F61E}">
      <dgm:prSet/>
      <dgm:spPr/>
      <dgm:t>
        <a:bodyPr/>
        <a:lstStyle/>
        <a:p>
          <a:r>
            <a:rPr lang="en-IN" b="0" i="0"/>
            <a:t>Applications processing bounded data will end their execution when reaching the end of the input data sets.</a:t>
          </a:r>
          <a:endParaRPr lang="en-US"/>
        </a:p>
      </dgm:t>
    </dgm:pt>
    <dgm:pt modelId="{88368194-F52F-4335-A675-9800EA4FFFC1}" type="parTrans" cxnId="{7E1207A1-50D3-4492-BC50-7463A41E3B38}">
      <dgm:prSet/>
      <dgm:spPr/>
      <dgm:t>
        <a:bodyPr/>
        <a:lstStyle/>
        <a:p>
          <a:endParaRPr lang="en-US"/>
        </a:p>
      </dgm:t>
    </dgm:pt>
    <dgm:pt modelId="{A5FCC301-1B00-4131-BA6A-68187CE804BC}" type="sibTrans" cxnId="{7E1207A1-50D3-4492-BC50-7463A41E3B38}">
      <dgm:prSet/>
      <dgm:spPr/>
      <dgm:t>
        <a:bodyPr/>
        <a:lstStyle/>
        <a:p>
          <a:endParaRPr lang="en-US"/>
        </a:p>
      </dgm:t>
    </dgm:pt>
    <dgm:pt modelId="{1AC6988C-06EC-49FE-AA8E-DDB87DDF56B9}">
      <dgm:prSet/>
      <dgm:spPr/>
      <dgm:t>
        <a:bodyPr/>
        <a:lstStyle/>
        <a:p>
          <a:r>
            <a:rPr lang="en-IN" b="1" i="0"/>
            <a:t>Run applications at scale</a:t>
          </a:r>
          <a:endParaRPr lang="en-US"/>
        </a:p>
      </dgm:t>
    </dgm:pt>
    <dgm:pt modelId="{B3E2CC34-6C7F-44BA-B037-50298AA1192E}" type="parTrans" cxnId="{7B2C4FA8-B48B-4430-9743-4E2216DF975E}">
      <dgm:prSet/>
      <dgm:spPr/>
      <dgm:t>
        <a:bodyPr/>
        <a:lstStyle/>
        <a:p>
          <a:endParaRPr lang="en-US"/>
        </a:p>
      </dgm:t>
    </dgm:pt>
    <dgm:pt modelId="{595AC3B7-B1FD-4C78-B6C7-3D3509CFD49B}" type="sibTrans" cxnId="{7B2C4FA8-B48B-4430-9743-4E2216DF975E}">
      <dgm:prSet/>
      <dgm:spPr/>
      <dgm:t>
        <a:bodyPr/>
        <a:lstStyle/>
        <a:p>
          <a:endParaRPr lang="en-US"/>
        </a:p>
      </dgm:t>
    </dgm:pt>
    <dgm:pt modelId="{F09CCB5B-3FBD-41ED-808A-A0BA69F67E6E}">
      <dgm:prSet/>
      <dgm:spPr/>
      <dgm:t>
        <a:bodyPr/>
        <a:lstStyle/>
        <a:p>
          <a:r>
            <a:rPr lang="en-IN" b="0" i="0"/>
            <a:t>Apache Flink is designed to run stateful applications at virtually any scale. Processing is parallelized to thousands of tasks, distributed multiple machines, concurrently.</a:t>
          </a:r>
          <a:endParaRPr lang="en-US"/>
        </a:p>
      </dgm:t>
    </dgm:pt>
    <dgm:pt modelId="{AED0057E-9785-4F85-B7F5-24D2E69A2BEC}" type="parTrans" cxnId="{E8B5FE21-C066-4F5B-B714-E0A07102AD9F}">
      <dgm:prSet/>
      <dgm:spPr/>
      <dgm:t>
        <a:bodyPr/>
        <a:lstStyle/>
        <a:p>
          <a:endParaRPr lang="en-US"/>
        </a:p>
      </dgm:t>
    </dgm:pt>
    <dgm:pt modelId="{8F11FF16-DEC2-4C96-9894-12B045841E8F}" type="sibTrans" cxnId="{E8B5FE21-C066-4F5B-B714-E0A07102AD9F}">
      <dgm:prSet/>
      <dgm:spPr/>
      <dgm:t>
        <a:bodyPr/>
        <a:lstStyle/>
        <a:p>
          <a:endParaRPr lang="en-US"/>
        </a:p>
      </dgm:t>
    </dgm:pt>
    <dgm:pt modelId="{7800C544-802F-49DB-A7ED-777E9A274C26}">
      <dgm:prSet/>
      <dgm:spPr/>
      <dgm:t>
        <a:bodyPr/>
        <a:lstStyle/>
        <a:p>
          <a:r>
            <a:rPr lang="en-IN" b="0" i="0"/>
            <a:t>State is also partitioned and distributed horizontally, allowing to maintain several terabytes across multiple machines. </a:t>
          </a:r>
          <a:endParaRPr lang="en-US"/>
        </a:p>
      </dgm:t>
    </dgm:pt>
    <dgm:pt modelId="{36C09C91-5E9D-4670-A37C-086588D3C1DC}" type="parTrans" cxnId="{8F0B8FD8-C2CB-478D-B0EF-011E26694816}">
      <dgm:prSet/>
      <dgm:spPr/>
      <dgm:t>
        <a:bodyPr/>
        <a:lstStyle/>
        <a:p>
          <a:endParaRPr lang="en-US"/>
        </a:p>
      </dgm:t>
    </dgm:pt>
    <dgm:pt modelId="{CB3C3E5D-618B-4EBF-AF0D-5873D4907D02}" type="sibTrans" cxnId="{8F0B8FD8-C2CB-478D-B0EF-011E26694816}">
      <dgm:prSet/>
      <dgm:spPr/>
      <dgm:t>
        <a:bodyPr/>
        <a:lstStyle/>
        <a:p>
          <a:endParaRPr lang="en-US"/>
        </a:p>
      </dgm:t>
    </dgm:pt>
    <dgm:pt modelId="{686E53DA-6E4E-4C6E-AA79-9AF645FDBD10}">
      <dgm:prSet/>
      <dgm:spPr/>
      <dgm:t>
        <a:bodyPr/>
        <a:lstStyle/>
        <a:p>
          <a:r>
            <a:rPr lang="en-IN" b="0" i="0"/>
            <a:t>State is checkpointed to a persistent storage incrementally.</a:t>
          </a:r>
          <a:endParaRPr lang="en-US"/>
        </a:p>
      </dgm:t>
    </dgm:pt>
    <dgm:pt modelId="{41DE868A-B3AB-400B-BEEA-A5C83D14DA3C}" type="parTrans" cxnId="{69FCEEDB-3024-4A29-AF6B-3A4078EA4D0E}">
      <dgm:prSet/>
      <dgm:spPr/>
      <dgm:t>
        <a:bodyPr/>
        <a:lstStyle/>
        <a:p>
          <a:endParaRPr lang="en-US"/>
        </a:p>
      </dgm:t>
    </dgm:pt>
    <dgm:pt modelId="{D89B182D-EA98-4CD5-BE9E-56D9C7A707FB}" type="sibTrans" cxnId="{69FCEEDB-3024-4A29-AF6B-3A4078EA4D0E}">
      <dgm:prSet/>
      <dgm:spPr/>
      <dgm:t>
        <a:bodyPr/>
        <a:lstStyle/>
        <a:p>
          <a:endParaRPr lang="en-US"/>
        </a:p>
      </dgm:t>
    </dgm:pt>
    <dgm:pt modelId="{7FBA13D7-74AB-D54E-BEBB-95EE07F23D2C}" type="pres">
      <dgm:prSet presAssocID="{B3182D76-C234-494E-93E8-F3C98FB1FEA1}" presName="linear" presStyleCnt="0">
        <dgm:presLayoutVars>
          <dgm:animLvl val="lvl"/>
          <dgm:resizeHandles val="exact"/>
        </dgm:presLayoutVars>
      </dgm:prSet>
      <dgm:spPr/>
    </dgm:pt>
    <dgm:pt modelId="{D6748FD6-DAD2-104C-BFCB-09A60029AF12}" type="pres">
      <dgm:prSet presAssocID="{4F8F731D-6ADE-472D-B591-D4F56C4E1E02}" presName="parentText" presStyleLbl="node1" presStyleIdx="0" presStyleCnt="2">
        <dgm:presLayoutVars>
          <dgm:chMax val="0"/>
          <dgm:bulletEnabled val="1"/>
        </dgm:presLayoutVars>
      </dgm:prSet>
      <dgm:spPr/>
    </dgm:pt>
    <dgm:pt modelId="{47A1A52B-A4D2-C84E-9AF6-2161731C95BA}" type="pres">
      <dgm:prSet presAssocID="{4F8F731D-6ADE-472D-B591-D4F56C4E1E02}" presName="childText" presStyleLbl="revTx" presStyleIdx="0" presStyleCnt="2">
        <dgm:presLayoutVars>
          <dgm:bulletEnabled val="1"/>
        </dgm:presLayoutVars>
      </dgm:prSet>
      <dgm:spPr/>
    </dgm:pt>
    <dgm:pt modelId="{A5906AC7-E65D-8E44-BF14-D83439A6C787}" type="pres">
      <dgm:prSet presAssocID="{1AC6988C-06EC-49FE-AA8E-DDB87DDF56B9}" presName="parentText" presStyleLbl="node1" presStyleIdx="1" presStyleCnt="2">
        <dgm:presLayoutVars>
          <dgm:chMax val="0"/>
          <dgm:bulletEnabled val="1"/>
        </dgm:presLayoutVars>
      </dgm:prSet>
      <dgm:spPr/>
    </dgm:pt>
    <dgm:pt modelId="{209C9B55-AA0C-A645-AA9D-81DFAADCE02F}" type="pres">
      <dgm:prSet presAssocID="{1AC6988C-06EC-49FE-AA8E-DDB87DDF56B9}" presName="childText" presStyleLbl="revTx" presStyleIdx="1" presStyleCnt="2">
        <dgm:presLayoutVars>
          <dgm:bulletEnabled val="1"/>
        </dgm:presLayoutVars>
      </dgm:prSet>
      <dgm:spPr/>
    </dgm:pt>
  </dgm:ptLst>
  <dgm:cxnLst>
    <dgm:cxn modelId="{E8B5FE21-C066-4F5B-B714-E0A07102AD9F}" srcId="{1AC6988C-06EC-49FE-AA8E-DDB87DDF56B9}" destId="{F09CCB5B-3FBD-41ED-808A-A0BA69F67E6E}" srcOrd="0" destOrd="0" parTransId="{AED0057E-9785-4F85-B7F5-24D2E69A2BEC}" sibTransId="{8F11FF16-DEC2-4C96-9894-12B045841E8F}"/>
    <dgm:cxn modelId="{B0EB962E-5902-B844-B1D6-969260354CC1}" type="presOf" srcId="{F09CCB5B-3FBD-41ED-808A-A0BA69F67E6E}" destId="{209C9B55-AA0C-A645-AA9D-81DFAADCE02F}" srcOrd="0" destOrd="0" presId="urn:microsoft.com/office/officeart/2005/8/layout/vList2"/>
    <dgm:cxn modelId="{52F06E37-B3F1-48F1-A33C-B460ABBB2CBD}" srcId="{4F8F731D-6ADE-472D-B591-D4F56C4E1E02}" destId="{6DFFC57D-A4E6-49A4-B1B9-C6636E0695AA}" srcOrd="1" destOrd="0" parTransId="{75DD9D49-BF44-4658-8C4F-0C569850C512}" sibTransId="{F03CBA75-875B-4890-B18A-1DEB81A1C8A6}"/>
    <dgm:cxn modelId="{3A996F47-E8C1-E94E-92CB-7CA75FC6F7E4}" type="presOf" srcId="{1AC6988C-06EC-49FE-AA8E-DDB87DDF56B9}" destId="{A5906AC7-E65D-8E44-BF14-D83439A6C787}" srcOrd="0" destOrd="0" presId="urn:microsoft.com/office/officeart/2005/8/layout/vList2"/>
    <dgm:cxn modelId="{2D8D2957-4FAF-F947-8E5E-35263FF24D59}" type="presOf" srcId="{686E53DA-6E4E-4C6E-AA79-9AF645FDBD10}" destId="{209C9B55-AA0C-A645-AA9D-81DFAADCE02F}" srcOrd="0" destOrd="2" presId="urn:microsoft.com/office/officeart/2005/8/layout/vList2"/>
    <dgm:cxn modelId="{BB61D572-7768-9146-BA0B-D6DB2CE14629}" type="presOf" srcId="{46073AD2-2B78-4D3B-A9B8-A9383F0E593E}" destId="{47A1A52B-A4D2-C84E-9AF6-2161731C95BA}" srcOrd="0" destOrd="4" presId="urn:microsoft.com/office/officeart/2005/8/layout/vList2"/>
    <dgm:cxn modelId="{AD5F7A78-CA0B-2F4A-A367-D1C3BF419514}" type="presOf" srcId="{7800C544-802F-49DB-A7ED-777E9A274C26}" destId="{209C9B55-AA0C-A645-AA9D-81DFAADCE02F}" srcOrd="0" destOrd="1" presId="urn:microsoft.com/office/officeart/2005/8/layout/vList2"/>
    <dgm:cxn modelId="{62B6E17B-2447-49F6-B682-37F646F24E79}" srcId="{4F8F731D-6ADE-472D-B591-D4F56C4E1E02}" destId="{46073AD2-2B78-4D3B-A9B8-A9383F0E593E}" srcOrd="4" destOrd="0" parTransId="{7650487C-018E-4A87-BD13-815F5DD67B7B}" sibTransId="{083AC887-FB16-4824-9574-8EC1D5B81890}"/>
    <dgm:cxn modelId="{16DD9D8A-0AD1-4CB4-9F2F-DE8DFD755F06}" srcId="{B3182D76-C234-494E-93E8-F3C98FB1FEA1}" destId="{4F8F731D-6ADE-472D-B591-D4F56C4E1E02}" srcOrd="0" destOrd="0" parTransId="{29C5DEEB-E908-44BB-9688-C5E1A74606A7}" sibTransId="{9BE7715F-BE00-4A80-80E8-04D7ED0D5C25}"/>
    <dgm:cxn modelId="{53053F8D-6199-46C2-95BC-44423669382C}" srcId="{4F8F731D-6ADE-472D-B591-D4F56C4E1E02}" destId="{13E09DD3-0798-4B7D-821C-0061025BD13D}" srcOrd="2" destOrd="0" parTransId="{4E2BE155-A510-4063-8752-774C9306DC2E}" sibTransId="{43C16E73-4CD4-498F-8BEC-42D5B73D4CC0}"/>
    <dgm:cxn modelId="{7E1207A1-50D3-4492-BC50-7463A41E3B38}" srcId="{4F8F731D-6ADE-472D-B591-D4F56C4E1E02}" destId="{70BDF50F-DE80-4C22-9DEA-C5C26DC1F61E}" srcOrd="5" destOrd="0" parTransId="{88368194-F52F-4335-A675-9800EA4FFFC1}" sibTransId="{A5FCC301-1B00-4131-BA6A-68187CE804BC}"/>
    <dgm:cxn modelId="{7B2C4FA8-B48B-4430-9743-4E2216DF975E}" srcId="{B3182D76-C234-494E-93E8-F3C98FB1FEA1}" destId="{1AC6988C-06EC-49FE-AA8E-DDB87DDF56B9}" srcOrd="1" destOrd="0" parTransId="{B3E2CC34-6C7F-44BA-B037-50298AA1192E}" sibTransId="{595AC3B7-B1FD-4C78-B6C7-3D3509CFD49B}"/>
    <dgm:cxn modelId="{A4DA92B2-48B8-4109-B5FD-D7764845D489}" srcId="{4F8F731D-6ADE-472D-B591-D4F56C4E1E02}" destId="{F94894D9-8CC9-4E93-8870-E5D5BDD030A1}" srcOrd="0" destOrd="0" parTransId="{42623720-1379-4C17-B57F-E785A1904016}" sibTransId="{201E0D86-BF15-46A4-9F53-42FA910B16BB}"/>
    <dgm:cxn modelId="{06BC13BD-74B5-D848-9A95-0ED2443EBC99}" type="presOf" srcId="{4F8F731D-6ADE-472D-B591-D4F56C4E1E02}" destId="{D6748FD6-DAD2-104C-BFCB-09A60029AF12}" srcOrd="0" destOrd="0" presId="urn:microsoft.com/office/officeart/2005/8/layout/vList2"/>
    <dgm:cxn modelId="{2908F2BD-E1EE-9847-AAFC-E432A73C3369}" type="presOf" srcId="{70BDF50F-DE80-4C22-9DEA-C5C26DC1F61E}" destId="{47A1A52B-A4D2-C84E-9AF6-2161731C95BA}" srcOrd="0" destOrd="5" presId="urn:microsoft.com/office/officeart/2005/8/layout/vList2"/>
    <dgm:cxn modelId="{3481FEC2-5C6E-8347-B9FC-5DDA369803CB}" type="presOf" srcId="{F94894D9-8CC9-4E93-8870-E5D5BDD030A1}" destId="{47A1A52B-A4D2-C84E-9AF6-2161731C95BA}" srcOrd="0" destOrd="0" presId="urn:microsoft.com/office/officeart/2005/8/layout/vList2"/>
    <dgm:cxn modelId="{D431A9D3-31EF-FC44-80D4-ED7621B4AEAA}" type="presOf" srcId="{13E09DD3-0798-4B7D-821C-0061025BD13D}" destId="{47A1A52B-A4D2-C84E-9AF6-2161731C95BA}" srcOrd="0" destOrd="2" presId="urn:microsoft.com/office/officeart/2005/8/layout/vList2"/>
    <dgm:cxn modelId="{8F0B8FD8-C2CB-478D-B0EF-011E26694816}" srcId="{1AC6988C-06EC-49FE-AA8E-DDB87DDF56B9}" destId="{7800C544-802F-49DB-A7ED-777E9A274C26}" srcOrd="1" destOrd="0" parTransId="{36C09C91-5E9D-4670-A37C-086588D3C1DC}" sibTransId="{CB3C3E5D-618B-4EBF-AF0D-5873D4907D02}"/>
    <dgm:cxn modelId="{69FCEEDB-3024-4A29-AF6B-3A4078EA4D0E}" srcId="{1AC6988C-06EC-49FE-AA8E-DDB87DDF56B9}" destId="{686E53DA-6E4E-4C6E-AA79-9AF645FDBD10}" srcOrd="2" destOrd="0" parTransId="{41DE868A-B3AB-400B-BEEA-A5C83D14DA3C}" sibTransId="{D89B182D-EA98-4CD5-BE9E-56D9C7A707FB}"/>
    <dgm:cxn modelId="{16DB45DD-609D-D64B-AAA9-5C35157D2550}" type="presOf" srcId="{B3182D76-C234-494E-93E8-F3C98FB1FEA1}" destId="{7FBA13D7-74AB-D54E-BEBB-95EE07F23D2C}" srcOrd="0" destOrd="0" presId="urn:microsoft.com/office/officeart/2005/8/layout/vList2"/>
    <dgm:cxn modelId="{CDB95FE4-F3DA-3C49-8615-9EF2B53139CC}" type="presOf" srcId="{6DFFC57D-A4E6-49A4-B1B9-C6636E0695AA}" destId="{47A1A52B-A4D2-C84E-9AF6-2161731C95BA}" srcOrd="0" destOrd="1" presId="urn:microsoft.com/office/officeart/2005/8/layout/vList2"/>
    <dgm:cxn modelId="{508CC4E4-CFB9-6C46-9881-2BADEAD10478}" type="presOf" srcId="{BF12742B-8D4B-4F95-94AC-F235D512A99E}" destId="{47A1A52B-A4D2-C84E-9AF6-2161731C95BA}" srcOrd="0" destOrd="3" presId="urn:microsoft.com/office/officeart/2005/8/layout/vList2"/>
    <dgm:cxn modelId="{FF1D9BFD-6924-4307-B497-CF83DB152318}" srcId="{4F8F731D-6ADE-472D-B591-D4F56C4E1E02}" destId="{BF12742B-8D4B-4F95-94AC-F235D512A99E}" srcOrd="3" destOrd="0" parTransId="{725DA05E-5661-4CFB-ADB2-DC1B01A54087}" sibTransId="{2D139E3B-E906-4F88-859B-C63D258D0F70}"/>
    <dgm:cxn modelId="{9BD6EC9D-16C9-BB46-B8E9-DF066268242A}" type="presParOf" srcId="{7FBA13D7-74AB-D54E-BEBB-95EE07F23D2C}" destId="{D6748FD6-DAD2-104C-BFCB-09A60029AF12}" srcOrd="0" destOrd="0" presId="urn:microsoft.com/office/officeart/2005/8/layout/vList2"/>
    <dgm:cxn modelId="{44AC02E8-DF7C-8B45-B768-315949F7FEDA}" type="presParOf" srcId="{7FBA13D7-74AB-D54E-BEBB-95EE07F23D2C}" destId="{47A1A52B-A4D2-C84E-9AF6-2161731C95BA}" srcOrd="1" destOrd="0" presId="urn:microsoft.com/office/officeart/2005/8/layout/vList2"/>
    <dgm:cxn modelId="{34FF7E40-0F61-B44D-80C7-0FEF0AD77DE1}" type="presParOf" srcId="{7FBA13D7-74AB-D54E-BEBB-95EE07F23D2C}" destId="{A5906AC7-E65D-8E44-BF14-D83439A6C787}" srcOrd="2" destOrd="0" presId="urn:microsoft.com/office/officeart/2005/8/layout/vList2"/>
    <dgm:cxn modelId="{49CCCB3C-354B-0843-B852-9DF0050391C2}" type="presParOf" srcId="{7FBA13D7-74AB-D54E-BEBB-95EE07F23D2C}" destId="{209C9B55-AA0C-A645-AA9D-81DFAADCE02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F18576C-7A5A-4E39-88CB-697D69927B4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4728C48-5FB7-4FAF-A585-04BBDFBAD1F1}">
      <dgm:prSet/>
      <dgm:spPr/>
      <dgm:t>
        <a:bodyPr/>
        <a:lstStyle/>
        <a:p>
          <a:r>
            <a:rPr lang="en-IN" b="1" i="0"/>
            <a:t>In-memory performance</a:t>
          </a:r>
          <a:endParaRPr lang="en-US"/>
        </a:p>
      </dgm:t>
    </dgm:pt>
    <dgm:pt modelId="{ADBF7DB8-1972-4F9B-AD16-7F4C0C6E6A6C}" type="parTrans" cxnId="{7F0E5E27-4456-4B3A-92AD-4BC9A3049905}">
      <dgm:prSet/>
      <dgm:spPr/>
      <dgm:t>
        <a:bodyPr/>
        <a:lstStyle/>
        <a:p>
          <a:endParaRPr lang="en-US"/>
        </a:p>
      </dgm:t>
    </dgm:pt>
    <dgm:pt modelId="{164D4E7B-582C-45AD-9E2D-D714A2C8AE3E}" type="sibTrans" cxnId="{7F0E5E27-4456-4B3A-92AD-4BC9A3049905}">
      <dgm:prSet/>
      <dgm:spPr/>
      <dgm:t>
        <a:bodyPr/>
        <a:lstStyle/>
        <a:p>
          <a:endParaRPr lang="en-US"/>
        </a:p>
      </dgm:t>
    </dgm:pt>
    <dgm:pt modelId="{063E9C8F-9998-4EC5-B136-1D3EFECA7A4A}">
      <dgm:prSet/>
      <dgm:spPr/>
      <dgm:t>
        <a:bodyPr/>
        <a:lstStyle/>
        <a:p>
          <a:r>
            <a:rPr lang="en-IN" b="0" i="0"/>
            <a:t>Data flowing through the application and state are partitioned across multiple machines. </a:t>
          </a:r>
          <a:endParaRPr lang="en-US"/>
        </a:p>
      </dgm:t>
    </dgm:pt>
    <dgm:pt modelId="{65E2F584-2738-43A9-B9B3-A93B1A8D973C}" type="parTrans" cxnId="{9C6A1695-E393-4D9C-B23A-C8C03F32F464}">
      <dgm:prSet/>
      <dgm:spPr/>
      <dgm:t>
        <a:bodyPr/>
        <a:lstStyle/>
        <a:p>
          <a:endParaRPr lang="en-US"/>
        </a:p>
      </dgm:t>
    </dgm:pt>
    <dgm:pt modelId="{600B1CB4-F8AD-46C6-9C4B-D4B56B57733D}" type="sibTrans" cxnId="{9C6A1695-E393-4D9C-B23A-C8C03F32F464}">
      <dgm:prSet/>
      <dgm:spPr/>
      <dgm:t>
        <a:bodyPr/>
        <a:lstStyle/>
        <a:p>
          <a:endParaRPr lang="en-US"/>
        </a:p>
      </dgm:t>
    </dgm:pt>
    <dgm:pt modelId="{5B1271B1-B7DA-4048-BD56-2EF7F2C695DE}">
      <dgm:prSet/>
      <dgm:spPr/>
      <dgm:t>
        <a:bodyPr/>
        <a:lstStyle/>
        <a:p>
          <a:r>
            <a:rPr lang="en-IN" b="0" i="0"/>
            <a:t>Hence, computation can be completed by accessing local data, often in-memory.</a:t>
          </a:r>
          <a:endParaRPr lang="en-US"/>
        </a:p>
      </dgm:t>
    </dgm:pt>
    <dgm:pt modelId="{BD8E65CD-042B-4F36-B473-0235E350363C}" type="parTrans" cxnId="{A71747BA-55C6-4B00-8F26-2C0299B709FE}">
      <dgm:prSet/>
      <dgm:spPr/>
      <dgm:t>
        <a:bodyPr/>
        <a:lstStyle/>
        <a:p>
          <a:endParaRPr lang="en-US"/>
        </a:p>
      </dgm:t>
    </dgm:pt>
    <dgm:pt modelId="{EA6D8A5B-47E6-46F7-83C9-48FCF77ED232}" type="sibTrans" cxnId="{A71747BA-55C6-4B00-8F26-2C0299B709FE}">
      <dgm:prSet/>
      <dgm:spPr/>
      <dgm:t>
        <a:bodyPr/>
        <a:lstStyle/>
        <a:p>
          <a:endParaRPr lang="en-US"/>
        </a:p>
      </dgm:t>
    </dgm:pt>
    <dgm:pt modelId="{429FC018-C6D8-4A1C-B45D-6D1933B37B9E}">
      <dgm:prSet/>
      <dgm:spPr/>
      <dgm:t>
        <a:bodyPr/>
        <a:lstStyle/>
        <a:p>
          <a:r>
            <a:rPr lang="en-IN" b="1" i="0"/>
            <a:t>Exactly-once state consistency</a:t>
          </a:r>
          <a:endParaRPr lang="en-US"/>
        </a:p>
      </dgm:t>
    </dgm:pt>
    <dgm:pt modelId="{E145AA53-10C8-4FC6-AFCB-12CDBDD95075}" type="parTrans" cxnId="{C7F25785-4D63-4354-AC69-182DB7B12591}">
      <dgm:prSet/>
      <dgm:spPr/>
      <dgm:t>
        <a:bodyPr/>
        <a:lstStyle/>
        <a:p>
          <a:endParaRPr lang="en-US"/>
        </a:p>
      </dgm:t>
    </dgm:pt>
    <dgm:pt modelId="{DCC6EB58-3BDC-4458-8C72-5A3E1C26C06F}" type="sibTrans" cxnId="{C7F25785-4D63-4354-AC69-182DB7B12591}">
      <dgm:prSet/>
      <dgm:spPr/>
      <dgm:t>
        <a:bodyPr/>
        <a:lstStyle/>
        <a:p>
          <a:endParaRPr lang="en-US"/>
        </a:p>
      </dgm:t>
    </dgm:pt>
    <dgm:pt modelId="{635DC4C7-A223-4B68-9A91-372FE4DD318F}">
      <dgm:prSet/>
      <dgm:spPr/>
      <dgm:t>
        <a:bodyPr/>
        <a:lstStyle/>
        <a:p>
          <a:r>
            <a:rPr lang="en-IN" b="0" i="0"/>
            <a:t>Applications beyond single message transformations are stateful. </a:t>
          </a:r>
          <a:endParaRPr lang="en-US"/>
        </a:p>
      </dgm:t>
    </dgm:pt>
    <dgm:pt modelId="{77731151-3490-4FAE-B52A-900314600F83}" type="parTrans" cxnId="{2919BE6E-CDF8-435D-A467-39D2A6B068F5}">
      <dgm:prSet/>
      <dgm:spPr/>
      <dgm:t>
        <a:bodyPr/>
        <a:lstStyle/>
        <a:p>
          <a:endParaRPr lang="en-US"/>
        </a:p>
      </dgm:t>
    </dgm:pt>
    <dgm:pt modelId="{31C5B6EB-7198-4ACD-AE2E-06A6AE10AD68}" type="sibTrans" cxnId="{2919BE6E-CDF8-435D-A467-39D2A6B068F5}">
      <dgm:prSet/>
      <dgm:spPr/>
      <dgm:t>
        <a:bodyPr/>
        <a:lstStyle/>
        <a:p>
          <a:endParaRPr lang="en-US"/>
        </a:p>
      </dgm:t>
    </dgm:pt>
    <dgm:pt modelId="{CE6DC716-34BB-48EE-A407-9DFDA0FA0900}">
      <dgm:prSet/>
      <dgm:spPr/>
      <dgm:t>
        <a:bodyPr/>
        <a:lstStyle/>
        <a:p>
          <a:r>
            <a:rPr lang="en-IN" b="0" i="0"/>
            <a:t>The business logic needs to remember events or intermediate results. </a:t>
          </a:r>
          <a:endParaRPr lang="en-US"/>
        </a:p>
      </dgm:t>
    </dgm:pt>
    <dgm:pt modelId="{7D04E00B-0C7F-4CF5-A70A-C902ABD8E12C}" type="parTrans" cxnId="{3214C51C-B6C3-41D6-AC28-FC3D7A2ABFA6}">
      <dgm:prSet/>
      <dgm:spPr/>
      <dgm:t>
        <a:bodyPr/>
        <a:lstStyle/>
        <a:p>
          <a:endParaRPr lang="en-US"/>
        </a:p>
      </dgm:t>
    </dgm:pt>
    <dgm:pt modelId="{A587594E-A6FC-4DA3-88ED-43BABEEB4208}" type="sibTrans" cxnId="{3214C51C-B6C3-41D6-AC28-FC3D7A2ABFA6}">
      <dgm:prSet/>
      <dgm:spPr/>
      <dgm:t>
        <a:bodyPr/>
        <a:lstStyle/>
        <a:p>
          <a:endParaRPr lang="en-US"/>
        </a:p>
      </dgm:t>
    </dgm:pt>
    <dgm:pt modelId="{07121244-974B-4023-A084-5B0C47B26F4D}">
      <dgm:prSet/>
      <dgm:spPr/>
      <dgm:t>
        <a:bodyPr/>
        <a:lstStyle/>
        <a:p>
          <a:r>
            <a:rPr lang="en-IN" b="0" i="0"/>
            <a:t>Apache Flink guarantees consistency of the internal state, even in case of failure and across application stop and restart. </a:t>
          </a:r>
          <a:endParaRPr lang="en-US"/>
        </a:p>
      </dgm:t>
    </dgm:pt>
    <dgm:pt modelId="{314447DC-E242-485B-B0FA-27AB36BB8029}" type="parTrans" cxnId="{959D2D24-23AB-4E89-996D-23E523BACC7D}">
      <dgm:prSet/>
      <dgm:spPr/>
      <dgm:t>
        <a:bodyPr/>
        <a:lstStyle/>
        <a:p>
          <a:endParaRPr lang="en-US"/>
        </a:p>
      </dgm:t>
    </dgm:pt>
    <dgm:pt modelId="{C02A4A57-005D-4188-838E-656EA4B9D772}" type="sibTrans" cxnId="{959D2D24-23AB-4E89-996D-23E523BACC7D}">
      <dgm:prSet/>
      <dgm:spPr/>
      <dgm:t>
        <a:bodyPr/>
        <a:lstStyle/>
        <a:p>
          <a:endParaRPr lang="en-US"/>
        </a:p>
      </dgm:t>
    </dgm:pt>
    <dgm:pt modelId="{971B974E-6633-4944-A552-CFA030643B99}">
      <dgm:prSet/>
      <dgm:spPr/>
      <dgm:t>
        <a:bodyPr/>
        <a:lstStyle/>
        <a:p>
          <a:r>
            <a:rPr lang="en-IN" b="0" i="0"/>
            <a:t>The effect of each message on the internal state is always applied exactly-once, regardless the application may receive duplicates from the data source on recovery or on restart.</a:t>
          </a:r>
          <a:endParaRPr lang="en-US"/>
        </a:p>
      </dgm:t>
    </dgm:pt>
    <dgm:pt modelId="{680C016B-939A-4F84-BA7D-11FFB768F463}" type="parTrans" cxnId="{81CCF443-9B76-48F1-B110-A31C69318167}">
      <dgm:prSet/>
      <dgm:spPr/>
      <dgm:t>
        <a:bodyPr/>
        <a:lstStyle/>
        <a:p>
          <a:endParaRPr lang="en-US"/>
        </a:p>
      </dgm:t>
    </dgm:pt>
    <dgm:pt modelId="{E80CA142-135D-4F6B-8913-61ABF6FAFB75}" type="sibTrans" cxnId="{81CCF443-9B76-48F1-B110-A31C69318167}">
      <dgm:prSet/>
      <dgm:spPr/>
      <dgm:t>
        <a:bodyPr/>
        <a:lstStyle/>
        <a:p>
          <a:endParaRPr lang="en-US"/>
        </a:p>
      </dgm:t>
    </dgm:pt>
    <dgm:pt modelId="{872AE990-1B5C-4D7F-B7FE-55E7ABB82F9A}">
      <dgm:prSet/>
      <dgm:spPr/>
      <dgm:t>
        <a:bodyPr/>
        <a:lstStyle/>
        <a:p>
          <a:r>
            <a:rPr lang="en-IN" b="1" i="0"/>
            <a:t>Wide range of connectors</a:t>
          </a:r>
          <a:endParaRPr lang="en-US"/>
        </a:p>
      </dgm:t>
    </dgm:pt>
    <dgm:pt modelId="{563BA676-7A2A-4540-A332-18BE8A1A1204}" type="parTrans" cxnId="{F90484B9-22F8-4EAA-8CE2-B98FC1FD0F1C}">
      <dgm:prSet/>
      <dgm:spPr/>
      <dgm:t>
        <a:bodyPr/>
        <a:lstStyle/>
        <a:p>
          <a:endParaRPr lang="en-US"/>
        </a:p>
      </dgm:t>
    </dgm:pt>
    <dgm:pt modelId="{3CFD9375-2726-413D-91BC-35BF9B34E885}" type="sibTrans" cxnId="{F90484B9-22F8-4EAA-8CE2-B98FC1FD0F1C}">
      <dgm:prSet/>
      <dgm:spPr/>
      <dgm:t>
        <a:bodyPr/>
        <a:lstStyle/>
        <a:p>
          <a:endParaRPr lang="en-US"/>
        </a:p>
      </dgm:t>
    </dgm:pt>
    <dgm:pt modelId="{72D7C705-BA21-4722-BAFF-7519F3B8CCAD}">
      <dgm:prSet/>
      <dgm:spPr/>
      <dgm:t>
        <a:bodyPr/>
        <a:lstStyle/>
        <a:p>
          <a:r>
            <a:rPr lang="en-IN" b="0" i="0"/>
            <a:t>Apache Flink has a number of proven connectors to popular messaging and streaming systems, data stores, search engines, and file system. </a:t>
          </a:r>
          <a:endParaRPr lang="en-US"/>
        </a:p>
      </dgm:t>
    </dgm:pt>
    <dgm:pt modelId="{8BEAE8BD-FF8D-49D0-BD9A-E84601823274}" type="parTrans" cxnId="{E7A5597C-8BC2-4491-A620-6395C9872EA4}">
      <dgm:prSet/>
      <dgm:spPr/>
      <dgm:t>
        <a:bodyPr/>
        <a:lstStyle/>
        <a:p>
          <a:endParaRPr lang="en-US"/>
        </a:p>
      </dgm:t>
    </dgm:pt>
    <dgm:pt modelId="{30423B51-0EDB-4734-A025-2C5CA76D7D88}" type="sibTrans" cxnId="{E7A5597C-8BC2-4491-A620-6395C9872EA4}">
      <dgm:prSet/>
      <dgm:spPr/>
      <dgm:t>
        <a:bodyPr/>
        <a:lstStyle/>
        <a:p>
          <a:endParaRPr lang="en-US"/>
        </a:p>
      </dgm:t>
    </dgm:pt>
    <dgm:pt modelId="{5617F958-EBF4-4548-8DC8-489A46D11518}">
      <dgm:prSet/>
      <dgm:spPr/>
      <dgm:t>
        <a:bodyPr/>
        <a:lstStyle/>
        <a:p>
          <a:r>
            <a:rPr lang="en-IN" b="0" i="0"/>
            <a:t>Some examples are Apache Kafka, Amazon Kinesis Data Streams, Amazon SQS, Active MQ, Rabbit MQ, NiFi, OpenSearch and ElasticSearch, DynamoDB, HBase, and any database providing JDBC client.</a:t>
          </a:r>
          <a:br>
            <a:rPr lang="en-IN" b="0" i="0"/>
          </a:br>
          <a:endParaRPr lang="en-US"/>
        </a:p>
      </dgm:t>
    </dgm:pt>
    <dgm:pt modelId="{F826A7C5-6848-4D7F-BEFB-E98DD6D06998}" type="parTrans" cxnId="{B1C05728-5CE9-4D6F-BD7A-04EEC14FFA5E}">
      <dgm:prSet/>
      <dgm:spPr/>
      <dgm:t>
        <a:bodyPr/>
        <a:lstStyle/>
        <a:p>
          <a:endParaRPr lang="en-US"/>
        </a:p>
      </dgm:t>
    </dgm:pt>
    <dgm:pt modelId="{1550B240-24C6-4AA6-899C-BB0CCA630700}" type="sibTrans" cxnId="{B1C05728-5CE9-4D6F-BD7A-04EEC14FFA5E}">
      <dgm:prSet/>
      <dgm:spPr/>
      <dgm:t>
        <a:bodyPr/>
        <a:lstStyle/>
        <a:p>
          <a:endParaRPr lang="en-US"/>
        </a:p>
      </dgm:t>
    </dgm:pt>
    <dgm:pt modelId="{AE8DB183-249A-FE48-ADFC-CE58B1BF3AE3}" type="pres">
      <dgm:prSet presAssocID="{CF18576C-7A5A-4E39-88CB-697D69927B44}" presName="linear" presStyleCnt="0">
        <dgm:presLayoutVars>
          <dgm:animLvl val="lvl"/>
          <dgm:resizeHandles val="exact"/>
        </dgm:presLayoutVars>
      </dgm:prSet>
      <dgm:spPr/>
    </dgm:pt>
    <dgm:pt modelId="{398A2C85-7066-974C-9AA9-1AABF25F5DD3}" type="pres">
      <dgm:prSet presAssocID="{74728C48-5FB7-4FAF-A585-04BBDFBAD1F1}" presName="parentText" presStyleLbl="node1" presStyleIdx="0" presStyleCnt="3">
        <dgm:presLayoutVars>
          <dgm:chMax val="0"/>
          <dgm:bulletEnabled val="1"/>
        </dgm:presLayoutVars>
      </dgm:prSet>
      <dgm:spPr/>
    </dgm:pt>
    <dgm:pt modelId="{C93B5B8D-F50B-0945-9D00-608BBEE3E211}" type="pres">
      <dgm:prSet presAssocID="{74728C48-5FB7-4FAF-A585-04BBDFBAD1F1}" presName="childText" presStyleLbl="revTx" presStyleIdx="0" presStyleCnt="3">
        <dgm:presLayoutVars>
          <dgm:bulletEnabled val="1"/>
        </dgm:presLayoutVars>
      </dgm:prSet>
      <dgm:spPr/>
    </dgm:pt>
    <dgm:pt modelId="{24769458-ADA8-7446-BCA1-E03BC0B8E1E3}" type="pres">
      <dgm:prSet presAssocID="{429FC018-C6D8-4A1C-B45D-6D1933B37B9E}" presName="parentText" presStyleLbl="node1" presStyleIdx="1" presStyleCnt="3">
        <dgm:presLayoutVars>
          <dgm:chMax val="0"/>
          <dgm:bulletEnabled val="1"/>
        </dgm:presLayoutVars>
      </dgm:prSet>
      <dgm:spPr/>
    </dgm:pt>
    <dgm:pt modelId="{CB850755-320A-DE46-ACFB-B3327E24ABBF}" type="pres">
      <dgm:prSet presAssocID="{429FC018-C6D8-4A1C-B45D-6D1933B37B9E}" presName="childText" presStyleLbl="revTx" presStyleIdx="1" presStyleCnt="3">
        <dgm:presLayoutVars>
          <dgm:bulletEnabled val="1"/>
        </dgm:presLayoutVars>
      </dgm:prSet>
      <dgm:spPr/>
    </dgm:pt>
    <dgm:pt modelId="{3C48270B-969F-8949-84D9-7BED1FD68B94}" type="pres">
      <dgm:prSet presAssocID="{872AE990-1B5C-4D7F-B7FE-55E7ABB82F9A}" presName="parentText" presStyleLbl="node1" presStyleIdx="2" presStyleCnt="3">
        <dgm:presLayoutVars>
          <dgm:chMax val="0"/>
          <dgm:bulletEnabled val="1"/>
        </dgm:presLayoutVars>
      </dgm:prSet>
      <dgm:spPr/>
    </dgm:pt>
    <dgm:pt modelId="{F8AF5836-21F1-4E43-AE5F-95BB8E1A2373}" type="pres">
      <dgm:prSet presAssocID="{872AE990-1B5C-4D7F-B7FE-55E7ABB82F9A}" presName="childText" presStyleLbl="revTx" presStyleIdx="2" presStyleCnt="3">
        <dgm:presLayoutVars>
          <dgm:bulletEnabled val="1"/>
        </dgm:presLayoutVars>
      </dgm:prSet>
      <dgm:spPr/>
    </dgm:pt>
  </dgm:ptLst>
  <dgm:cxnLst>
    <dgm:cxn modelId="{EB3F1400-EFD8-DB45-B0AD-07F276226D5E}" type="presOf" srcId="{635DC4C7-A223-4B68-9A91-372FE4DD318F}" destId="{CB850755-320A-DE46-ACFB-B3327E24ABBF}" srcOrd="0" destOrd="0" presId="urn:microsoft.com/office/officeart/2005/8/layout/vList2"/>
    <dgm:cxn modelId="{5FA1FA08-4458-EA43-9810-12344CC12849}" type="presOf" srcId="{063E9C8F-9998-4EC5-B136-1D3EFECA7A4A}" destId="{C93B5B8D-F50B-0945-9D00-608BBEE3E211}" srcOrd="0" destOrd="0" presId="urn:microsoft.com/office/officeart/2005/8/layout/vList2"/>
    <dgm:cxn modelId="{F70C8F0F-78B6-C449-81B4-E705DB0DDA3C}" type="presOf" srcId="{5617F958-EBF4-4548-8DC8-489A46D11518}" destId="{F8AF5836-21F1-4E43-AE5F-95BB8E1A2373}" srcOrd="0" destOrd="1" presId="urn:microsoft.com/office/officeart/2005/8/layout/vList2"/>
    <dgm:cxn modelId="{3214C51C-B6C3-41D6-AC28-FC3D7A2ABFA6}" srcId="{429FC018-C6D8-4A1C-B45D-6D1933B37B9E}" destId="{CE6DC716-34BB-48EE-A407-9DFDA0FA0900}" srcOrd="1" destOrd="0" parTransId="{7D04E00B-0C7F-4CF5-A70A-C902ABD8E12C}" sibTransId="{A587594E-A6FC-4DA3-88ED-43BABEEB4208}"/>
    <dgm:cxn modelId="{959D2D24-23AB-4E89-996D-23E523BACC7D}" srcId="{429FC018-C6D8-4A1C-B45D-6D1933B37B9E}" destId="{07121244-974B-4023-A084-5B0C47B26F4D}" srcOrd="2" destOrd="0" parTransId="{314447DC-E242-485B-B0FA-27AB36BB8029}" sibTransId="{C02A4A57-005D-4188-838E-656EA4B9D772}"/>
    <dgm:cxn modelId="{7F0E5E27-4456-4B3A-92AD-4BC9A3049905}" srcId="{CF18576C-7A5A-4E39-88CB-697D69927B44}" destId="{74728C48-5FB7-4FAF-A585-04BBDFBAD1F1}" srcOrd="0" destOrd="0" parTransId="{ADBF7DB8-1972-4F9B-AD16-7F4C0C6E6A6C}" sibTransId="{164D4E7B-582C-45AD-9E2D-D714A2C8AE3E}"/>
    <dgm:cxn modelId="{B1C05728-5CE9-4D6F-BD7A-04EEC14FFA5E}" srcId="{872AE990-1B5C-4D7F-B7FE-55E7ABB82F9A}" destId="{5617F958-EBF4-4548-8DC8-489A46D11518}" srcOrd="1" destOrd="0" parTransId="{F826A7C5-6848-4D7F-BEFB-E98DD6D06998}" sibTransId="{1550B240-24C6-4AA6-899C-BB0CCA630700}"/>
    <dgm:cxn modelId="{7017533C-E299-114A-B0F0-8285A6321655}" type="presOf" srcId="{971B974E-6633-4944-A552-CFA030643B99}" destId="{CB850755-320A-DE46-ACFB-B3327E24ABBF}" srcOrd="0" destOrd="3" presId="urn:microsoft.com/office/officeart/2005/8/layout/vList2"/>
    <dgm:cxn modelId="{81CCF443-9B76-48F1-B110-A31C69318167}" srcId="{429FC018-C6D8-4A1C-B45D-6D1933B37B9E}" destId="{971B974E-6633-4944-A552-CFA030643B99}" srcOrd="3" destOrd="0" parTransId="{680C016B-939A-4F84-BA7D-11FFB768F463}" sibTransId="{E80CA142-135D-4F6B-8913-61ABF6FAFB75}"/>
    <dgm:cxn modelId="{94F0235B-C8C5-9945-B16C-0054E58C7571}" type="presOf" srcId="{872AE990-1B5C-4D7F-B7FE-55E7ABB82F9A}" destId="{3C48270B-969F-8949-84D9-7BED1FD68B94}" srcOrd="0" destOrd="0" presId="urn:microsoft.com/office/officeart/2005/8/layout/vList2"/>
    <dgm:cxn modelId="{99D3196E-0009-4342-A66C-818F3DD8135A}" type="presOf" srcId="{CF18576C-7A5A-4E39-88CB-697D69927B44}" destId="{AE8DB183-249A-FE48-ADFC-CE58B1BF3AE3}" srcOrd="0" destOrd="0" presId="urn:microsoft.com/office/officeart/2005/8/layout/vList2"/>
    <dgm:cxn modelId="{2919BE6E-CDF8-435D-A467-39D2A6B068F5}" srcId="{429FC018-C6D8-4A1C-B45D-6D1933B37B9E}" destId="{635DC4C7-A223-4B68-9A91-372FE4DD318F}" srcOrd="0" destOrd="0" parTransId="{77731151-3490-4FAE-B52A-900314600F83}" sibTransId="{31C5B6EB-7198-4ACD-AE2E-06A6AE10AD68}"/>
    <dgm:cxn modelId="{E7A5597C-8BC2-4491-A620-6395C9872EA4}" srcId="{872AE990-1B5C-4D7F-B7FE-55E7ABB82F9A}" destId="{72D7C705-BA21-4722-BAFF-7519F3B8CCAD}" srcOrd="0" destOrd="0" parTransId="{8BEAE8BD-FF8D-49D0-BD9A-E84601823274}" sibTransId="{30423B51-0EDB-4734-A025-2C5CA76D7D88}"/>
    <dgm:cxn modelId="{B274C67F-DCF5-AA49-B9FF-2666F4DC9BB6}" type="presOf" srcId="{CE6DC716-34BB-48EE-A407-9DFDA0FA0900}" destId="{CB850755-320A-DE46-ACFB-B3327E24ABBF}" srcOrd="0" destOrd="1" presId="urn:microsoft.com/office/officeart/2005/8/layout/vList2"/>
    <dgm:cxn modelId="{C7F25785-4D63-4354-AC69-182DB7B12591}" srcId="{CF18576C-7A5A-4E39-88CB-697D69927B44}" destId="{429FC018-C6D8-4A1C-B45D-6D1933B37B9E}" srcOrd="1" destOrd="0" parTransId="{E145AA53-10C8-4FC6-AFCB-12CDBDD95075}" sibTransId="{DCC6EB58-3BDC-4458-8C72-5A3E1C26C06F}"/>
    <dgm:cxn modelId="{9C6A1695-E393-4D9C-B23A-C8C03F32F464}" srcId="{74728C48-5FB7-4FAF-A585-04BBDFBAD1F1}" destId="{063E9C8F-9998-4EC5-B136-1D3EFECA7A4A}" srcOrd="0" destOrd="0" parTransId="{65E2F584-2738-43A9-B9B3-A93B1A8D973C}" sibTransId="{600B1CB4-F8AD-46C6-9C4B-D4B56B57733D}"/>
    <dgm:cxn modelId="{A04E17AA-FD56-B34F-A46B-CA2131215688}" type="presOf" srcId="{72D7C705-BA21-4722-BAFF-7519F3B8CCAD}" destId="{F8AF5836-21F1-4E43-AE5F-95BB8E1A2373}" srcOrd="0" destOrd="0" presId="urn:microsoft.com/office/officeart/2005/8/layout/vList2"/>
    <dgm:cxn modelId="{F90484B9-22F8-4EAA-8CE2-B98FC1FD0F1C}" srcId="{CF18576C-7A5A-4E39-88CB-697D69927B44}" destId="{872AE990-1B5C-4D7F-B7FE-55E7ABB82F9A}" srcOrd="2" destOrd="0" parTransId="{563BA676-7A2A-4540-A332-18BE8A1A1204}" sibTransId="{3CFD9375-2726-413D-91BC-35BF9B34E885}"/>
    <dgm:cxn modelId="{A71747BA-55C6-4B00-8F26-2C0299B709FE}" srcId="{74728C48-5FB7-4FAF-A585-04BBDFBAD1F1}" destId="{5B1271B1-B7DA-4048-BD56-2EF7F2C695DE}" srcOrd="1" destOrd="0" parTransId="{BD8E65CD-042B-4F36-B473-0235E350363C}" sibTransId="{EA6D8A5B-47E6-46F7-83C9-48FCF77ED232}"/>
    <dgm:cxn modelId="{6740E0CA-B911-2747-B605-E33047ECAFE6}" type="presOf" srcId="{5B1271B1-B7DA-4048-BD56-2EF7F2C695DE}" destId="{C93B5B8D-F50B-0945-9D00-608BBEE3E211}" srcOrd="0" destOrd="1" presId="urn:microsoft.com/office/officeart/2005/8/layout/vList2"/>
    <dgm:cxn modelId="{7C73E1D2-B363-1147-8AB0-9EA0997BFFE1}" type="presOf" srcId="{07121244-974B-4023-A084-5B0C47B26F4D}" destId="{CB850755-320A-DE46-ACFB-B3327E24ABBF}" srcOrd="0" destOrd="2" presId="urn:microsoft.com/office/officeart/2005/8/layout/vList2"/>
    <dgm:cxn modelId="{16F150E0-DE41-A943-B834-6B6D10F45906}" type="presOf" srcId="{429FC018-C6D8-4A1C-B45D-6D1933B37B9E}" destId="{24769458-ADA8-7446-BCA1-E03BC0B8E1E3}" srcOrd="0" destOrd="0" presId="urn:microsoft.com/office/officeart/2005/8/layout/vList2"/>
    <dgm:cxn modelId="{6D9051F2-C64F-6848-AB52-632224D1768E}" type="presOf" srcId="{74728C48-5FB7-4FAF-A585-04BBDFBAD1F1}" destId="{398A2C85-7066-974C-9AA9-1AABF25F5DD3}" srcOrd="0" destOrd="0" presId="urn:microsoft.com/office/officeart/2005/8/layout/vList2"/>
    <dgm:cxn modelId="{A1E69B29-5F31-0A44-B8DB-CAA34C883FE7}" type="presParOf" srcId="{AE8DB183-249A-FE48-ADFC-CE58B1BF3AE3}" destId="{398A2C85-7066-974C-9AA9-1AABF25F5DD3}" srcOrd="0" destOrd="0" presId="urn:microsoft.com/office/officeart/2005/8/layout/vList2"/>
    <dgm:cxn modelId="{0205F234-E8A5-B64B-9CA4-996DD08DD35F}" type="presParOf" srcId="{AE8DB183-249A-FE48-ADFC-CE58B1BF3AE3}" destId="{C93B5B8D-F50B-0945-9D00-608BBEE3E211}" srcOrd="1" destOrd="0" presId="urn:microsoft.com/office/officeart/2005/8/layout/vList2"/>
    <dgm:cxn modelId="{E4C9F431-EF46-B04D-AD19-E0E79A37503E}" type="presParOf" srcId="{AE8DB183-249A-FE48-ADFC-CE58B1BF3AE3}" destId="{24769458-ADA8-7446-BCA1-E03BC0B8E1E3}" srcOrd="2" destOrd="0" presId="urn:microsoft.com/office/officeart/2005/8/layout/vList2"/>
    <dgm:cxn modelId="{6EA85B93-4D30-F542-A1C4-5EC06C5B1A7F}" type="presParOf" srcId="{AE8DB183-249A-FE48-ADFC-CE58B1BF3AE3}" destId="{CB850755-320A-DE46-ACFB-B3327E24ABBF}" srcOrd="3" destOrd="0" presId="urn:microsoft.com/office/officeart/2005/8/layout/vList2"/>
    <dgm:cxn modelId="{C692AF0D-98F7-EC43-B4CA-EA2767D5037A}" type="presParOf" srcId="{AE8DB183-249A-FE48-ADFC-CE58B1BF3AE3}" destId="{3C48270B-969F-8949-84D9-7BED1FD68B94}" srcOrd="4" destOrd="0" presId="urn:microsoft.com/office/officeart/2005/8/layout/vList2"/>
    <dgm:cxn modelId="{D7BD1AC6-144D-4A4E-9951-608DD682DA42}" type="presParOf" srcId="{AE8DB183-249A-FE48-ADFC-CE58B1BF3AE3}" destId="{F8AF5836-21F1-4E43-AE5F-95BB8E1A237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0A3A60-CBAD-4C20-8386-BA9586EE0FE1}"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6C9FF74D-3027-4207-BFF7-225D908D30BB}">
      <dgm:prSet custT="1"/>
      <dgm:spPr/>
      <dgm:t>
        <a:bodyPr/>
        <a:lstStyle/>
        <a:p>
          <a:pPr algn="just"/>
          <a:r>
            <a:rPr lang="en-IN" sz="1600" b="1"/>
            <a:t>Inefficient for Iterative Tasks:</a:t>
          </a:r>
          <a:endParaRPr lang="en-US" sz="1600"/>
        </a:p>
      </dgm:t>
    </dgm:pt>
    <dgm:pt modelId="{FF82AA6D-E150-4CDA-A5AF-2B800FFE125A}" type="parTrans" cxnId="{FCD34331-5565-4418-84A9-7FFB7F774144}">
      <dgm:prSet/>
      <dgm:spPr/>
      <dgm:t>
        <a:bodyPr/>
        <a:lstStyle/>
        <a:p>
          <a:pPr algn="just"/>
          <a:endParaRPr lang="en-US" sz="2000"/>
        </a:p>
      </dgm:t>
    </dgm:pt>
    <dgm:pt modelId="{A90732AF-921A-4ECB-909B-58FC914B7433}" type="sibTrans" cxnId="{FCD34331-5565-4418-84A9-7FFB7F774144}">
      <dgm:prSet/>
      <dgm:spPr/>
      <dgm:t>
        <a:bodyPr/>
        <a:lstStyle/>
        <a:p>
          <a:pPr algn="just"/>
          <a:endParaRPr lang="en-US" sz="2000"/>
        </a:p>
      </dgm:t>
    </dgm:pt>
    <dgm:pt modelId="{F3A614E0-81F4-4CF5-8D55-6FD1F5960082}">
      <dgm:prSet custT="1"/>
      <dgm:spPr/>
      <dgm:t>
        <a:bodyPr/>
        <a:lstStyle/>
        <a:p>
          <a:pPr algn="just"/>
          <a:r>
            <a:rPr lang="en-IN" sz="1600"/>
            <a:t>Due to constant disk I/O between phases, MapReduce performs poorly for iterative tasks, such as those required in machine learning, where data needs to be processed repeatedly.</a:t>
          </a:r>
          <a:endParaRPr lang="en-US" sz="1600"/>
        </a:p>
      </dgm:t>
    </dgm:pt>
    <dgm:pt modelId="{D33C5159-3459-431A-A138-3131C46C1E47}" type="parTrans" cxnId="{3CC8FD4B-4EA0-4004-AAA9-1B833B02468D}">
      <dgm:prSet/>
      <dgm:spPr/>
      <dgm:t>
        <a:bodyPr/>
        <a:lstStyle/>
        <a:p>
          <a:pPr algn="just"/>
          <a:endParaRPr lang="en-US" sz="2000"/>
        </a:p>
      </dgm:t>
    </dgm:pt>
    <dgm:pt modelId="{2D2C6A0A-D9E1-4B1B-B2EF-48FEB62EB056}" type="sibTrans" cxnId="{3CC8FD4B-4EA0-4004-AAA9-1B833B02468D}">
      <dgm:prSet/>
      <dgm:spPr/>
      <dgm:t>
        <a:bodyPr/>
        <a:lstStyle/>
        <a:p>
          <a:pPr algn="just"/>
          <a:endParaRPr lang="en-US" sz="2000"/>
        </a:p>
      </dgm:t>
    </dgm:pt>
    <dgm:pt modelId="{A7D2E99D-073C-4F00-9997-6C764AFBCAF0}">
      <dgm:prSet custT="1"/>
      <dgm:spPr/>
      <dgm:t>
        <a:bodyPr/>
        <a:lstStyle/>
        <a:p>
          <a:pPr algn="just"/>
          <a:r>
            <a:rPr lang="en-IN" sz="1600" b="1"/>
            <a:t>Java-Centric Support:</a:t>
          </a:r>
          <a:endParaRPr lang="en-US" sz="1600"/>
        </a:p>
      </dgm:t>
    </dgm:pt>
    <dgm:pt modelId="{CFFE1E68-0698-4ED1-8DF3-CB2FB6329058}" type="parTrans" cxnId="{E5268FDF-2034-46BE-9661-E4229B452F2D}">
      <dgm:prSet/>
      <dgm:spPr/>
      <dgm:t>
        <a:bodyPr/>
        <a:lstStyle/>
        <a:p>
          <a:pPr algn="just"/>
          <a:endParaRPr lang="en-US" sz="2000"/>
        </a:p>
      </dgm:t>
    </dgm:pt>
    <dgm:pt modelId="{20A1B08F-A4A4-4FDB-A1E8-CDD67D230BFE}" type="sibTrans" cxnId="{E5268FDF-2034-46BE-9661-E4229B452F2D}">
      <dgm:prSet/>
      <dgm:spPr/>
      <dgm:t>
        <a:bodyPr/>
        <a:lstStyle/>
        <a:p>
          <a:pPr algn="just"/>
          <a:endParaRPr lang="en-US" sz="2000"/>
        </a:p>
      </dgm:t>
    </dgm:pt>
    <dgm:pt modelId="{E93A3671-8139-4B4F-ADC1-D4DBF886D445}">
      <dgm:prSet custT="1"/>
      <dgm:spPr/>
      <dgm:t>
        <a:bodyPr/>
        <a:lstStyle/>
        <a:p>
          <a:pPr algn="just"/>
          <a:r>
            <a:rPr lang="en-IN" sz="1600"/>
            <a:t>The original MapReduce framework was primarily designed for Java. While other languages can be used through additional frameworks, the native support is Java-centric, and additional effort is required to support other languages.</a:t>
          </a:r>
          <a:endParaRPr lang="en-US" sz="1600"/>
        </a:p>
      </dgm:t>
    </dgm:pt>
    <dgm:pt modelId="{CBCCF262-3C5D-48F4-9766-6F6FFD572358}" type="parTrans" cxnId="{05F100D5-2380-4760-9234-52335EC050A0}">
      <dgm:prSet/>
      <dgm:spPr/>
      <dgm:t>
        <a:bodyPr/>
        <a:lstStyle/>
        <a:p>
          <a:pPr algn="just"/>
          <a:endParaRPr lang="en-US" sz="2000"/>
        </a:p>
      </dgm:t>
    </dgm:pt>
    <dgm:pt modelId="{DFD21A3F-F080-4F2F-B981-8DAE75F16077}" type="sibTrans" cxnId="{05F100D5-2380-4760-9234-52335EC050A0}">
      <dgm:prSet/>
      <dgm:spPr/>
      <dgm:t>
        <a:bodyPr/>
        <a:lstStyle/>
        <a:p>
          <a:pPr algn="just"/>
          <a:endParaRPr lang="en-US" sz="2000"/>
        </a:p>
      </dgm:t>
    </dgm:pt>
    <dgm:pt modelId="{0B99752C-E897-405E-AD08-A463384446BD}">
      <dgm:prSet custT="1"/>
      <dgm:spPr/>
      <dgm:t>
        <a:bodyPr/>
        <a:lstStyle/>
        <a:p>
          <a:pPr algn="just"/>
          <a:r>
            <a:rPr lang="en-IN" sz="1600" b="1"/>
            <a:t>Designed for Batch Processing:</a:t>
          </a:r>
          <a:endParaRPr lang="en-US" sz="1600"/>
        </a:p>
      </dgm:t>
    </dgm:pt>
    <dgm:pt modelId="{1E1B3FB3-061F-416E-901D-F64D76BCDD4E}" type="parTrans" cxnId="{5F5DA2E4-AE30-4859-8854-463F590AC031}">
      <dgm:prSet/>
      <dgm:spPr/>
      <dgm:t>
        <a:bodyPr/>
        <a:lstStyle/>
        <a:p>
          <a:pPr algn="just"/>
          <a:endParaRPr lang="en-US" sz="2000"/>
        </a:p>
      </dgm:t>
    </dgm:pt>
    <dgm:pt modelId="{EFFFC27F-6CFB-409B-BFDC-F64D7244FC6E}" type="sibTrans" cxnId="{5F5DA2E4-AE30-4859-8854-463F590AC031}">
      <dgm:prSet/>
      <dgm:spPr/>
      <dgm:t>
        <a:bodyPr/>
        <a:lstStyle/>
        <a:p>
          <a:pPr algn="just"/>
          <a:endParaRPr lang="en-US" sz="2000"/>
        </a:p>
      </dgm:t>
    </dgm:pt>
    <dgm:pt modelId="{1E423211-D73D-468B-A439-302E70BAB355}">
      <dgm:prSet custT="1"/>
      <dgm:spPr/>
      <dgm:t>
        <a:bodyPr/>
        <a:lstStyle/>
        <a:p>
          <a:pPr algn="just"/>
          <a:r>
            <a:rPr lang="en-IN" sz="1600"/>
            <a:t>MapReduce was built for batch processing, where large amounts of data are processed in batches. It is not optimized for real-time or interactive data processing.</a:t>
          </a:r>
          <a:endParaRPr lang="en-US" sz="1600"/>
        </a:p>
      </dgm:t>
    </dgm:pt>
    <dgm:pt modelId="{5B8505E6-E063-4C35-AEE0-8791ECA50269}" type="parTrans" cxnId="{11AD6ABB-9C6A-480E-A38E-2B1907110D78}">
      <dgm:prSet/>
      <dgm:spPr/>
      <dgm:t>
        <a:bodyPr/>
        <a:lstStyle/>
        <a:p>
          <a:pPr algn="just"/>
          <a:endParaRPr lang="en-US" sz="2000"/>
        </a:p>
      </dgm:t>
    </dgm:pt>
    <dgm:pt modelId="{89DFE8DD-40C8-4FCA-B2A1-04FC127AADAA}" type="sibTrans" cxnId="{11AD6ABB-9C6A-480E-A38E-2B1907110D78}">
      <dgm:prSet/>
      <dgm:spPr/>
      <dgm:t>
        <a:bodyPr/>
        <a:lstStyle/>
        <a:p>
          <a:pPr algn="just"/>
          <a:endParaRPr lang="en-US" sz="2000"/>
        </a:p>
      </dgm:t>
    </dgm:pt>
    <dgm:pt modelId="{9B156820-A2C5-4CD4-B773-DA21DD7CEF84}">
      <dgm:prSet custT="1"/>
      <dgm:spPr/>
      <dgm:t>
        <a:bodyPr/>
        <a:lstStyle/>
        <a:p>
          <a:pPr algn="just"/>
          <a:r>
            <a:rPr lang="en-IN" sz="1600" b="1"/>
            <a:t>Lack of Support for Real-Time Processing:</a:t>
          </a:r>
          <a:endParaRPr lang="en-US" sz="1600"/>
        </a:p>
      </dgm:t>
    </dgm:pt>
    <dgm:pt modelId="{535D440B-1EF4-4035-9121-1CBF7D632D5A}" type="parTrans" cxnId="{FA2F86B5-B420-4D63-A026-CFA2B2CD7B9F}">
      <dgm:prSet/>
      <dgm:spPr/>
      <dgm:t>
        <a:bodyPr/>
        <a:lstStyle/>
        <a:p>
          <a:pPr algn="just"/>
          <a:endParaRPr lang="en-US" sz="2000"/>
        </a:p>
      </dgm:t>
    </dgm:pt>
    <dgm:pt modelId="{70E651D6-644D-44DF-8303-BF274E24ED79}" type="sibTrans" cxnId="{FA2F86B5-B420-4D63-A026-CFA2B2CD7B9F}">
      <dgm:prSet/>
      <dgm:spPr/>
      <dgm:t>
        <a:bodyPr/>
        <a:lstStyle/>
        <a:p>
          <a:pPr algn="just"/>
          <a:endParaRPr lang="en-US" sz="2000"/>
        </a:p>
      </dgm:t>
    </dgm:pt>
    <dgm:pt modelId="{BFA29F09-6DCE-498C-B44E-B2CBD45F3846}">
      <dgm:prSet custT="1"/>
      <dgm:spPr/>
      <dgm:t>
        <a:bodyPr/>
        <a:lstStyle/>
        <a:p>
          <a:pPr algn="just"/>
          <a:r>
            <a:rPr lang="en-IN" sz="1600"/>
            <a:t>MapReduce does not natively support interactive data analysis or streaming data processing. Additional frameworks like Apache Spark or Apache Flink are required for such use cases.</a:t>
          </a:r>
          <a:endParaRPr lang="en-US" sz="1600"/>
        </a:p>
      </dgm:t>
    </dgm:pt>
    <dgm:pt modelId="{DE60D44D-9293-4839-AE05-4996239E88DF}" type="parTrans" cxnId="{39832C5E-2291-4686-B3D1-6D516EF1C549}">
      <dgm:prSet/>
      <dgm:spPr/>
      <dgm:t>
        <a:bodyPr/>
        <a:lstStyle/>
        <a:p>
          <a:pPr algn="just"/>
          <a:endParaRPr lang="en-US" sz="2000"/>
        </a:p>
      </dgm:t>
    </dgm:pt>
    <dgm:pt modelId="{B3772B20-E8EE-4232-8E95-1494AB443891}" type="sibTrans" cxnId="{39832C5E-2291-4686-B3D1-6D516EF1C549}">
      <dgm:prSet/>
      <dgm:spPr/>
      <dgm:t>
        <a:bodyPr/>
        <a:lstStyle/>
        <a:p>
          <a:pPr algn="just"/>
          <a:endParaRPr lang="en-US" sz="2000"/>
        </a:p>
      </dgm:t>
    </dgm:pt>
    <dgm:pt modelId="{C5453BD7-C63A-E04A-BF45-FCDC5716B907}" type="pres">
      <dgm:prSet presAssocID="{0A0A3A60-CBAD-4C20-8386-BA9586EE0FE1}" presName="linear" presStyleCnt="0">
        <dgm:presLayoutVars>
          <dgm:dir/>
          <dgm:animLvl val="lvl"/>
          <dgm:resizeHandles val="exact"/>
        </dgm:presLayoutVars>
      </dgm:prSet>
      <dgm:spPr/>
    </dgm:pt>
    <dgm:pt modelId="{870C61AF-76AB-A54D-9B5C-F1E4EA5FB560}" type="pres">
      <dgm:prSet presAssocID="{6C9FF74D-3027-4207-BFF7-225D908D30BB}" presName="parentLin" presStyleCnt="0"/>
      <dgm:spPr/>
    </dgm:pt>
    <dgm:pt modelId="{F0C122E0-715B-E846-875B-AF4CD9DF8783}" type="pres">
      <dgm:prSet presAssocID="{6C9FF74D-3027-4207-BFF7-225D908D30BB}" presName="parentLeftMargin" presStyleLbl="node1" presStyleIdx="0" presStyleCnt="4"/>
      <dgm:spPr/>
    </dgm:pt>
    <dgm:pt modelId="{4EDAC7CB-CCB4-2948-97E7-CBDB778CEEFA}" type="pres">
      <dgm:prSet presAssocID="{6C9FF74D-3027-4207-BFF7-225D908D30BB}" presName="parentText" presStyleLbl="node1" presStyleIdx="0" presStyleCnt="4">
        <dgm:presLayoutVars>
          <dgm:chMax val="0"/>
          <dgm:bulletEnabled val="1"/>
        </dgm:presLayoutVars>
      </dgm:prSet>
      <dgm:spPr/>
    </dgm:pt>
    <dgm:pt modelId="{B379BCAA-FE44-DF4F-91C5-AB97199A4C0F}" type="pres">
      <dgm:prSet presAssocID="{6C9FF74D-3027-4207-BFF7-225D908D30BB}" presName="negativeSpace" presStyleCnt="0"/>
      <dgm:spPr/>
    </dgm:pt>
    <dgm:pt modelId="{C6B46A95-6C72-614A-8EA5-D0DA39FBED46}" type="pres">
      <dgm:prSet presAssocID="{6C9FF74D-3027-4207-BFF7-225D908D30BB}" presName="childText" presStyleLbl="conFgAcc1" presStyleIdx="0" presStyleCnt="4">
        <dgm:presLayoutVars>
          <dgm:bulletEnabled val="1"/>
        </dgm:presLayoutVars>
      </dgm:prSet>
      <dgm:spPr/>
    </dgm:pt>
    <dgm:pt modelId="{D770007A-D300-4F43-9D00-8E9D2A714C39}" type="pres">
      <dgm:prSet presAssocID="{A90732AF-921A-4ECB-909B-58FC914B7433}" presName="spaceBetweenRectangles" presStyleCnt="0"/>
      <dgm:spPr/>
    </dgm:pt>
    <dgm:pt modelId="{FBA0AD86-20CF-3B49-96BA-96691CA764C8}" type="pres">
      <dgm:prSet presAssocID="{A7D2E99D-073C-4F00-9997-6C764AFBCAF0}" presName="parentLin" presStyleCnt="0"/>
      <dgm:spPr/>
    </dgm:pt>
    <dgm:pt modelId="{F8D08027-56E7-7F40-8B91-409D71510394}" type="pres">
      <dgm:prSet presAssocID="{A7D2E99D-073C-4F00-9997-6C764AFBCAF0}" presName="parentLeftMargin" presStyleLbl="node1" presStyleIdx="0" presStyleCnt="4"/>
      <dgm:spPr/>
    </dgm:pt>
    <dgm:pt modelId="{B62AA9A8-B3DB-A443-97FB-B819AC4A1901}" type="pres">
      <dgm:prSet presAssocID="{A7D2E99D-073C-4F00-9997-6C764AFBCAF0}" presName="parentText" presStyleLbl="node1" presStyleIdx="1" presStyleCnt="4">
        <dgm:presLayoutVars>
          <dgm:chMax val="0"/>
          <dgm:bulletEnabled val="1"/>
        </dgm:presLayoutVars>
      </dgm:prSet>
      <dgm:spPr/>
    </dgm:pt>
    <dgm:pt modelId="{EA9CD093-5B16-A844-9F7F-FDB88AFDF9D8}" type="pres">
      <dgm:prSet presAssocID="{A7D2E99D-073C-4F00-9997-6C764AFBCAF0}" presName="negativeSpace" presStyleCnt="0"/>
      <dgm:spPr/>
    </dgm:pt>
    <dgm:pt modelId="{2725424B-AEAB-3248-8514-1A00BBD3ACFB}" type="pres">
      <dgm:prSet presAssocID="{A7D2E99D-073C-4F00-9997-6C764AFBCAF0}" presName="childText" presStyleLbl="conFgAcc1" presStyleIdx="1" presStyleCnt="4">
        <dgm:presLayoutVars>
          <dgm:bulletEnabled val="1"/>
        </dgm:presLayoutVars>
      </dgm:prSet>
      <dgm:spPr/>
    </dgm:pt>
    <dgm:pt modelId="{B64AA40F-AE58-1043-B8D8-62800CE6373B}" type="pres">
      <dgm:prSet presAssocID="{20A1B08F-A4A4-4FDB-A1E8-CDD67D230BFE}" presName="spaceBetweenRectangles" presStyleCnt="0"/>
      <dgm:spPr/>
    </dgm:pt>
    <dgm:pt modelId="{8FCC554E-BD04-2240-81A5-3F695BC80F5D}" type="pres">
      <dgm:prSet presAssocID="{0B99752C-E897-405E-AD08-A463384446BD}" presName="parentLin" presStyleCnt="0"/>
      <dgm:spPr/>
    </dgm:pt>
    <dgm:pt modelId="{9349BCD4-7B82-EB44-8405-4BCC1FCBE8E6}" type="pres">
      <dgm:prSet presAssocID="{0B99752C-E897-405E-AD08-A463384446BD}" presName="parentLeftMargin" presStyleLbl="node1" presStyleIdx="1" presStyleCnt="4"/>
      <dgm:spPr/>
    </dgm:pt>
    <dgm:pt modelId="{A2BAD93A-DA14-104C-B381-346BA24C20C1}" type="pres">
      <dgm:prSet presAssocID="{0B99752C-E897-405E-AD08-A463384446BD}" presName="parentText" presStyleLbl="node1" presStyleIdx="2" presStyleCnt="4">
        <dgm:presLayoutVars>
          <dgm:chMax val="0"/>
          <dgm:bulletEnabled val="1"/>
        </dgm:presLayoutVars>
      </dgm:prSet>
      <dgm:spPr/>
    </dgm:pt>
    <dgm:pt modelId="{E83F7E51-4117-6C43-9C3A-5A34C146AD8E}" type="pres">
      <dgm:prSet presAssocID="{0B99752C-E897-405E-AD08-A463384446BD}" presName="negativeSpace" presStyleCnt="0"/>
      <dgm:spPr/>
    </dgm:pt>
    <dgm:pt modelId="{620AEE43-CE2B-A143-A38D-E7ED68FE9495}" type="pres">
      <dgm:prSet presAssocID="{0B99752C-E897-405E-AD08-A463384446BD}" presName="childText" presStyleLbl="conFgAcc1" presStyleIdx="2" presStyleCnt="4">
        <dgm:presLayoutVars>
          <dgm:bulletEnabled val="1"/>
        </dgm:presLayoutVars>
      </dgm:prSet>
      <dgm:spPr/>
    </dgm:pt>
    <dgm:pt modelId="{60BF416C-2755-E648-810B-1CA53300D6CC}" type="pres">
      <dgm:prSet presAssocID="{EFFFC27F-6CFB-409B-BFDC-F64D7244FC6E}" presName="spaceBetweenRectangles" presStyleCnt="0"/>
      <dgm:spPr/>
    </dgm:pt>
    <dgm:pt modelId="{FF11DA4C-FB43-6547-ABA0-885E52244844}" type="pres">
      <dgm:prSet presAssocID="{9B156820-A2C5-4CD4-B773-DA21DD7CEF84}" presName="parentLin" presStyleCnt="0"/>
      <dgm:spPr/>
    </dgm:pt>
    <dgm:pt modelId="{5C3F7B2A-7604-1048-BEF1-3CE37F0C7DC1}" type="pres">
      <dgm:prSet presAssocID="{9B156820-A2C5-4CD4-B773-DA21DD7CEF84}" presName="parentLeftMargin" presStyleLbl="node1" presStyleIdx="2" presStyleCnt="4"/>
      <dgm:spPr/>
    </dgm:pt>
    <dgm:pt modelId="{B7E45D4B-38C1-574B-B85E-72E068742E1C}" type="pres">
      <dgm:prSet presAssocID="{9B156820-A2C5-4CD4-B773-DA21DD7CEF84}" presName="parentText" presStyleLbl="node1" presStyleIdx="3" presStyleCnt="4">
        <dgm:presLayoutVars>
          <dgm:chMax val="0"/>
          <dgm:bulletEnabled val="1"/>
        </dgm:presLayoutVars>
      </dgm:prSet>
      <dgm:spPr/>
    </dgm:pt>
    <dgm:pt modelId="{682A3E84-E02B-8647-9760-A894B95F643F}" type="pres">
      <dgm:prSet presAssocID="{9B156820-A2C5-4CD4-B773-DA21DD7CEF84}" presName="negativeSpace" presStyleCnt="0"/>
      <dgm:spPr/>
    </dgm:pt>
    <dgm:pt modelId="{CA00E7C3-F39F-5144-81BA-E1A4DC82021E}" type="pres">
      <dgm:prSet presAssocID="{9B156820-A2C5-4CD4-B773-DA21DD7CEF84}" presName="childText" presStyleLbl="conFgAcc1" presStyleIdx="3" presStyleCnt="4">
        <dgm:presLayoutVars>
          <dgm:bulletEnabled val="1"/>
        </dgm:presLayoutVars>
      </dgm:prSet>
      <dgm:spPr/>
    </dgm:pt>
  </dgm:ptLst>
  <dgm:cxnLst>
    <dgm:cxn modelId="{F3F07302-CF06-A748-8B5E-8F995D5E9B91}" type="presOf" srcId="{9B156820-A2C5-4CD4-B773-DA21DD7CEF84}" destId="{5C3F7B2A-7604-1048-BEF1-3CE37F0C7DC1}" srcOrd="0" destOrd="0" presId="urn:microsoft.com/office/officeart/2005/8/layout/list1"/>
    <dgm:cxn modelId="{817CAC1C-0028-7443-8A24-EA90971D3050}" type="presOf" srcId="{9B156820-A2C5-4CD4-B773-DA21DD7CEF84}" destId="{B7E45D4B-38C1-574B-B85E-72E068742E1C}" srcOrd="1" destOrd="0" presId="urn:microsoft.com/office/officeart/2005/8/layout/list1"/>
    <dgm:cxn modelId="{FCD34331-5565-4418-84A9-7FFB7F774144}" srcId="{0A0A3A60-CBAD-4C20-8386-BA9586EE0FE1}" destId="{6C9FF74D-3027-4207-BFF7-225D908D30BB}" srcOrd="0" destOrd="0" parTransId="{FF82AA6D-E150-4CDA-A5AF-2B800FFE125A}" sibTransId="{A90732AF-921A-4ECB-909B-58FC914B7433}"/>
    <dgm:cxn modelId="{3CC8FD4B-4EA0-4004-AAA9-1B833B02468D}" srcId="{6C9FF74D-3027-4207-BFF7-225D908D30BB}" destId="{F3A614E0-81F4-4CF5-8D55-6FD1F5960082}" srcOrd="0" destOrd="0" parTransId="{D33C5159-3459-431A-A138-3131C46C1E47}" sibTransId="{2D2C6A0A-D9E1-4B1B-B2EF-48FEB62EB056}"/>
    <dgm:cxn modelId="{CC08DA51-0126-C640-BF93-3AC88BD1CD67}" type="presOf" srcId="{0B99752C-E897-405E-AD08-A463384446BD}" destId="{9349BCD4-7B82-EB44-8405-4BCC1FCBE8E6}" srcOrd="0" destOrd="0" presId="urn:microsoft.com/office/officeart/2005/8/layout/list1"/>
    <dgm:cxn modelId="{A3249652-FA0C-6747-8009-4EED768A7E57}" type="presOf" srcId="{0A0A3A60-CBAD-4C20-8386-BA9586EE0FE1}" destId="{C5453BD7-C63A-E04A-BF45-FCDC5716B907}" srcOrd="0" destOrd="0" presId="urn:microsoft.com/office/officeart/2005/8/layout/list1"/>
    <dgm:cxn modelId="{39832C5E-2291-4686-B3D1-6D516EF1C549}" srcId="{9B156820-A2C5-4CD4-B773-DA21DD7CEF84}" destId="{BFA29F09-6DCE-498C-B44E-B2CBD45F3846}" srcOrd="0" destOrd="0" parTransId="{DE60D44D-9293-4839-AE05-4996239E88DF}" sibTransId="{B3772B20-E8EE-4232-8E95-1494AB443891}"/>
    <dgm:cxn modelId="{E7D12468-3C80-5C46-A3C9-9BFF6B4EBED9}" type="presOf" srcId="{1E423211-D73D-468B-A439-302E70BAB355}" destId="{620AEE43-CE2B-A143-A38D-E7ED68FE9495}" srcOrd="0" destOrd="0" presId="urn:microsoft.com/office/officeart/2005/8/layout/list1"/>
    <dgm:cxn modelId="{426E428E-F525-3C4A-AA9B-D2C8C315D8D4}" type="presOf" srcId="{A7D2E99D-073C-4F00-9997-6C764AFBCAF0}" destId="{F8D08027-56E7-7F40-8B91-409D71510394}" srcOrd="0" destOrd="0" presId="urn:microsoft.com/office/officeart/2005/8/layout/list1"/>
    <dgm:cxn modelId="{D97F7693-D9AA-004F-9DED-F19B3FB29F44}" type="presOf" srcId="{E93A3671-8139-4B4F-ADC1-D4DBF886D445}" destId="{2725424B-AEAB-3248-8514-1A00BBD3ACFB}" srcOrd="0" destOrd="0" presId="urn:microsoft.com/office/officeart/2005/8/layout/list1"/>
    <dgm:cxn modelId="{5B5379A7-BF81-2342-BC31-D0A9F74F254F}" type="presOf" srcId="{6C9FF74D-3027-4207-BFF7-225D908D30BB}" destId="{F0C122E0-715B-E846-875B-AF4CD9DF8783}" srcOrd="0" destOrd="0" presId="urn:microsoft.com/office/officeart/2005/8/layout/list1"/>
    <dgm:cxn modelId="{07C5C0AE-6521-6F48-84CB-A3D37C083B84}" type="presOf" srcId="{F3A614E0-81F4-4CF5-8D55-6FD1F5960082}" destId="{C6B46A95-6C72-614A-8EA5-D0DA39FBED46}" srcOrd="0" destOrd="0" presId="urn:microsoft.com/office/officeart/2005/8/layout/list1"/>
    <dgm:cxn modelId="{CBD045B3-FDBE-BF47-BF69-953242056E7A}" type="presOf" srcId="{0B99752C-E897-405E-AD08-A463384446BD}" destId="{A2BAD93A-DA14-104C-B381-346BA24C20C1}" srcOrd="1" destOrd="0" presId="urn:microsoft.com/office/officeart/2005/8/layout/list1"/>
    <dgm:cxn modelId="{C966B2B3-CEF9-2F4A-BED7-7BC93DF38FB9}" type="presOf" srcId="{A7D2E99D-073C-4F00-9997-6C764AFBCAF0}" destId="{B62AA9A8-B3DB-A443-97FB-B819AC4A1901}" srcOrd="1" destOrd="0" presId="urn:microsoft.com/office/officeart/2005/8/layout/list1"/>
    <dgm:cxn modelId="{FA2F86B5-B420-4D63-A026-CFA2B2CD7B9F}" srcId="{0A0A3A60-CBAD-4C20-8386-BA9586EE0FE1}" destId="{9B156820-A2C5-4CD4-B773-DA21DD7CEF84}" srcOrd="3" destOrd="0" parTransId="{535D440B-1EF4-4035-9121-1CBF7D632D5A}" sibTransId="{70E651D6-644D-44DF-8303-BF274E24ED79}"/>
    <dgm:cxn modelId="{7A7DC5B5-62D2-AC4D-A11F-A7E7AEBD1AEA}" type="presOf" srcId="{6C9FF74D-3027-4207-BFF7-225D908D30BB}" destId="{4EDAC7CB-CCB4-2948-97E7-CBDB778CEEFA}" srcOrd="1" destOrd="0" presId="urn:microsoft.com/office/officeart/2005/8/layout/list1"/>
    <dgm:cxn modelId="{11AD6ABB-9C6A-480E-A38E-2B1907110D78}" srcId="{0B99752C-E897-405E-AD08-A463384446BD}" destId="{1E423211-D73D-468B-A439-302E70BAB355}" srcOrd="0" destOrd="0" parTransId="{5B8505E6-E063-4C35-AEE0-8791ECA50269}" sibTransId="{89DFE8DD-40C8-4FCA-B2A1-04FC127AADAA}"/>
    <dgm:cxn modelId="{05F100D5-2380-4760-9234-52335EC050A0}" srcId="{A7D2E99D-073C-4F00-9997-6C764AFBCAF0}" destId="{E93A3671-8139-4B4F-ADC1-D4DBF886D445}" srcOrd="0" destOrd="0" parTransId="{CBCCF262-3C5D-48F4-9766-6F6FFD572358}" sibTransId="{DFD21A3F-F080-4F2F-B981-8DAE75F16077}"/>
    <dgm:cxn modelId="{E5268FDF-2034-46BE-9661-E4229B452F2D}" srcId="{0A0A3A60-CBAD-4C20-8386-BA9586EE0FE1}" destId="{A7D2E99D-073C-4F00-9997-6C764AFBCAF0}" srcOrd="1" destOrd="0" parTransId="{CFFE1E68-0698-4ED1-8DF3-CB2FB6329058}" sibTransId="{20A1B08F-A4A4-4FDB-A1E8-CDD67D230BFE}"/>
    <dgm:cxn modelId="{5F5DA2E4-AE30-4859-8854-463F590AC031}" srcId="{0A0A3A60-CBAD-4C20-8386-BA9586EE0FE1}" destId="{0B99752C-E897-405E-AD08-A463384446BD}" srcOrd="2" destOrd="0" parTransId="{1E1B3FB3-061F-416E-901D-F64D76BCDD4E}" sibTransId="{EFFFC27F-6CFB-409B-BFDC-F64D7244FC6E}"/>
    <dgm:cxn modelId="{2059F3F4-7FFD-BF49-944C-3ECF24C9C2C6}" type="presOf" srcId="{BFA29F09-6DCE-498C-B44E-B2CBD45F3846}" destId="{CA00E7C3-F39F-5144-81BA-E1A4DC82021E}" srcOrd="0" destOrd="0" presId="urn:microsoft.com/office/officeart/2005/8/layout/list1"/>
    <dgm:cxn modelId="{1C76C17D-91AC-0B4F-8E8A-578BFFD5A347}" type="presParOf" srcId="{C5453BD7-C63A-E04A-BF45-FCDC5716B907}" destId="{870C61AF-76AB-A54D-9B5C-F1E4EA5FB560}" srcOrd="0" destOrd="0" presId="urn:microsoft.com/office/officeart/2005/8/layout/list1"/>
    <dgm:cxn modelId="{87D7D71F-966B-6044-B638-E6A8B07D5B18}" type="presParOf" srcId="{870C61AF-76AB-A54D-9B5C-F1E4EA5FB560}" destId="{F0C122E0-715B-E846-875B-AF4CD9DF8783}" srcOrd="0" destOrd="0" presId="urn:microsoft.com/office/officeart/2005/8/layout/list1"/>
    <dgm:cxn modelId="{DEE4B763-8EE0-F545-AA08-FDD8B355F73F}" type="presParOf" srcId="{870C61AF-76AB-A54D-9B5C-F1E4EA5FB560}" destId="{4EDAC7CB-CCB4-2948-97E7-CBDB778CEEFA}" srcOrd="1" destOrd="0" presId="urn:microsoft.com/office/officeart/2005/8/layout/list1"/>
    <dgm:cxn modelId="{076BF0B3-1A04-3342-B3D6-B046F18424B5}" type="presParOf" srcId="{C5453BD7-C63A-E04A-BF45-FCDC5716B907}" destId="{B379BCAA-FE44-DF4F-91C5-AB97199A4C0F}" srcOrd="1" destOrd="0" presId="urn:microsoft.com/office/officeart/2005/8/layout/list1"/>
    <dgm:cxn modelId="{C52BDE22-93C5-074E-9977-4AB91675E7B4}" type="presParOf" srcId="{C5453BD7-C63A-E04A-BF45-FCDC5716B907}" destId="{C6B46A95-6C72-614A-8EA5-D0DA39FBED46}" srcOrd="2" destOrd="0" presId="urn:microsoft.com/office/officeart/2005/8/layout/list1"/>
    <dgm:cxn modelId="{BBFF6AE0-3D56-5B42-A1AB-4906991B23A3}" type="presParOf" srcId="{C5453BD7-C63A-E04A-BF45-FCDC5716B907}" destId="{D770007A-D300-4F43-9D00-8E9D2A714C39}" srcOrd="3" destOrd="0" presId="urn:microsoft.com/office/officeart/2005/8/layout/list1"/>
    <dgm:cxn modelId="{4FAF09D9-BD6E-9145-AC9B-F8D1929F6431}" type="presParOf" srcId="{C5453BD7-C63A-E04A-BF45-FCDC5716B907}" destId="{FBA0AD86-20CF-3B49-96BA-96691CA764C8}" srcOrd="4" destOrd="0" presId="urn:microsoft.com/office/officeart/2005/8/layout/list1"/>
    <dgm:cxn modelId="{5605B9AB-D5B0-E849-8BCC-19CB7EFE91B1}" type="presParOf" srcId="{FBA0AD86-20CF-3B49-96BA-96691CA764C8}" destId="{F8D08027-56E7-7F40-8B91-409D71510394}" srcOrd="0" destOrd="0" presId="urn:microsoft.com/office/officeart/2005/8/layout/list1"/>
    <dgm:cxn modelId="{D399E096-1F3A-704B-B2B2-1F5B254686AB}" type="presParOf" srcId="{FBA0AD86-20CF-3B49-96BA-96691CA764C8}" destId="{B62AA9A8-B3DB-A443-97FB-B819AC4A1901}" srcOrd="1" destOrd="0" presId="urn:microsoft.com/office/officeart/2005/8/layout/list1"/>
    <dgm:cxn modelId="{DA7E9482-2586-734B-89D4-26CA5BF6CED4}" type="presParOf" srcId="{C5453BD7-C63A-E04A-BF45-FCDC5716B907}" destId="{EA9CD093-5B16-A844-9F7F-FDB88AFDF9D8}" srcOrd="5" destOrd="0" presId="urn:microsoft.com/office/officeart/2005/8/layout/list1"/>
    <dgm:cxn modelId="{C6319B5C-756B-2C4E-BA38-A97C9E47790E}" type="presParOf" srcId="{C5453BD7-C63A-E04A-BF45-FCDC5716B907}" destId="{2725424B-AEAB-3248-8514-1A00BBD3ACFB}" srcOrd="6" destOrd="0" presId="urn:microsoft.com/office/officeart/2005/8/layout/list1"/>
    <dgm:cxn modelId="{8710E06F-E0AC-CD48-8477-75BFA61B74AA}" type="presParOf" srcId="{C5453BD7-C63A-E04A-BF45-FCDC5716B907}" destId="{B64AA40F-AE58-1043-B8D8-62800CE6373B}" srcOrd="7" destOrd="0" presId="urn:microsoft.com/office/officeart/2005/8/layout/list1"/>
    <dgm:cxn modelId="{9F2E26E1-F961-3649-8ED8-F96A5A8D2A74}" type="presParOf" srcId="{C5453BD7-C63A-E04A-BF45-FCDC5716B907}" destId="{8FCC554E-BD04-2240-81A5-3F695BC80F5D}" srcOrd="8" destOrd="0" presId="urn:microsoft.com/office/officeart/2005/8/layout/list1"/>
    <dgm:cxn modelId="{6F822725-0756-DF45-BDFD-01B8DA551559}" type="presParOf" srcId="{8FCC554E-BD04-2240-81A5-3F695BC80F5D}" destId="{9349BCD4-7B82-EB44-8405-4BCC1FCBE8E6}" srcOrd="0" destOrd="0" presId="urn:microsoft.com/office/officeart/2005/8/layout/list1"/>
    <dgm:cxn modelId="{C4F6D4EE-A95E-AE4C-A8B0-AE0355FCB984}" type="presParOf" srcId="{8FCC554E-BD04-2240-81A5-3F695BC80F5D}" destId="{A2BAD93A-DA14-104C-B381-346BA24C20C1}" srcOrd="1" destOrd="0" presId="urn:microsoft.com/office/officeart/2005/8/layout/list1"/>
    <dgm:cxn modelId="{2A6D2AC4-A179-C348-9A55-7798240F59B7}" type="presParOf" srcId="{C5453BD7-C63A-E04A-BF45-FCDC5716B907}" destId="{E83F7E51-4117-6C43-9C3A-5A34C146AD8E}" srcOrd="9" destOrd="0" presId="urn:microsoft.com/office/officeart/2005/8/layout/list1"/>
    <dgm:cxn modelId="{6D0E7018-645A-F649-87AF-3B7B77E08117}" type="presParOf" srcId="{C5453BD7-C63A-E04A-BF45-FCDC5716B907}" destId="{620AEE43-CE2B-A143-A38D-E7ED68FE9495}" srcOrd="10" destOrd="0" presId="urn:microsoft.com/office/officeart/2005/8/layout/list1"/>
    <dgm:cxn modelId="{D5FA1575-BA70-A844-AAB3-0A38622843EE}" type="presParOf" srcId="{C5453BD7-C63A-E04A-BF45-FCDC5716B907}" destId="{60BF416C-2755-E648-810B-1CA53300D6CC}" srcOrd="11" destOrd="0" presId="urn:microsoft.com/office/officeart/2005/8/layout/list1"/>
    <dgm:cxn modelId="{06364E1A-1783-8F4E-B9CC-56CFB5AD44A3}" type="presParOf" srcId="{C5453BD7-C63A-E04A-BF45-FCDC5716B907}" destId="{FF11DA4C-FB43-6547-ABA0-885E52244844}" srcOrd="12" destOrd="0" presId="urn:microsoft.com/office/officeart/2005/8/layout/list1"/>
    <dgm:cxn modelId="{94A9BF8E-FC84-4E44-985C-DA0C8CE77AA5}" type="presParOf" srcId="{FF11DA4C-FB43-6547-ABA0-885E52244844}" destId="{5C3F7B2A-7604-1048-BEF1-3CE37F0C7DC1}" srcOrd="0" destOrd="0" presId="urn:microsoft.com/office/officeart/2005/8/layout/list1"/>
    <dgm:cxn modelId="{9B4425E1-81FB-654A-8979-F5AEDDC137AB}" type="presParOf" srcId="{FF11DA4C-FB43-6547-ABA0-885E52244844}" destId="{B7E45D4B-38C1-574B-B85E-72E068742E1C}" srcOrd="1" destOrd="0" presId="urn:microsoft.com/office/officeart/2005/8/layout/list1"/>
    <dgm:cxn modelId="{54574E9F-A9F8-7643-B63A-68735B7FDB8F}" type="presParOf" srcId="{C5453BD7-C63A-E04A-BF45-FCDC5716B907}" destId="{682A3E84-E02B-8647-9760-A894B95F643F}" srcOrd="13" destOrd="0" presId="urn:microsoft.com/office/officeart/2005/8/layout/list1"/>
    <dgm:cxn modelId="{3D17DF45-4E5D-C245-B9BA-2F94324C4B12}" type="presParOf" srcId="{C5453BD7-C63A-E04A-BF45-FCDC5716B907}" destId="{CA00E7C3-F39F-5144-81BA-E1A4DC820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FA0206-1A94-40AF-BBEC-B189E00A8B7A}"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E715762-D239-487A-9E31-60DA496360AC}">
      <dgm:prSet custT="1"/>
      <dgm:spPr/>
      <dgm:t>
        <a:bodyPr/>
        <a:lstStyle/>
        <a:p>
          <a:pPr algn="just">
            <a:defRPr b="1"/>
          </a:pPr>
          <a:r>
            <a:rPr lang="en-IN" sz="2000" b="1"/>
            <a:t>A Modern General Framework:</a:t>
          </a:r>
          <a:endParaRPr lang="en-US" sz="2000"/>
        </a:p>
      </dgm:t>
    </dgm:pt>
    <dgm:pt modelId="{4CB3514B-B2C8-4431-8EBE-A187192A54E0}" type="parTrans" cxnId="{DADEC1D2-56F8-4E9E-943F-9AA59A3B1E0C}">
      <dgm:prSet/>
      <dgm:spPr/>
      <dgm:t>
        <a:bodyPr/>
        <a:lstStyle/>
        <a:p>
          <a:pPr algn="just"/>
          <a:endParaRPr lang="en-US" sz="2800"/>
        </a:p>
      </dgm:t>
    </dgm:pt>
    <dgm:pt modelId="{BD53E1F8-2E45-4F64-9FCA-343A7502304F}" type="sibTrans" cxnId="{DADEC1D2-56F8-4E9E-943F-9AA59A3B1E0C}">
      <dgm:prSet/>
      <dgm:spPr/>
      <dgm:t>
        <a:bodyPr/>
        <a:lstStyle/>
        <a:p>
          <a:pPr algn="just"/>
          <a:endParaRPr lang="en-US" sz="2800"/>
        </a:p>
      </dgm:t>
    </dgm:pt>
    <dgm:pt modelId="{A5880A9A-9658-488B-99E4-AFD71D723E6E}">
      <dgm:prSet custT="1"/>
      <dgm:spPr/>
      <dgm:t>
        <a:bodyPr/>
        <a:lstStyle/>
        <a:p>
          <a:pPr algn="just"/>
          <a:r>
            <a:rPr lang="en-IN" sz="1600"/>
            <a:t>This framework addresses many of the limitations inherent in MapReduce, offering a more versatile and powerful solution for distributed data processing.</a:t>
          </a:r>
          <a:endParaRPr lang="en-US" sz="1600"/>
        </a:p>
      </dgm:t>
    </dgm:pt>
    <dgm:pt modelId="{F68D497E-FA8B-469A-816F-4563209F8C55}" type="parTrans" cxnId="{4F9D512A-ACA5-4767-9CAB-6CE85A1013AE}">
      <dgm:prSet/>
      <dgm:spPr/>
      <dgm:t>
        <a:bodyPr/>
        <a:lstStyle/>
        <a:p>
          <a:pPr algn="just"/>
          <a:endParaRPr lang="en-US" sz="2800"/>
        </a:p>
      </dgm:t>
    </dgm:pt>
    <dgm:pt modelId="{3FC356DE-3611-49A6-8517-EB74C445942F}" type="sibTrans" cxnId="{4F9D512A-ACA5-4767-9CAB-6CE85A1013AE}">
      <dgm:prSet/>
      <dgm:spPr/>
      <dgm:t>
        <a:bodyPr/>
        <a:lstStyle/>
        <a:p>
          <a:pPr algn="just"/>
          <a:endParaRPr lang="en-US" sz="2800"/>
        </a:p>
      </dgm:t>
    </dgm:pt>
    <dgm:pt modelId="{96D09CE5-89CE-4BDA-AB05-A78961F6EB97}">
      <dgm:prSet custT="1"/>
      <dgm:spPr/>
      <dgm:t>
        <a:bodyPr/>
        <a:lstStyle/>
        <a:p>
          <a:pPr algn="just">
            <a:defRPr b="1"/>
          </a:pPr>
          <a:r>
            <a:rPr lang="en-IN" sz="2000" b="1"/>
            <a:t>Integration with Hadoop Ecosystem:</a:t>
          </a:r>
          <a:endParaRPr lang="en-US" sz="2000"/>
        </a:p>
      </dgm:t>
    </dgm:pt>
    <dgm:pt modelId="{1C770B5D-DBD9-4017-B590-151F12394F88}" type="parTrans" cxnId="{07449560-8243-4E03-BD50-4BC99A1E38EB}">
      <dgm:prSet/>
      <dgm:spPr/>
      <dgm:t>
        <a:bodyPr/>
        <a:lstStyle/>
        <a:p>
          <a:pPr algn="just"/>
          <a:endParaRPr lang="en-US" sz="2800"/>
        </a:p>
      </dgm:t>
    </dgm:pt>
    <dgm:pt modelId="{318CFB0E-2486-442D-AF00-9623B5691501}" type="sibTrans" cxnId="{07449560-8243-4E03-BD50-4BC99A1E38EB}">
      <dgm:prSet/>
      <dgm:spPr/>
      <dgm:t>
        <a:bodyPr/>
        <a:lstStyle/>
        <a:p>
          <a:pPr algn="just"/>
          <a:endParaRPr lang="en-US" sz="2800"/>
        </a:p>
      </dgm:t>
    </dgm:pt>
    <dgm:pt modelId="{DEC82A5E-843F-4A2E-A9EA-C43930252FBC}">
      <dgm:prSet custT="1"/>
      <dgm:spPr/>
      <dgm:t>
        <a:bodyPr/>
        <a:lstStyle/>
        <a:p>
          <a:pPr algn="just"/>
          <a:r>
            <a:rPr lang="en-IN" sz="1600"/>
            <a:t>It seamlessly integrates with the Hadoop ecosystem, utilizing existing components such as HDFS (Hadoop Distributed File System), YARN (Yet Another Resource Negotiator), HBase, S3 (Amazon’s Simple Storage Service), and more. This ensures compatibility with widely used data storage and management systems.</a:t>
          </a:r>
          <a:endParaRPr lang="en-US" sz="1600"/>
        </a:p>
      </dgm:t>
    </dgm:pt>
    <dgm:pt modelId="{16C321CB-8DD1-4A54-868B-2563900AC1AE}" type="parTrans" cxnId="{9E2EBEFE-C4FE-4CF2-ACB9-2F8445C87587}">
      <dgm:prSet/>
      <dgm:spPr/>
      <dgm:t>
        <a:bodyPr/>
        <a:lstStyle/>
        <a:p>
          <a:pPr algn="just"/>
          <a:endParaRPr lang="en-US" sz="2800"/>
        </a:p>
      </dgm:t>
    </dgm:pt>
    <dgm:pt modelId="{D4F76163-7F82-4D0E-AB0A-98F154C863E5}" type="sibTrans" cxnId="{9E2EBEFE-C4FE-4CF2-ACB9-2F8445C87587}">
      <dgm:prSet/>
      <dgm:spPr/>
      <dgm:t>
        <a:bodyPr/>
        <a:lstStyle/>
        <a:p>
          <a:pPr algn="just"/>
          <a:endParaRPr lang="en-US" sz="2800"/>
        </a:p>
      </dgm:t>
    </dgm:pt>
    <dgm:pt modelId="{2DB1F8A4-EFEC-4BAE-8661-4358DF7A468C}">
      <dgm:prSet custT="1"/>
      <dgm:spPr/>
      <dgm:t>
        <a:bodyPr/>
        <a:lstStyle/>
        <a:p>
          <a:pPr algn="just">
            <a:defRPr b="1"/>
          </a:pPr>
          <a:r>
            <a:rPr lang="en-IN" sz="2000" b="1"/>
            <a:t>Extensive Workflow Support:</a:t>
          </a:r>
          <a:endParaRPr lang="en-US" sz="2000"/>
        </a:p>
      </dgm:t>
    </dgm:pt>
    <dgm:pt modelId="{DBC88695-BA85-45E5-B347-AC6D6F6101E7}" type="parTrans" cxnId="{295A03D9-A821-42D4-9E38-0055696F6742}">
      <dgm:prSet/>
      <dgm:spPr/>
      <dgm:t>
        <a:bodyPr/>
        <a:lstStyle/>
        <a:p>
          <a:pPr algn="just"/>
          <a:endParaRPr lang="en-US" sz="2800"/>
        </a:p>
      </dgm:t>
    </dgm:pt>
    <dgm:pt modelId="{561D4876-925C-44E8-A303-FB066632392F}" type="sibTrans" cxnId="{295A03D9-A821-42D4-9E38-0055696F6742}">
      <dgm:prSet/>
      <dgm:spPr/>
      <dgm:t>
        <a:bodyPr/>
        <a:lstStyle/>
        <a:p>
          <a:pPr algn="just"/>
          <a:endParaRPr lang="en-US" sz="2800"/>
        </a:p>
      </dgm:t>
    </dgm:pt>
    <dgm:pt modelId="{4151BFBE-697F-4B99-A13A-EEB6074F746A}">
      <dgm:prSet custT="1"/>
      <dgm:spPr/>
      <dgm:t>
        <a:bodyPr/>
        <a:lstStyle/>
        <a:p>
          <a:pPr algn="just"/>
          <a:r>
            <a:rPr lang="en-IN" sz="1600"/>
            <a:t>Unlike MapReduce, this framework supports a wide variety of workflows, such as joins, filters, flatMap, distinct, groupByKey, reduceByKey, sortByKey, collect, count, first, and more. It offers around 30 efficient distributed operations, making it much more flexible and suitable for complex data processing tasks.</a:t>
          </a:r>
          <a:endParaRPr lang="en-US" sz="1600"/>
        </a:p>
      </dgm:t>
    </dgm:pt>
    <dgm:pt modelId="{FEDE9707-4B82-4634-8C4B-04F2BAC7A638}" type="parTrans" cxnId="{F685B4F2-D2BB-4B67-A69A-FB31C7ADEC7D}">
      <dgm:prSet/>
      <dgm:spPr/>
      <dgm:t>
        <a:bodyPr/>
        <a:lstStyle/>
        <a:p>
          <a:pPr algn="just"/>
          <a:endParaRPr lang="en-US" sz="2800"/>
        </a:p>
      </dgm:t>
    </dgm:pt>
    <dgm:pt modelId="{1B06BE24-068A-4178-BEA6-2F62422F9B10}" type="sibTrans" cxnId="{F685B4F2-D2BB-4B67-A69A-FB31C7ADEC7D}">
      <dgm:prSet/>
      <dgm:spPr/>
      <dgm:t>
        <a:bodyPr/>
        <a:lstStyle/>
        <a:p>
          <a:pPr algn="just"/>
          <a:endParaRPr lang="en-US" sz="2800"/>
        </a:p>
      </dgm:t>
    </dgm:pt>
    <dgm:pt modelId="{9EBC323F-EABC-411C-9C25-BA0D268935D4}">
      <dgm:prSet custT="1"/>
      <dgm:spPr/>
      <dgm:t>
        <a:bodyPr/>
        <a:lstStyle/>
        <a:p>
          <a:pPr algn="just">
            <a:defRPr b="1"/>
          </a:pPr>
          <a:r>
            <a:rPr lang="en-IN" sz="2000" b="1"/>
            <a:t>In-Memory Caching:</a:t>
          </a:r>
          <a:endParaRPr lang="en-US" sz="2000"/>
        </a:p>
      </dgm:t>
    </dgm:pt>
    <dgm:pt modelId="{D5D86E10-D589-4626-849C-8F35F42207FF}" type="parTrans" cxnId="{E2CAAF49-414C-43D4-A26E-AB8E698DEB2E}">
      <dgm:prSet/>
      <dgm:spPr/>
      <dgm:t>
        <a:bodyPr/>
        <a:lstStyle/>
        <a:p>
          <a:pPr algn="just"/>
          <a:endParaRPr lang="en-US" sz="2800"/>
        </a:p>
      </dgm:t>
    </dgm:pt>
    <dgm:pt modelId="{6515BC4F-9CA3-4C9D-956A-DE69FC47CCF0}" type="sibTrans" cxnId="{E2CAAF49-414C-43D4-A26E-AB8E698DEB2E}">
      <dgm:prSet/>
      <dgm:spPr/>
      <dgm:t>
        <a:bodyPr/>
        <a:lstStyle/>
        <a:p>
          <a:pPr algn="just"/>
          <a:endParaRPr lang="en-US" sz="2800"/>
        </a:p>
      </dgm:t>
    </dgm:pt>
    <dgm:pt modelId="{7D4FECBA-66F3-4EBE-BE65-25CEDB08152A}">
      <dgm:prSet custT="1"/>
      <dgm:spPr/>
      <dgm:t>
        <a:bodyPr/>
        <a:lstStyle/>
        <a:p>
          <a:pPr algn="just"/>
          <a:r>
            <a:rPr lang="en-IN" sz="1600"/>
            <a:t>One of its standout features is the ability to cache data in memory, which significantly speeds up iterative operations. This is particularly beneficial for tasks like graph processing, machine learning algorithms, and any other iterative computations.</a:t>
          </a:r>
          <a:endParaRPr lang="en-US" sz="1600"/>
        </a:p>
      </dgm:t>
    </dgm:pt>
    <dgm:pt modelId="{3C3889B0-8106-4882-B4A2-5A92C612B6ED}" type="parTrans" cxnId="{77E44D76-8245-4ACC-BB8D-1BEE585BCBFE}">
      <dgm:prSet/>
      <dgm:spPr/>
      <dgm:t>
        <a:bodyPr/>
        <a:lstStyle/>
        <a:p>
          <a:pPr algn="just"/>
          <a:endParaRPr lang="en-US" sz="2800"/>
        </a:p>
      </dgm:t>
    </dgm:pt>
    <dgm:pt modelId="{1C5E67EC-AC7F-4785-85FD-FD58B9B71887}" type="sibTrans" cxnId="{77E44D76-8245-4ACC-BB8D-1BEE585BCBFE}">
      <dgm:prSet/>
      <dgm:spPr/>
      <dgm:t>
        <a:bodyPr/>
        <a:lstStyle/>
        <a:p>
          <a:pPr algn="just"/>
          <a:endParaRPr lang="en-US" sz="2800"/>
        </a:p>
      </dgm:t>
    </dgm:pt>
    <dgm:pt modelId="{40D23B7D-9099-46F0-B5E4-B3B388B20925}" type="pres">
      <dgm:prSet presAssocID="{CEFA0206-1A94-40AF-BBEC-B189E00A8B7A}" presName="root" presStyleCnt="0">
        <dgm:presLayoutVars>
          <dgm:dir/>
          <dgm:resizeHandles val="exact"/>
        </dgm:presLayoutVars>
      </dgm:prSet>
      <dgm:spPr/>
    </dgm:pt>
    <dgm:pt modelId="{18B1D953-29D6-4D62-AA36-096A2ABB5BF1}" type="pres">
      <dgm:prSet presAssocID="{9E715762-D239-487A-9E31-60DA496360AC}" presName="compNode" presStyleCnt="0"/>
      <dgm:spPr/>
    </dgm:pt>
    <dgm:pt modelId="{9477172A-BC3F-47DF-A620-854496F58D8B}" type="pres">
      <dgm:prSet presAssocID="{9E715762-D239-487A-9E31-60DA496360A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16F620D8-4DAF-4CCD-B772-84AB02B747B5}" type="pres">
      <dgm:prSet presAssocID="{9E715762-D239-487A-9E31-60DA496360AC}" presName="iconSpace" presStyleCnt="0"/>
      <dgm:spPr/>
    </dgm:pt>
    <dgm:pt modelId="{EB769504-1D66-46EC-8962-B257A83447CA}" type="pres">
      <dgm:prSet presAssocID="{9E715762-D239-487A-9E31-60DA496360AC}" presName="parTx" presStyleLbl="revTx" presStyleIdx="0" presStyleCnt="8">
        <dgm:presLayoutVars>
          <dgm:chMax val="0"/>
          <dgm:chPref val="0"/>
        </dgm:presLayoutVars>
      </dgm:prSet>
      <dgm:spPr/>
    </dgm:pt>
    <dgm:pt modelId="{225B217D-C23B-4FA6-9940-C2071157F8F1}" type="pres">
      <dgm:prSet presAssocID="{9E715762-D239-487A-9E31-60DA496360AC}" presName="txSpace" presStyleCnt="0"/>
      <dgm:spPr/>
    </dgm:pt>
    <dgm:pt modelId="{AF010F25-C026-432F-8BDB-552794DBF348}" type="pres">
      <dgm:prSet presAssocID="{9E715762-D239-487A-9E31-60DA496360AC}" presName="desTx" presStyleLbl="revTx" presStyleIdx="1" presStyleCnt="8">
        <dgm:presLayoutVars/>
      </dgm:prSet>
      <dgm:spPr/>
    </dgm:pt>
    <dgm:pt modelId="{49E5E0AC-96B7-438B-9EF8-5BDBB65A63CE}" type="pres">
      <dgm:prSet presAssocID="{BD53E1F8-2E45-4F64-9FCA-343A7502304F}" presName="sibTrans" presStyleCnt="0"/>
      <dgm:spPr/>
    </dgm:pt>
    <dgm:pt modelId="{8EF8C0AC-7FE9-4242-A199-6E8875F0B6DC}" type="pres">
      <dgm:prSet presAssocID="{96D09CE5-89CE-4BDA-AB05-A78961F6EB97}" presName="compNode" presStyleCnt="0"/>
      <dgm:spPr/>
    </dgm:pt>
    <dgm:pt modelId="{D471CE7E-83EA-436B-B95D-33F3FD2F2F30}" type="pres">
      <dgm:prSet presAssocID="{96D09CE5-89CE-4BDA-AB05-A78961F6EB9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CB8858F6-E2D4-4A76-B18F-FF017080B5E4}" type="pres">
      <dgm:prSet presAssocID="{96D09CE5-89CE-4BDA-AB05-A78961F6EB97}" presName="iconSpace" presStyleCnt="0"/>
      <dgm:spPr/>
    </dgm:pt>
    <dgm:pt modelId="{3EDDA2F9-7B71-4868-9488-349DD4EE1630}" type="pres">
      <dgm:prSet presAssocID="{96D09CE5-89CE-4BDA-AB05-A78961F6EB97}" presName="parTx" presStyleLbl="revTx" presStyleIdx="2" presStyleCnt="8">
        <dgm:presLayoutVars>
          <dgm:chMax val="0"/>
          <dgm:chPref val="0"/>
        </dgm:presLayoutVars>
      </dgm:prSet>
      <dgm:spPr/>
    </dgm:pt>
    <dgm:pt modelId="{081DA543-3122-4316-8025-788FD94ACD07}" type="pres">
      <dgm:prSet presAssocID="{96D09CE5-89CE-4BDA-AB05-A78961F6EB97}" presName="txSpace" presStyleCnt="0"/>
      <dgm:spPr/>
    </dgm:pt>
    <dgm:pt modelId="{866C2B7D-B82F-4F4F-91E3-8CDE56C1891C}" type="pres">
      <dgm:prSet presAssocID="{96D09CE5-89CE-4BDA-AB05-A78961F6EB97}" presName="desTx" presStyleLbl="revTx" presStyleIdx="3" presStyleCnt="8">
        <dgm:presLayoutVars/>
      </dgm:prSet>
      <dgm:spPr/>
    </dgm:pt>
    <dgm:pt modelId="{C89B36C4-91D6-4225-B1F2-17B09DD4E5F7}" type="pres">
      <dgm:prSet presAssocID="{318CFB0E-2486-442D-AF00-9623B5691501}" presName="sibTrans" presStyleCnt="0"/>
      <dgm:spPr/>
    </dgm:pt>
    <dgm:pt modelId="{37A18F3D-D54B-415C-831F-876F6F82568D}" type="pres">
      <dgm:prSet presAssocID="{2DB1F8A4-EFEC-4BAE-8661-4358DF7A468C}" presName="compNode" presStyleCnt="0"/>
      <dgm:spPr/>
    </dgm:pt>
    <dgm:pt modelId="{9038877F-4AE1-4E35-AD24-0AB31CAF4C45}" type="pres">
      <dgm:prSet presAssocID="{2DB1F8A4-EFEC-4BAE-8661-4358DF7A468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53A88A11-C599-476B-8979-AA1C5D0A584D}" type="pres">
      <dgm:prSet presAssocID="{2DB1F8A4-EFEC-4BAE-8661-4358DF7A468C}" presName="iconSpace" presStyleCnt="0"/>
      <dgm:spPr/>
    </dgm:pt>
    <dgm:pt modelId="{1F93D486-AF63-4BA4-8475-FE1E03784CE3}" type="pres">
      <dgm:prSet presAssocID="{2DB1F8A4-EFEC-4BAE-8661-4358DF7A468C}" presName="parTx" presStyleLbl="revTx" presStyleIdx="4" presStyleCnt="8">
        <dgm:presLayoutVars>
          <dgm:chMax val="0"/>
          <dgm:chPref val="0"/>
        </dgm:presLayoutVars>
      </dgm:prSet>
      <dgm:spPr/>
    </dgm:pt>
    <dgm:pt modelId="{99B9FB7E-DC6B-4167-9873-8305CC095380}" type="pres">
      <dgm:prSet presAssocID="{2DB1F8A4-EFEC-4BAE-8661-4358DF7A468C}" presName="txSpace" presStyleCnt="0"/>
      <dgm:spPr/>
    </dgm:pt>
    <dgm:pt modelId="{15AEC68A-96F5-4BCC-AFCD-06DCE7D82201}" type="pres">
      <dgm:prSet presAssocID="{2DB1F8A4-EFEC-4BAE-8661-4358DF7A468C}" presName="desTx" presStyleLbl="revTx" presStyleIdx="5" presStyleCnt="8">
        <dgm:presLayoutVars/>
      </dgm:prSet>
      <dgm:spPr/>
    </dgm:pt>
    <dgm:pt modelId="{042C88A0-747B-4460-A5B1-812396864374}" type="pres">
      <dgm:prSet presAssocID="{561D4876-925C-44E8-A303-FB066632392F}" presName="sibTrans" presStyleCnt="0"/>
      <dgm:spPr/>
    </dgm:pt>
    <dgm:pt modelId="{89123686-D830-4EB7-8050-702DAD472B29}" type="pres">
      <dgm:prSet presAssocID="{9EBC323F-EABC-411C-9C25-BA0D268935D4}" presName="compNode" presStyleCnt="0"/>
      <dgm:spPr/>
    </dgm:pt>
    <dgm:pt modelId="{35B97BEA-1B55-4164-A16B-11170A610FFE}" type="pres">
      <dgm:prSet presAssocID="{9EBC323F-EABC-411C-9C25-BA0D268935D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B167B16F-F1AD-40F5-8D09-5FE08DE94042}" type="pres">
      <dgm:prSet presAssocID="{9EBC323F-EABC-411C-9C25-BA0D268935D4}" presName="iconSpace" presStyleCnt="0"/>
      <dgm:spPr/>
    </dgm:pt>
    <dgm:pt modelId="{1001E884-F91F-4F43-B8D4-CE450E0B40CB}" type="pres">
      <dgm:prSet presAssocID="{9EBC323F-EABC-411C-9C25-BA0D268935D4}" presName="parTx" presStyleLbl="revTx" presStyleIdx="6" presStyleCnt="8">
        <dgm:presLayoutVars>
          <dgm:chMax val="0"/>
          <dgm:chPref val="0"/>
        </dgm:presLayoutVars>
      </dgm:prSet>
      <dgm:spPr/>
    </dgm:pt>
    <dgm:pt modelId="{BD9315DF-88CE-449F-BF30-A29D00168CAE}" type="pres">
      <dgm:prSet presAssocID="{9EBC323F-EABC-411C-9C25-BA0D268935D4}" presName="txSpace" presStyleCnt="0"/>
      <dgm:spPr/>
    </dgm:pt>
    <dgm:pt modelId="{ECE27EFF-A375-44E9-97AE-B463F265AB08}" type="pres">
      <dgm:prSet presAssocID="{9EBC323F-EABC-411C-9C25-BA0D268935D4}" presName="desTx" presStyleLbl="revTx" presStyleIdx="7" presStyleCnt="8">
        <dgm:presLayoutVars/>
      </dgm:prSet>
      <dgm:spPr/>
    </dgm:pt>
  </dgm:ptLst>
  <dgm:cxnLst>
    <dgm:cxn modelId="{D1160705-D319-46A6-B06D-CE57290083E4}" type="presOf" srcId="{2DB1F8A4-EFEC-4BAE-8661-4358DF7A468C}" destId="{1F93D486-AF63-4BA4-8475-FE1E03784CE3}" srcOrd="0" destOrd="0" presId="urn:microsoft.com/office/officeart/2018/2/layout/IconLabelDescriptionList"/>
    <dgm:cxn modelId="{09D68815-1F44-49DC-8130-688AB4784718}" type="presOf" srcId="{A5880A9A-9658-488B-99E4-AFD71D723E6E}" destId="{AF010F25-C026-432F-8BDB-552794DBF348}" srcOrd="0" destOrd="0" presId="urn:microsoft.com/office/officeart/2018/2/layout/IconLabelDescriptionList"/>
    <dgm:cxn modelId="{4F9D512A-ACA5-4767-9CAB-6CE85A1013AE}" srcId="{9E715762-D239-487A-9E31-60DA496360AC}" destId="{A5880A9A-9658-488B-99E4-AFD71D723E6E}" srcOrd="0" destOrd="0" parTransId="{F68D497E-FA8B-469A-816F-4563209F8C55}" sibTransId="{3FC356DE-3611-49A6-8517-EB74C445942F}"/>
    <dgm:cxn modelId="{11661234-8744-4235-83AD-5D9B0A174E81}" type="presOf" srcId="{96D09CE5-89CE-4BDA-AB05-A78961F6EB97}" destId="{3EDDA2F9-7B71-4868-9488-349DD4EE1630}" srcOrd="0" destOrd="0" presId="urn:microsoft.com/office/officeart/2018/2/layout/IconLabelDescriptionList"/>
    <dgm:cxn modelId="{E2CAAF49-414C-43D4-A26E-AB8E698DEB2E}" srcId="{CEFA0206-1A94-40AF-BBEC-B189E00A8B7A}" destId="{9EBC323F-EABC-411C-9C25-BA0D268935D4}" srcOrd="3" destOrd="0" parTransId="{D5D86E10-D589-4626-849C-8F35F42207FF}" sibTransId="{6515BC4F-9CA3-4C9D-956A-DE69FC47CCF0}"/>
    <dgm:cxn modelId="{F1F58B52-1ACE-43B7-B399-8DAB7E77D44B}" type="presOf" srcId="{CEFA0206-1A94-40AF-BBEC-B189E00A8B7A}" destId="{40D23B7D-9099-46F0-B5E4-B3B388B20925}" srcOrd="0" destOrd="0" presId="urn:microsoft.com/office/officeart/2018/2/layout/IconLabelDescriptionList"/>
    <dgm:cxn modelId="{07449560-8243-4E03-BD50-4BC99A1E38EB}" srcId="{CEFA0206-1A94-40AF-BBEC-B189E00A8B7A}" destId="{96D09CE5-89CE-4BDA-AB05-A78961F6EB97}" srcOrd="1" destOrd="0" parTransId="{1C770B5D-DBD9-4017-B590-151F12394F88}" sibTransId="{318CFB0E-2486-442D-AF00-9623B5691501}"/>
    <dgm:cxn modelId="{093A3470-6D88-444D-B390-7E6D685859A0}" type="presOf" srcId="{9E715762-D239-487A-9E31-60DA496360AC}" destId="{EB769504-1D66-46EC-8962-B257A83447CA}" srcOrd="0" destOrd="0" presId="urn:microsoft.com/office/officeart/2018/2/layout/IconLabelDescriptionList"/>
    <dgm:cxn modelId="{77E44D76-8245-4ACC-BB8D-1BEE585BCBFE}" srcId="{9EBC323F-EABC-411C-9C25-BA0D268935D4}" destId="{7D4FECBA-66F3-4EBE-BE65-25CEDB08152A}" srcOrd="0" destOrd="0" parTransId="{3C3889B0-8106-4882-B4A2-5A92C612B6ED}" sibTransId="{1C5E67EC-AC7F-4785-85FD-FD58B9B71887}"/>
    <dgm:cxn modelId="{DBC01A9A-DB90-4EAB-8746-B2E8FAB3B407}" type="presOf" srcId="{4151BFBE-697F-4B99-A13A-EEB6074F746A}" destId="{15AEC68A-96F5-4BCC-AFCD-06DCE7D82201}" srcOrd="0" destOrd="0" presId="urn:microsoft.com/office/officeart/2018/2/layout/IconLabelDescriptionList"/>
    <dgm:cxn modelId="{1F062EC8-9C50-4708-9A19-10565CE8D0AD}" type="presOf" srcId="{9EBC323F-EABC-411C-9C25-BA0D268935D4}" destId="{1001E884-F91F-4F43-B8D4-CE450E0B40CB}" srcOrd="0" destOrd="0" presId="urn:microsoft.com/office/officeart/2018/2/layout/IconLabelDescriptionList"/>
    <dgm:cxn modelId="{DADEC1D2-56F8-4E9E-943F-9AA59A3B1E0C}" srcId="{CEFA0206-1A94-40AF-BBEC-B189E00A8B7A}" destId="{9E715762-D239-487A-9E31-60DA496360AC}" srcOrd="0" destOrd="0" parTransId="{4CB3514B-B2C8-4431-8EBE-A187192A54E0}" sibTransId="{BD53E1F8-2E45-4F64-9FCA-343A7502304F}"/>
    <dgm:cxn modelId="{295A03D9-A821-42D4-9E38-0055696F6742}" srcId="{CEFA0206-1A94-40AF-BBEC-B189E00A8B7A}" destId="{2DB1F8A4-EFEC-4BAE-8661-4358DF7A468C}" srcOrd="2" destOrd="0" parTransId="{DBC88695-BA85-45E5-B347-AC6D6F6101E7}" sibTransId="{561D4876-925C-44E8-A303-FB066632392F}"/>
    <dgm:cxn modelId="{8DE9D2E0-F72F-4160-992C-C3FA573B7EBB}" type="presOf" srcId="{DEC82A5E-843F-4A2E-A9EA-C43930252FBC}" destId="{866C2B7D-B82F-4F4F-91E3-8CDE56C1891C}" srcOrd="0" destOrd="0" presId="urn:microsoft.com/office/officeart/2018/2/layout/IconLabelDescriptionList"/>
    <dgm:cxn modelId="{F685B4F2-D2BB-4B67-A69A-FB31C7ADEC7D}" srcId="{2DB1F8A4-EFEC-4BAE-8661-4358DF7A468C}" destId="{4151BFBE-697F-4B99-A13A-EEB6074F746A}" srcOrd="0" destOrd="0" parTransId="{FEDE9707-4B82-4634-8C4B-04F2BAC7A638}" sibTransId="{1B06BE24-068A-4178-BEA6-2F62422F9B10}"/>
    <dgm:cxn modelId="{2B7B25FD-85BB-4912-BC1D-A5BF5574F8E9}" type="presOf" srcId="{7D4FECBA-66F3-4EBE-BE65-25CEDB08152A}" destId="{ECE27EFF-A375-44E9-97AE-B463F265AB08}" srcOrd="0" destOrd="0" presId="urn:microsoft.com/office/officeart/2018/2/layout/IconLabelDescriptionList"/>
    <dgm:cxn modelId="{9E2EBEFE-C4FE-4CF2-ACB9-2F8445C87587}" srcId="{96D09CE5-89CE-4BDA-AB05-A78961F6EB97}" destId="{DEC82A5E-843F-4A2E-A9EA-C43930252FBC}" srcOrd="0" destOrd="0" parTransId="{16C321CB-8DD1-4A54-868B-2563900AC1AE}" sibTransId="{D4F76163-7F82-4D0E-AB0A-98F154C863E5}"/>
    <dgm:cxn modelId="{09456686-080D-4842-B1AD-5D9BF686DAED}" type="presParOf" srcId="{40D23B7D-9099-46F0-B5E4-B3B388B20925}" destId="{18B1D953-29D6-4D62-AA36-096A2ABB5BF1}" srcOrd="0" destOrd="0" presId="urn:microsoft.com/office/officeart/2018/2/layout/IconLabelDescriptionList"/>
    <dgm:cxn modelId="{6125A690-E9AD-404C-B2F2-8D7A141561EF}" type="presParOf" srcId="{18B1D953-29D6-4D62-AA36-096A2ABB5BF1}" destId="{9477172A-BC3F-47DF-A620-854496F58D8B}" srcOrd="0" destOrd="0" presId="urn:microsoft.com/office/officeart/2018/2/layout/IconLabelDescriptionList"/>
    <dgm:cxn modelId="{931BB6C5-2023-40A6-9F59-8FDC728D2D8E}" type="presParOf" srcId="{18B1D953-29D6-4D62-AA36-096A2ABB5BF1}" destId="{16F620D8-4DAF-4CCD-B772-84AB02B747B5}" srcOrd="1" destOrd="0" presId="urn:microsoft.com/office/officeart/2018/2/layout/IconLabelDescriptionList"/>
    <dgm:cxn modelId="{17223B4F-1F9B-4852-B53D-B661C840B1CD}" type="presParOf" srcId="{18B1D953-29D6-4D62-AA36-096A2ABB5BF1}" destId="{EB769504-1D66-46EC-8962-B257A83447CA}" srcOrd="2" destOrd="0" presId="urn:microsoft.com/office/officeart/2018/2/layout/IconLabelDescriptionList"/>
    <dgm:cxn modelId="{0C491F9E-81A6-4D33-9C8C-58DA498CE0F5}" type="presParOf" srcId="{18B1D953-29D6-4D62-AA36-096A2ABB5BF1}" destId="{225B217D-C23B-4FA6-9940-C2071157F8F1}" srcOrd="3" destOrd="0" presId="urn:microsoft.com/office/officeart/2018/2/layout/IconLabelDescriptionList"/>
    <dgm:cxn modelId="{451004B5-AF64-49C0-B4CE-B9DFD3B25253}" type="presParOf" srcId="{18B1D953-29D6-4D62-AA36-096A2ABB5BF1}" destId="{AF010F25-C026-432F-8BDB-552794DBF348}" srcOrd="4" destOrd="0" presId="urn:microsoft.com/office/officeart/2018/2/layout/IconLabelDescriptionList"/>
    <dgm:cxn modelId="{86AAE85F-C6B6-4DF6-A3E2-9CD51291A7E3}" type="presParOf" srcId="{40D23B7D-9099-46F0-B5E4-B3B388B20925}" destId="{49E5E0AC-96B7-438B-9EF8-5BDBB65A63CE}" srcOrd="1" destOrd="0" presId="urn:microsoft.com/office/officeart/2018/2/layout/IconLabelDescriptionList"/>
    <dgm:cxn modelId="{C6E933FF-2F17-4DDB-873D-53E13ACEF589}" type="presParOf" srcId="{40D23B7D-9099-46F0-B5E4-B3B388B20925}" destId="{8EF8C0AC-7FE9-4242-A199-6E8875F0B6DC}" srcOrd="2" destOrd="0" presId="urn:microsoft.com/office/officeart/2018/2/layout/IconLabelDescriptionList"/>
    <dgm:cxn modelId="{A7EF4602-E6DF-4933-8BDD-7E2A73447D72}" type="presParOf" srcId="{8EF8C0AC-7FE9-4242-A199-6E8875F0B6DC}" destId="{D471CE7E-83EA-436B-B95D-33F3FD2F2F30}" srcOrd="0" destOrd="0" presId="urn:microsoft.com/office/officeart/2018/2/layout/IconLabelDescriptionList"/>
    <dgm:cxn modelId="{3E2A6F12-C8D7-4941-8B6B-8E17B9C23947}" type="presParOf" srcId="{8EF8C0AC-7FE9-4242-A199-6E8875F0B6DC}" destId="{CB8858F6-E2D4-4A76-B18F-FF017080B5E4}" srcOrd="1" destOrd="0" presId="urn:microsoft.com/office/officeart/2018/2/layout/IconLabelDescriptionList"/>
    <dgm:cxn modelId="{4E83413B-7795-42BF-8954-EF744D71F879}" type="presParOf" srcId="{8EF8C0AC-7FE9-4242-A199-6E8875F0B6DC}" destId="{3EDDA2F9-7B71-4868-9488-349DD4EE1630}" srcOrd="2" destOrd="0" presId="urn:microsoft.com/office/officeart/2018/2/layout/IconLabelDescriptionList"/>
    <dgm:cxn modelId="{B87048A4-FC21-4495-9DB6-E9B4C1625E84}" type="presParOf" srcId="{8EF8C0AC-7FE9-4242-A199-6E8875F0B6DC}" destId="{081DA543-3122-4316-8025-788FD94ACD07}" srcOrd="3" destOrd="0" presId="urn:microsoft.com/office/officeart/2018/2/layout/IconLabelDescriptionList"/>
    <dgm:cxn modelId="{C7C04BC9-C5E2-456D-81E7-9ADD90B42C09}" type="presParOf" srcId="{8EF8C0AC-7FE9-4242-A199-6E8875F0B6DC}" destId="{866C2B7D-B82F-4F4F-91E3-8CDE56C1891C}" srcOrd="4" destOrd="0" presId="urn:microsoft.com/office/officeart/2018/2/layout/IconLabelDescriptionList"/>
    <dgm:cxn modelId="{364269FC-BEC4-45B2-8A8F-37F16D66DE05}" type="presParOf" srcId="{40D23B7D-9099-46F0-B5E4-B3B388B20925}" destId="{C89B36C4-91D6-4225-B1F2-17B09DD4E5F7}" srcOrd="3" destOrd="0" presId="urn:microsoft.com/office/officeart/2018/2/layout/IconLabelDescriptionList"/>
    <dgm:cxn modelId="{26C7FA29-B1FB-44A2-8945-E34BFD89AA92}" type="presParOf" srcId="{40D23B7D-9099-46F0-B5E4-B3B388B20925}" destId="{37A18F3D-D54B-415C-831F-876F6F82568D}" srcOrd="4" destOrd="0" presId="urn:microsoft.com/office/officeart/2018/2/layout/IconLabelDescriptionList"/>
    <dgm:cxn modelId="{B747BA8F-351F-4BB7-8CFB-B48BD850C21C}" type="presParOf" srcId="{37A18F3D-D54B-415C-831F-876F6F82568D}" destId="{9038877F-4AE1-4E35-AD24-0AB31CAF4C45}" srcOrd="0" destOrd="0" presId="urn:microsoft.com/office/officeart/2018/2/layout/IconLabelDescriptionList"/>
    <dgm:cxn modelId="{91378C01-507B-4903-ADCE-22DD13797E03}" type="presParOf" srcId="{37A18F3D-D54B-415C-831F-876F6F82568D}" destId="{53A88A11-C599-476B-8979-AA1C5D0A584D}" srcOrd="1" destOrd="0" presId="urn:microsoft.com/office/officeart/2018/2/layout/IconLabelDescriptionList"/>
    <dgm:cxn modelId="{E4F47F02-A2CE-4C88-963D-24180230A41A}" type="presParOf" srcId="{37A18F3D-D54B-415C-831F-876F6F82568D}" destId="{1F93D486-AF63-4BA4-8475-FE1E03784CE3}" srcOrd="2" destOrd="0" presId="urn:microsoft.com/office/officeart/2018/2/layout/IconLabelDescriptionList"/>
    <dgm:cxn modelId="{97036277-7665-4C8D-A80F-33977AF6B397}" type="presParOf" srcId="{37A18F3D-D54B-415C-831F-876F6F82568D}" destId="{99B9FB7E-DC6B-4167-9873-8305CC095380}" srcOrd="3" destOrd="0" presId="urn:microsoft.com/office/officeart/2018/2/layout/IconLabelDescriptionList"/>
    <dgm:cxn modelId="{237676D4-BBFB-4621-BCC4-E15A400536A6}" type="presParOf" srcId="{37A18F3D-D54B-415C-831F-876F6F82568D}" destId="{15AEC68A-96F5-4BCC-AFCD-06DCE7D82201}" srcOrd="4" destOrd="0" presId="urn:microsoft.com/office/officeart/2018/2/layout/IconLabelDescriptionList"/>
    <dgm:cxn modelId="{F166EA57-F71D-4AD5-9D50-28A9259A7556}" type="presParOf" srcId="{40D23B7D-9099-46F0-B5E4-B3B388B20925}" destId="{042C88A0-747B-4460-A5B1-812396864374}" srcOrd="5" destOrd="0" presId="urn:microsoft.com/office/officeart/2018/2/layout/IconLabelDescriptionList"/>
    <dgm:cxn modelId="{D5B62186-69B5-4685-AE60-95C758E9D424}" type="presParOf" srcId="{40D23B7D-9099-46F0-B5E4-B3B388B20925}" destId="{89123686-D830-4EB7-8050-702DAD472B29}" srcOrd="6" destOrd="0" presId="urn:microsoft.com/office/officeart/2018/2/layout/IconLabelDescriptionList"/>
    <dgm:cxn modelId="{46BB3C20-8F7E-4742-B5C1-C494611F7E4D}" type="presParOf" srcId="{89123686-D830-4EB7-8050-702DAD472B29}" destId="{35B97BEA-1B55-4164-A16B-11170A610FFE}" srcOrd="0" destOrd="0" presId="urn:microsoft.com/office/officeart/2018/2/layout/IconLabelDescriptionList"/>
    <dgm:cxn modelId="{0BA68048-55B8-4783-BDE9-A43A181F0198}" type="presParOf" srcId="{89123686-D830-4EB7-8050-702DAD472B29}" destId="{B167B16F-F1AD-40F5-8D09-5FE08DE94042}" srcOrd="1" destOrd="0" presId="urn:microsoft.com/office/officeart/2018/2/layout/IconLabelDescriptionList"/>
    <dgm:cxn modelId="{A276C748-7D09-4FF3-BCB9-85C4167F07FF}" type="presParOf" srcId="{89123686-D830-4EB7-8050-702DAD472B29}" destId="{1001E884-F91F-4F43-B8D4-CE450E0B40CB}" srcOrd="2" destOrd="0" presId="urn:microsoft.com/office/officeart/2018/2/layout/IconLabelDescriptionList"/>
    <dgm:cxn modelId="{80433AF8-CA54-456D-B9AB-57A9AA338DD8}" type="presParOf" srcId="{89123686-D830-4EB7-8050-702DAD472B29}" destId="{BD9315DF-88CE-449F-BF30-A29D00168CAE}" srcOrd="3" destOrd="0" presId="urn:microsoft.com/office/officeart/2018/2/layout/IconLabelDescriptionList"/>
    <dgm:cxn modelId="{26822DFF-5D92-4E91-A5AD-CAE522774485}" type="presParOf" srcId="{89123686-D830-4EB7-8050-702DAD472B29}" destId="{ECE27EFF-A375-44E9-97AE-B463F265AB08}"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882FF36-3AD8-42CF-803D-CE1DB97807E3}" type="doc">
      <dgm:prSet loTypeId="urn:microsoft.com/office/officeart/2018/2/layout/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C232F78A-1639-4A95-93E5-75863453469D}">
      <dgm:prSet custT="1"/>
      <dgm:spPr/>
      <dgm:t>
        <a:bodyPr/>
        <a:lstStyle/>
        <a:p>
          <a:pPr algn="just">
            <a:defRPr b="1"/>
          </a:pPr>
          <a:r>
            <a:rPr lang="en-IN" sz="2000"/>
            <a:t>.</a:t>
          </a:r>
          <a:r>
            <a:rPr lang="en-IN" sz="2000" b="1"/>
            <a:t>Multi-Language Support:</a:t>
          </a:r>
          <a:endParaRPr lang="en-US" sz="2000"/>
        </a:p>
      </dgm:t>
    </dgm:pt>
    <dgm:pt modelId="{EFFB65D5-94AF-4368-9874-85930817255E}" type="parTrans" cxnId="{BD4B4E5B-2FC6-461D-8536-5D5CF571FBD9}">
      <dgm:prSet/>
      <dgm:spPr/>
      <dgm:t>
        <a:bodyPr/>
        <a:lstStyle/>
        <a:p>
          <a:pPr algn="just"/>
          <a:endParaRPr lang="en-US" sz="2800"/>
        </a:p>
      </dgm:t>
    </dgm:pt>
    <dgm:pt modelId="{82FEECB5-3D46-4286-9FB1-E0515C75653D}" type="sibTrans" cxnId="{BD4B4E5B-2FC6-461D-8536-5D5CF571FBD9}">
      <dgm:prSet/>
      <dgm:spPr/>
      <dgm:t>
        <a:bodyPr/>
        <a:lstStyle/>
        <a:p>
          <a:pPr algn="just"/>
          <a:endParaRPr lang="en-US" sz="2800"/>
        </a:p>
      </dgm:t>
    </dgm:pt>
    <dgm:pt modelId="{F0855D3D-850C-4730-A202-B69FA7CC7AD6}">
      <dgm:prSet custT="1"/>
      <dgm:spPr/>
      <dgm:t>
        <a:bodyPr/>
        <a:lstStyle/>
        <a:p>
          <a:pPr algn="just"/>
          <a:r>
            <a:rPr lang="en-IN" sz="1600"/>
            <a:t>The framework natively supports multiple popular programming languages, including Scala, Java, Python, and R, making it accessible to a wide range of developers.</a:t>
          </a:r>
          <a:endParaRPr lang="en-US" sz="1600"/>
        </a:p>
      </dgm:t>
    </dgm:pt>
    <dgm:pt modelId="{87AEC87A-EC5E-423F-8B26-3A0F28D12730}" type="parTrans" cxnId="{0EA1D6B6-28C8-4CB8-B413-0CCAEA43253B}">
      <dgm:prSet/>
      <dgm:spPr/>
      <dgm:t>
        <a:bodyPr/>
        <a:lstStyle/>
        <a:p>
          <a:pPr algn="just"/>
          <a:endParaRPr lang="en-US" sz="2800"/>
        </a:p>
      </dgm:t>
    </dgm:pt>
    <dgm:pt modelId="{3106AFF9-D9D0-487F-B318-06E74949AE4F}" type="sibTrans" cxnId="{0EA1D6B6-28C8-4CB8-B413-0CCAEA43253B}">
      <dgm:prSet/>
      <dgm:spPr/>
      <dgm:t>
        <a:bodyPr/>
        <a:lstStyle/>
        <a:p>
          <a:pPr algn="just"/>
          <a:endParaRPr lang="en-US" sz="2800"/>
        </a:p>
      </dgm:t>
    </dgm:pt>
    <dgm:pt modelId="{D3320AA3-3763-41CC-93B2-A6BC96F37A92}">
      <dgm:prSet custT="1"/>
      <dgm:spPr/>
      <dgm:t>
        <a:bodyPr/>
        <a:lstStyle/>
        <a:p>
          <a:pPr algn="just">
            <a:defRPr b="1"/>
          </a:pPr>
          <a:r>
            <a:rPr lang="en-IN" sz="2000" b="1"/>
            <a:t>Interactive Shells for Data Analysis:</a:t>
          </a:r>
          <a:endParaRPr lang="en-US" sz="2000"/>
        </a:p>
      </dgm:t>
    </dgm:pt>
    <dgm:pt modelId="{9470EA30-75E9-4EA6-9A00-57FAA3E2CA9A}" type="parTrans" cxnId="{FED25F60-14ED-4A54-9E00-58D5E5EAEA61}">
      <dgm:prSet/>
      <dgm:spPr/>
      <dgm:t>
        <a:bodyPr/>
        <a:lstStyle/>
        <a:p>
          <a:pPr algn="just"/>
          <a:endParaRPr lang="en-US" sz="2800"/>
        </a:p>
      </dgm:t>
    </dgm:pt>
    <dgm:pt modelId="{9BC8FECE-0BED-41B1-B60C-F602CA1A9E9B}" type="sibTrans" cxnId="{FED25F60-14ED-4A54-9E00-58D5E5EAEA61}">
      <dgm:prSet/>
      <dgm:spPr/>
      <dgm:t>
        <a:bodyPr/>
        <a:lstStyle/>
        <a:p>
          <a:pPr algn="just"/>
          <a:endParaRPr lang="en-US" sz="2800"/>
        </a:p>
      </dgm:t>
    </dgm:pt>
    <dgm:pt modelId="{278E0EA9-D01B-47DE-87B1-8ED60F3E17CB}">
      <dgm:prSet custT="1"/>
      <dgm:spPr/>
      <dgm:t>
        <a:bodyPr/>
        <a:lstStyle/>
        <a:p>
          <a:pPr algn="just"/>
          <a:r>
            <a:rPr lang="en-IN" sz="1600"/>
            <a:t>It provides interactive shells for languages like Scala and Python, enabling exploratory data analysis and real-time interaction with data, which is a significant improvement over the batch processing nature of MapReduce.</a:t>
          </a:r>
          <a:endParaRPr lang="en-US" sz="1600"/>
        </a:p>
      </dgm:t>
    </dgm:pt>
    <dgm:pt modelId="{8EA8CD2D-6452-4BB8-8069-7A8AA3BAB79B}" type="parTrans" cxnId="{20AE1697-3523-40D7-9604-05D43EDA696C}">
      <dgm:prSet/>
      <dgm:spPr/>
      <dgm:t>
        <a:bodyPr/>
        <a:lstStyle/>
        <a:p>
          <a:pPr algn="just"/>
          <a:endParaRPr lang="en-US" sz="2800"/>
        </a:p>
      </dgm:t>
    </dgm:pt>
    <dgm:pt modelId="{05A65354-A0A3-4F1E-B357-F0DE2929F622}" type="sibTrans" cxnId="{20AE1697-3523-40D7-9604-05D43EDA696C}">
      <dgm:prSet/>
      <dgm:spPr/>
      <dgm:t>
        <a:bodyPr/>
        <a:lstStyle/>
        <a:p>
          <a:pPr algn="just"/>
          <a:endParaRPr lang="en-US" sz="2800"/>
        </a:p>
      </dgm:t>
    </dgm:pt>
    <dgm:pt modelId="{3C332CFC-EC18-435F-976D-145029BC8E7E}">
      <dgm:prSet custT="1"/>
      <dgm:spPr/>
      <dgm:t>
        <a:bodyPr/>
        <a:lstStyle/>
        <a:p>
          <a:pPr algn="just">
            <a:defRPr b="1"/>
          </a:pPr>
          <a:r>
            <a:rPr lang="en-IN" sz="2000" b="1"/>
            <a:t>User-Friendly Spark API:</a:t>
          </a:r>
          <a:endParaRPr lang="en-US" sz="2000"/>
        </a:p>
      </dgm:t>
    </dgm:pt>
    <dgm:pt modelId="{DE6D19B1-EAA4-4C28-B02E-1EBD44FD2B69}" type="parTrans" cxnId="{92A51251-48A9-4AD1-81BF-0DFC1C856295}">
      <dgm:prSet/>
      <dgm:spPr/>
      <dgm:t>
        <a:bodyPr/>
        <a:lstStyle/>
        <a:p>
          <a:pPr algn="just"/>
          <a:endParaRPr lang="en-US" sz="2800"/>
        </a:p>
      </dgm:t>
    </dgm:pt>
    <dgm:pt modelId="{8A2496DC-6F22-46BB-BC8C-CC1C795DA657}" type="sibTrans" cxnId="{92A51251-48A9-4AD1-81BF-0DFC1C856295}">
      <dgm:prSet/>
      <dgm:spPr/>
      <dgm:t>
        <a:bodyPr/>
        <a:lstStyle/>
        <a:p>
          <a:pPr algn="just"/>
          <a:endParaRPr lang="en-US" sz="2800"/>
        </a:p>
      </dgm:t>
    </dgm:pt>
    <dgm:pt modelId="{C2780F1C-9369-48B9-8C77-C503D1644359}">
      <dgm:prSet custT="1"/>
      <dgm:spPr/>
      <dgm:t>
        <a:bodyPr/>
        <a:lstStyle/>
        <a:p>
          <a:pPr algn="just"/>
          <a:r>
            <a:rPr lang="en-IN" sz="1600"/>
            <a:t>The Spark API is designed to be extremely simple and intuitive to use, allowing developers to quickly implement data processing tasks without needing extensive boilerplate code or complicated configurations.</a:t>
          </a:r>
          <a:endParaRPr lang="en-US" sz="1600"/>
        </a:p>
      </dgm:t>
    </dgm:pt>
    <dgm:pt modelId="{D08F978B-E9F7-4ED3-B70E-8993088B29AA}" type="parTrans" cxnId="{D7668AA1-5327-47B7-8778-9FF5549353C6}">
      <dgm:prSet/>
      <dgm:spPr/>
      <dgm:t>
        <a:bodyPr/>
        <a:lstStyle/>
        <a:p>
          <a:pPr algn="just"/>
          <a:endParaRPr lang="en-US" sz="2800"/>
        </a:p>
      </dgm:t>
    </dgm:pt>
    <dgm:pt modelId="{C0CBF1C9-6E9D-4635-8087-99C42063F0A5}" type="sibTrans" cxnId="{D7668AA1-5327-47B7-8778-9FF5549353C6}">
      <dgm:prSet/>
      <dgm:spPr/>
      <dgm:t>
        <a:bodyPr/>
        <a:lstStyle/>
        <a:p>
          <a:pPr algn="just"/>
          <a:endParaRPr lang="en-US" sz="2800"/>
        </a:p>
      </dgm:t>
    </dgm:pt>
    <dgm:pt modelId="{5D9AB22E-7F52-49DA-A99E-0D25F10BEED2}">
      <dgm:prSet custT="1"/>
      <dgm:spPr/>
      <dgm:t>
        <a:bodyPr/>
        <a:lstStyle/>
        <a:p>
          <a:pPr algn="just">
            <a:defRPr b="1"/>
          </a:pPr>
          <a:r>
            <a:rPr lang="en-IN" sz="2000" b="1"/>
            <a:t>Development and Origin:</a:t>
          </a:r>
          <a:endParaRPr lang="en-US" sz="2000"/>
        </a:p>
      </dgm:t>
    </dgm:pt>
    <dgm:pt modelId="{96DA45B1-5D9C-4A09-BC2E-410F731670EE}" type="parTrans" cxnId="{229EE2B8-2332-453A-8DFF-712828A3860F}">
      <dgm:prSet/>
      <dgm:spPr/>
      <dgm:t>
        <a:bodyPr/>
        <a:lstStyle/>
        <a:p>
          <a:pPr algn="just"/>
          <a:endParaRPr lang="en-US" sz="2800"/>
        </a:p>
      </dgm:t>
    </dgm:pt>
    <dgm:pt modelId="{E35FDC39-5990-4105-A47F-7EC1F36C6A48}" type="sibTrans" cxnId="{229EE2B8-2332-453A-8DFF-712828A3860F}">
      <dgm:prSet/>
      <dgm:spPr/>
      <dgm:t>
        <a:bodyPr/>
        <a:lstStyle/>
        <a:p>
          <a:pPr algn="just"/>
          <a:endParaRPr lang="en-US" sz="2800"/>
        </a:p>
      </dgm:t>
    </dgm:pt>
    <dgm:pt modelId="{A48B1456-9EC0-4984-B44B-06AC6E7EC768}">
      <dgm:prSet custT="1"/>
      <dgm:spPr/>
      <dgm:t>
        <a:bodyPr/>
        <a:lstStyle/>
        <a:p>
          <a:pPr algn="just"/>
          <a:r>
            <a:rPr lang="en-IN" sz="1600"/>
            <a:t>Originally developed at UC Berkeley’s AMPLab, it is now maintained and further developed by Databricks, a company founded by the creators of this framework. Databricks continues to push innovation in the big data processing field.</a:t>
          </a:r>
          <a:endParaRPr lang="en-US" sz="1600"/>
        </a:p>
      </dgm:t>
    </dgm:pt>
    <dgm:pt modelId="{EBEE701E-28C3-4DB1-81D5-62439ACE9209}" type="parTrans" cxnId="{5A959D88-86F4-40CE-8564-D92ECE307781}">
      <dgm:prSet/>
      <dgm:spPr/>
      <dgm:t>
        <a:bodyPr/>
        <a:lstStyle/>
        <a:p>
          <a:pPr algn="just"/>
          <a:endParaRPr lang="en-US" sz="2800"/>
        </a:p>
      </dgm:t>
    </dgm:pt>
    <dgm:pt modelId="{E69D97B7-9191-41DB-A008-B9AB30BA1267}" type="sibTrans" cxnId="{5A959D88-86F4-40CE-8564-D92ECE307781}">
      <dgm:prSet/>
      <dgm:spPr/>
      <dgm:t>
        <a:bodyPr/>
        <a:lstStyle/>
        <a:p>
          <a:pPr algn="just"/>
          <a:endParaRPr lang="en-US" sz="2800"/>
        </a:p>
      </dgm:t>
    </dgm:pt>
    <dgm:pt modelId="{925E789F-D39E-41DB-87FE-B28D34B194C1}" type="pres">
      <dgm:prSet presAssocID="{9882FF36-3AD8-42CF-803D-CE1DB97807E3}" presName="root" presStyleCnt="0">
        <dgm:presLayoutVars>
          <dgm:dir/>
          <dgm:resizeHandles val="exact"/>
        </dgm:presLayoutVars>
      </dgm:prSet>
      <dgm:spPr/>
    </dgm:pt>
    <dgm:pt modelId="{E2245B1A-4759-4069-BD34-9C406F2790EF}" type="pres">
      <dgm:prSet presAssocID="{C232F78A-1639-4A95-93E5-75863453469D}" presName="compNode" presStyleCnt="0"/>
      <dgm:spPr/>
    </dgm:pt>
    <dgm:pt modelId="{F7C73A41-7DA0-4FE5-83E4-3D114756E753}" type="pres">
      <dgm:prSet presAssocID="{C232F78A-1639-4A95-93E5-75863453469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BB767073-E404-438C-81F5-0C34CD3990EA}" type="pres">
      <dgm:prSet presAssocID="{C232F78A-1639-4A95-93E5-75863453469D}" presName="iconSpace" presStyleCnt="0"/>
      <dgm:spPr/>
    </dgm:pt>
    <dgm:pt modelId="{031FF856-5128-4AC1-9E49-F05B4B146792}" type="pres">
      <dgm:prSet presAssocID="{C232F78A-1639-4A95-93E5-75863453469D}" presName="parTx" presStyleLbl="revTx" presStyleIdx="0" presStyleCnt="8">
        <dgm:presLayoutVars>
          <dgm:chMax val="0"/>
          <dgm:chPref val="0"/>
        </dgm:presLayoutVars>
      </dgm:prSet>
      <dgm:spPr/>
    </dgm:pt>
    <dgm:pt modelId="{8E990C6A-ADAA-4B5E-A3AF-62AB2DC54265}" type="pres">
      <dgm:prSet presAssocID="{C232F78A-1639-4A95-93E5-75863453469D}" presName="txSpace" presStyleCnt="0"/>
      <dgm:spPr/>
    </dgm:pt>
    <dgm:pt modelId="{374D463E-7BBE-4C68-934C-BEE38A0D6DD4}" type="pres">
      <dgm:prSet presAssocID="{C232F78A-1639-4A95-93E5-75863453469D}" presName="desTx" presStyleLbl="revTx" presStyleIdx="1" presStyleCnt="8">
        <dgm:presLayoutVars/>
      </dgm:prSet>
      <dgm:spPr/>
    </dgm:pt>
    <dgm:pt modelId="{02866A03-9D1B-499B-9743-E9DEA419A686}" type="pres">
      <dgm:prSet presAssocID="{82FEECB5-3D46-4286-9FB1-E0515C75653D}" presName="sibTrans" presStyleCnt="0"/>
      <dgm:spPr/>
    </dgm:pt>
    <dgm:pt modelId="{DB88AC6D-B1C5-40BB-93E3-98A9BDAD178D}" type="pres">
      <dgm:prSet presAssocID="{D3320AA3-3763-41CC-93B2-A6BC96F37A92}" presName="compNode" presStyleCnt="0"/>
      <dgm:spPr/>
    </dgm:pt>
    <dgm:pt modelId="{CCAEFD5E-4268-4BF8-87DA-20EFDC992098}" type="pres">
      <dgm:prSet presAssocID="{D3320AA3-3763-41CC-93B2-A6BC96F37A9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BA3FBC47-E0A4-4019-BCCA-CA6ACB8274BD}" type="pres">
      <dgm:prSet presAssocID="{D3320AA3-3763-41CC-93B2-A6BC96F37A92}" presName="iconSpace" presStyleCnt="0"/>
      <dgm:spPr/>
    </dgm:pt>
    <dgm:pt modelId="{CEEA433C-B4E9-4A2E-8DF3-8E8A08F6E60C}" type="pres">
      <dgm:prSet presAssocID="{D3320AA3-3763-41CC-93B2-A6BC96F37A92}" presName="parTx" presStyleLbl="revTx" presStyleIdx="2" presStyleCnt="8">
        <dgm:presLayoutVars>
          <dgm:chMax val="0"/>
          <dgm:chPref val="0"/>
        </dgm:presLayoutVars>
      </dgm:prSet>
      <dgm:spPr/>
    </dgm:pt>
    <dgm:pt modelId="{48413683-FF10-4790-882B-3134DD8D896B}" type="pres">
      <dgm:prSet presAssocID="{D3320AA3-3763-41CC-93B2-A6BC96F37A92}" presName="txSpace" presStyleCnt="0"/>
      <dgm:spPr/>
    </dgm:pt>
    <dgm:pt modelId="{552481C5-F31F-499D-A612-1A7EF8B78CCB}" type="pres">
      <dgm:prSet presAssocID="{D3320AA3-3763-41CC-93B2-A6BC96F37A92}" presName="desTx" presStyleLbl="revTx" presStyleIdx="3" presStyleCnt="8">
        <dgm:presLayoutVars/>
      </dgm:prSet>
      <dgm:spPr/>
    </dgm:pt>
    <dgm:pt modelId="{41045A64-9711-447C-A29E-381F12E2A94A}" type="pres">
      <dgm:prSet presAssocID="{9BC8FECE-0BED-41B1-B60C-F602CA1A9E9B}" presName="sibTrans" presStyleCnt="0"/>
      <dgm:spPr/>
    </dgm:pt>
    <dgm:pt modelId="{1A0D21E0-DAFD-41BB-A5EC-859370846D7B}" type="pres">
      <dgm:prSet presAssocID="{3C332CFC-EC18-435F-976D-145029BC8E7E}" presName="compNode" presStyleCnt="0"/>
      <dgm:spPr/>
    </dgm:pt>
    <dgm:pt modelId="{0043485E-7D2F-4EA6-8F3E-51072A28F602}" type="pres">
      <dgm:prSet presAssocID="{3C332CFC-EC18-435F-976D-145029BC8E7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arkler"/>
        </a:ext>
      </dgm:extLst>
    </dgm:pt>
    <dgm:pt modelId="{5B82E37D-069E-4410-89D4-5E34D36D6C50}" type="pres">
      <dgm:prSet presAssocID="{3C332CFC-EC18-435F-976D-145029BC8E7E}" presName="iconSpace" presStyleCnt="0"/>
      <dgm:spPr/>
    </dgm:pt>
    <dgm:pt modelId="{8A2BD656-26A0-4549-B740-59A2377EC2D3}" type="pres">
      <dgm:prSet presAssocID="{3C332CFC-EC18-435F-976D-145029BC8E7E}" presName="parTx" presStyleLbl="revTx" presStyleIdx="4" presStyleCnt="8">
        <dgm:presLayoutVars>
          <dgm:chMax val="0"/>
          <dgm:chPref val="0"/>
        </dgm:presLayoutVars>
      </dgm:prSet>
      <dgm:spPr/>
    </dgm:pt>
    <dgm:pt modelId="{F16CA556-D0C0-4775-AE29-84D7DF6CFF49}" type="pres">
      <dgm:prSet presAssocID="{3C332CFC-EC18-435F-976D-145029BC8E7E}" presName="txSpace" presStyleCnt="0"/>
      <dgm:spPr/>
    </dgm:pt>
    <dgm:pt modelId="{9773D8DD-29A5-4082-8161-64D235727A18}" type="pres">
      <dgm:prSet presAssocID="{3C332CFC-EC18-435F-976D-145029BC8E7E}" presName="desTx" presStyleLbl="revTx" presStyleIdx="5" presStyleCnt="8">
        <dgm:presLayoutVars/>
      </dgm:prSet>
      <dgm:spPr/>
    </dgm:pt>
    <dgm:pt modelId="{15A0BD3C-CFC2-4281-84FE-2E7A4FF66F67}" type="pres">
      <dgm:prSet presAssocID="{8A2496DC-6F22-46BB-BC8C-CC1C795DA657}" presName="sibTrans" presStyleCnt="0"/>
      <dgm:spPr/>
    </dgm:pt>
    <dgm:pt modelId="{7F3A008F-D90B-4439-9ED6-F3B4CF2488AE}" type="pres">
      <dgm:prSet presAssocID="{5D9AB22E-7F52-49DA-A99E-0D25F10BEED2}" presName="compNode" presStyleCnt="0"/>
      <dgm:spPr/>
    </dgm:pt>
    <dgm:pt modelId="{57819AFC-A67E-4AF8-A445-20422FBFED44}" type="pres">
      <dgm:prSet presAssocID="{5D9AB22E-7F52-49DA-A99E-0D25F10BEED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ploma Roll"/>
        </a:ext>
      </dgm:extLst>
    </dgm:pt>
    <dgm:pt modelId="{75545F2A-88EA-4FA3-8ADC-23F89719392B}" type="pres">
      <dgm:prSet presAssocID="{5D9AB22E-7F52-49DA-A99E-0D25F10BEED2}" presName="iconSpace" presStyleCnt="0"/>
      <dgm:spPr/>
    </dgm:pt>
    <dgm:pt modelId="{C527271E-9167-4202-B60A-94320C26B3FB}" type="pres">
      <dgm:prSet presAssocID="{5D9AB22E-7F52-49DA-A99E-0D25F10BEED2}" presName="parTx" presStyleLbl="revTx" presStyleIdx="6" presStyleCnt="8">
        <dgm:presLayoutVars>
          <dgm:chMax val="0"/>
          <dgm:chPref val="0"/>
        </dgm:presLayoutVars>
      </dgm:prSet>
      <dgm:spPr/>
    </dgm:pt>
    <dgm:pt modelId="{ACC31C11-A0FF-40F0-90B0-F9C86181EB4C}" type="pres">
      <dgm:prSet presAssocID="{5D9AB22E-7F52-49DA-A99E-0D25F10BEED2}" presName="txSpace" presStyleCnt="0"/>
      <dgm:spPr/>
    </dgm:pt>
    <dgm:pt modelId="{270967A7-18DD-4295-A97B-AEA53681F754}" type="pres">
      <dgm:prSet presAssocID="{5D9AB22E-7F52-49DA-A99E-0D25F10BEED2}" presName="desTx" presStyleLbl="revTx" presStyleIdx="7" presStyleCnt="8">
        <dgm:presLayoutVars/>
      </dgm:prSet>
      <dgm:spPr/>
    </dgm:pt>
  </dgm:ptLst>
  <dgm:cxnLst>
    <dgm:cxn modelId="{71AD1514-41D2-43E5-947E-3F66863043C0}" type="presOf" srcId="{C232F78A-1639-4A95-93E5-75863453469D}" destId="{031FF856-5128-4AC1-9E49-F05B4B146792}" srcOrd="0" destOrd="0" presId="urn:microsoft.com/office/officeart/2018/2/layout/IconLabelDescriptionList"/>
    <dgm:cxn modelId="{C4688721-05E5-412A-A225-35A626FEC4B1}" type="presOf" srcId="{C2780F1C-9369-48B9-8C77-C503D1644359}" destId="{9773D8DD-29A5-4082-8161-64D235727A18}" srcOrd="0" destOrd="0" presId="urn:microsoft.com/office/officeart/2018/2/layout/IconLabelDescriptionList"/>
    <dgm:cxn modelId="{E9F4CE26-6298-4446-9449-58E77C3526D9}" type="presOf" srcId="{D3320AA3-3763-41CC-93B2-A6BC96F37A92}" destId="{CEEA433C-B4E9-4A2E-8DF3-8E8A08F6E60C}" srcOrd="0" destOrd="0" presId="urn:microsoft.com/office/officeart/2018/2/layout/IconLabelDescriptionList"/>
    <dgm:cxn modelId="{F2DF8E27-E5BD-4B80-A554-D28D1872A270}" type="presOf" srcId="{5D9AB22E-7F52-49DA-A99E-0D25F10BEED2}" destId="{C527271E-9167-4202-B60A-94320C26B3FB}" srcOrd="0" destOrd="0" presId="urn:microsoft.com/office/officeart/2018/2/layout/IconLabelDescriptionList"/>
    <dgm:cxn modelId="{382D4832-FD91-498F-A899-BC1D26A2AB7B}" type="presOf" srcId="{278E0EA9-D01B-47DE-87B1-8ED60F3E17CB}" destId="{552481C5-F31F-499D-A612-1A7EF8B78CCB}" srcOrd="0" destOrd="0" presId="urn:microsoft.com/office/officeart/2018/2/layout/IconLabelDescriptionList"/>
    <dgm:cxn modelId="{92A51251-48A9-4AD1-81BF-0DFC1C856295}" srcId="{9882FF36-3AD8-42CF-803D-CE1DB97807E3}" destId="{3C332CFC-EC18-435F-976D-145029BC8E7E}" srcOrd="2" destOrd="0" parTransId="{DE6D19B1-EAA4-4C28-B02E-1EBD44FD2B69}" sibTransId="{8A2496DC-6F22-46BB-BC8C-CC1C795DA657}"/>
    <dgm:cxn modelId="{BD4B4E5B-2FC6-461D-8536-5D5CF571FBD9}" srcId="{9882FF36-3AD8-42CF-803D-CE1DB97807E3}" destId="{C232F78A-1639-4A95-93E5-75863453469D}" srcOrd="0" destOrd="0" parTransId="{EFFB65D5-94AF-4368-9874-85930817255E}" sibTransId="{82FEECB5-3D46-4286-9FB1-E0515C75653D}"/>
    <dgm:cxn modelId="{FED25F60-14ED-4A54-9E00-58D5E5EAEA61}" srcId="{9882FF36-3AD8-42CF-803D-CE1DB97807E3}" destId="{D3320AA3-3763-41CC-93B2-A6BC96F37A92}" srcOrd="1" destOrd="0" parTransId="{9470EA30-75E9-4EA6-9A00-57FAA3E2CA9A}" sibTransId="{9BC8FECE-0BED-41B1-B60C-F602CA1A9E9B}"/>
    <dgm:cxn modelId="{5ED59F7F-9EDD-449A-B269-618159EF92D7}" type="presOf" srcId="{A48B1456-9EC0-4984-B44B-06AC6E7EC768}" destId="{270967A7-18DD-4295-A97B-AEA53681F754}" srcOrd="0" destOrd="0" presId="urn:microsoft.com/office/officeart/2018/2/layout/IconLabelDescriptionList"/>
    <dgm:cxn modelId="{5A959D88-86F4-40CE-8564-D92ECE307781}" srcId="{5D9AB22E-7F52-49DA-A99E-0D25F10BEED2}" destId="{A48B1456-9EC0-4984-B44B-06AC6E7EC768}" srcOrd="0" destOrd="0" parTransId="{EBEE701E-28C3-4DB1-81D5-62439ACE9209}" sibTransId="{E69D97B7-9191-41DB-A008-B9AB30BA1267}"/>
    <dgm:cxn modelId="{20AE1697-3523-40D7-9604-05D43EDA696C}" srcId="{D3320AA3-3763-41CC-93B2-A6BC96F37A92}" destId="{278E0EA9-D01B-47DE-87B1-8ED60F3E17CB}" srcOrd="0" destOrd="0" parTransId="{8EA8CD2D-6452-4BB8-8069-7A8AA3BAB79B}" sibTransId="{05A65354-A0A3-4F1E-B357-F0DE2929F622}"/>
    <dgm:cxn modelId="{D7668AA1-5327-47B7-8778-9FF5549353C6}" srcId="{3C332CFC-EC18-435F-976D-145029BC8E7E}" destId="{C2780F1C-9369-48B9-8C77-C503D1644359}" srcOrd="0" destOrd="0" parTransId="{D08F978B-E9F7-4ED3-B70E-8993088B29AA}" sibTransId="{C0CBF1C9-6E9D-4635-8087-99C42063F0A5}"/>
    <dgm:cxn modelId="{0EA1D6B6-28C8-4CB8-B413-0CCAEA43253B}" srcId="{C232F78A-1639-4A95-93E5-75863453469D}" destId="{F0855D3D-850C-4730-A202-B69FA7CC7AD6}" srcOrd="0" destOrd="0" parTransId="{87AEC87A-EC5E-423F-8B26-3A0F28D12730}" sibTransId="{3106AFF9-D9D0-487F-B318-06E74949AE4F}"/>
    <dgm:cxn modelId="{229EE2B8-2332-453A-8DFF-712828A3860F}" srcId="{9882FF36-3AD8-42CF-803D-CE1DB97807E3}" destId="{5D9AB22E-7F52-49DA-A99E-0D25F10BEED2}" srcOrd="3" destOrd="0" parTransId="{96DA45B1-5D9C-4A09-BC2E-410F731670EE}" sibTransId="{E35FDC39-5990-4105-A47F-7EC1F36C6A48}"/>
    <dgm:cxn modelId="{FCC1A8D9-F4E3-41EF-9F26-C0453C68652A}" type="presOf" srcId="{3C332CFC-EC18-435F-976D-145029BC8E7E}" destId="{8A2BD656-26A0-4549-B740-59A2377EC2D3}" srcOrd="0" destOrd="0" presId="urn:microsoft.com/office/officeart/2018/2/layout/IconLabelDescriptionList"/>
    <dgm:cxn modelId="{25957ADD-386E-464D-984A-CA22249BCEFD}" type="presOf" srcId="{9882FF36-3AD8-42CF-803D-CE1DB97807E3}" destId="{925E789F-D39E-41DB-87FE-B28D34B194C1}" srcOrd="0" destOrd="0" presId="urn:microsoft.com/office/officeart/2018/2/layout/IconLabelDescriptionList"/>
    <dgm:cxn modelId="{7594E9EE-7DB5-46ED-A336-A267376D5D16}" type="presOf" srcId="{F0855D3D-850C-4730-A202-B69FA7CC7AD6}" destId="{374D463E-7BBE-4C68-934C-BEE38A0D6DD4}" srcOrd="0" destOrd="0" presId="urn:microsoft.com/office/officeart/2018/2/layout/IconLabelDescriptionList"/>
    <dgm:cxn modelId="{7865335E-047E-4EF8-92B8-F12608828B08}" type="presParOf" srcId="{925E789F-D39E-41DB-87FE-B28D34B194C1}" destId="{E2245B1A-4759-4069-BD34-9C406F2790EF}" srcOrd="0" destOrd="0" presId="urn:microsoft.com/office/officeart/2018/2/layout/IconLabelDescriptionList"/>
    <dgm:cxn modelId="{3BFCE4BE-632A-4AE9-B0B9-0CF4FCAF2B3D}" type="presParOf" srcId="{E2245B1A-4759-4069-BD34-9C406F2790EF}" destId="{F7C73A41-7DA0-4FE5-83E4-3D114756E753}" srcOrd="0" destOrd="0" presId="urn:microsoft.com/office/officeart/2018/2/layout/IconLabelDescriptionList"/>
    <dgm:cxn modelId="{B9C59F59-EBF0-4A58-9C96-ABD4946E960A}" type="presParOf" srcId="{E2245B1A-4759-4069-BD34-9C406F2790EF}" destId="{BB767073-E404-438C-81F5-0C34CD3990EA}" srcOrd="1" destOrd="0" presId="urn:microsoft.com/office/officeart/2018/2/layout/IconLabelDescriptionList"/>
    <dgm:cxn modelId="{388AFF44-19C0-4A7B-B338-59F96C1EB32E}" type="presParOf" srcId="{E2245B1A-4759-4069-BD34-9C406F2790EF}" destId="{031FF856-5128-4AC1-9E49-F05B4B146792}" srcOrd="2" destOrd="0" presId="urn:microsoft.com/office/officeart/2018/2/layout/IconLabelDescriptionList"/>
    <dgm:cxn modelId="{E61E310D-7AD7-4137-B083-7DC14ACA5E11}" type="presParOf" srcId="{E2245B1A-4759-4069-BD34-9C406F2790EF}" destId="{8E990C6A-ADAA-4B5E-A3AF-62AB2DC54265}" srcOrd="3" destOrd="0" presId="urn:microsoft.com/office/officeart/2018/2/layout/IconLabelDescriptionList"/>
    <dgm:cxn modelId="{8D9230A0-8116-4C77-A419-78E8B1481387}" type="presParOf" srcId="{E2245B1A-4759-4069-BD34-9C406F2790EF}" destId="{374D463E-7BBE-4C68-934C-BEE38A0D6DD4}" srcOrd="4" destOrd="0" presId="urn:microsoft.com/office/officeart/2018/2/layout/IconLabelDescriptionList"/>
    <dgm:cxn modelId="{7EC5A70F-0535-44AB-94EB-5F93EB11434F}" type="presParOf" srcId="{925E789F-D39E-41DB-87FE-B28D34B194C1}" destId="{02866A03-9D1B-499B-9743-E9DEA419A686}" srcOrd="1" destOrd="0" presId="urn:microsoft.com/office/officeart/2018/2/layout/IconLabelDescriptionList"/>
    <dgm:cxn modelId="{70A0B836-AED5-40E2-B112-71FBB5664614}" type="presParOf" srcId="{925E789F-D39E-41DB-87FE-B28D34B194C1}" destId="{DB88AC6D-B1C5-40BB-93E3-98A9BDAD178D}" srcOrd="2" destOrd="0" presId="urn:microsoft.com/office/officeart/2018/2/layout/IconLabelDescriptionList"/>
    <dgm:cxn modelId="{35A8D3B0-3680-4C0A-9F0A-44939D7A6055}" type="presParOf" srcId="{DB88AC6D-B1C5-40BB-93E3-98A9BDAD178D}" destId="{CCAEFD5E-4268-4BF8-87DA-20EFDC992098}" srcOrd="0" destOrd="0" presId="urn:microsoft.com/office/officeart/2018/2/layout/IconLabelDescriptionList"/>
    <dgm:cxn modelId="{E9136872-9840-4D78-B1D7-5ADAAF8A1306}" type="presParOf" srcId="{DB88AC6D-B1C5-40BB-93E3-98A9BDAD178D}" destId="{BA3FBC47-E0A4-4019-BCCA-CA6ACB8274BD}" srcOrd="1" destOrd="0" presId="urn:microsoft.com/office/officeart/2018/2/layout/IconLabelDescriptionList"/>
    <dgm:cxn modelId="{7C61DCF2-677F-492A-9156-0F04960195D4}" type="presParOf" srcId="{DB88AC6D-B1C5-40BB-93E3-98A9BDAD178D}" destId="{CEEA433C-B4E9-4A2E-8DF3-8E8A08F6E60C}" srcOrd="2" destOrd="0" presId="urn:microsoft.com/office/officeart/2018/2/layout/IconLabelDescriptionList"/>
    <dgm:cxn modelId="{5B3D7E2E-305D-4DFC-B032-1D421E99D1AF}" type="presParOf" srcId="{DB88AC6D-B1C5-40BB-93E3-98A9BDAD178D}" destId="{48413683-FF10-4790-882B-3134DD8D896B}" srcOrd="3" destOrd="0" presId="urn:microsoft.com/office/officeart/2018/2/layout/IconLabelDescriptionList"/>
    <dgm:cxn modelId="{0BE145BC-C7CA-4B12-8DC3-C91594786544}" type="presParOf" srcId="{DB88AC6D-B1C5-40BB-93E3-98A9BDAD178D}" destId="{552481C5-F31F-499D-A612-1A7EF8B78CCB}" srcOrd="4" destOrd="0" presId="urn:microsoft.com/office/officeart/2018/2/layout/IconLabelDescriptionList"/>
    <dgm:cxn modelId="{0E60A5A1-985B-4073-A8A8-8BC1256AD12B}" type="presParOf" srcId="{925E789F-D39E-41DB-87FE-B28D34B194C1}" destId="{41045A64-9711-447C-A29E-381F12E2A94A}" srcOrd="3" destOrd="0" presId="urn:microsoft.com/office/officeart/2018/2/layout/IconLabelDescriptionList"/>
    <dgm:cxn modelId="{1D188C9D-31A0-4FD4-AB7B-12A16693BA0D}" type="presParOf" srcId="{925E789F-D39E-41DB-87FE-B28D34B194C1}" destId="{1A0D21E0-DAFD-41BB-A5EC-859370846D7B}" srcOrd="4" destOrd="0" presId="urn:microsoft.com/office/officeart/2018/2/layout/IconLabelDescriptionList"/>
    <dgm:cxn modelId="{C054671D-C282-4E16-AC5B-48A80BF338B8}" type="presParOf" srcId="{1A0D21E0-DAFD-41BB-A5EC-859370846D7B}" destId="{0043485E-7D2F-4EA6-8F3E-51072A28F602}" srcOrd="0" destOrd="0" presId="urn:microsoft.com/office/officeart/2018/2/layout/IconLabelDescriptionList"/>
    <dgm:cxn modelId="{D5ABEDDA-5A14-45CF-8931-A75E2AE107CB}" type="presParOf" srcId="{1A0D21E0-DAFD-41BB-A5EC-859370846D7B}" destId="{5B82E37D-069E-4410-89D4-5E34D36D6C50}" srcOrd="1" destOrd="0" presId="urn:microsoft.com/office/officeart/2018/2/layout/IconLabelDescriptionList"/>
    <dgm:cxn modelId="{EB2441CA-264F-46EF-90D0-8F6EADBACC2F}" type="presParOf" srcId="{1A0D21E0-DAFD-41BB-A5EC-859370846D7B}" destId="{8A2BD656-26A0-4549-B740-59A2377EC2D3}" srcOrd="2" destOrd="0" presId="urn:microsoft.com/office/officeart/2018/2/layout/IconLabelDescriptionList"/>
    <dgm:cxn modelId="{54C0261E-0281-4E87-8565-2E9F45E82028}" type="presParOf" srcId="{1A0D21E0-DAFD-41BB-A5EC-859370846D7B}" destId="{F16CA556-D0C0-4775-AE29-84D7DF6CFF49}" srcOrd="3" destOrd="0" presId="urn:microsoft.com/office/officeart/2018/2/layout/IconLabelDescriptionList"/>
    <dgm:cxn modelId="{56ECDF9C-8ECA-49F2-A695-CAAF26D2FA54}" type="presParOf" srcId="{1A0D21E0-DAFD-41BB-A5EC-859370846D7B}" destId="{9773D8DD-29A5-4082-8161-64D235727A18}" srcOrd="4" destOrd="0" presId="urn:microsoft.com/office/officeart/2018/2/layout/IconLabelDescriptionList"/>
    <dgm:cxn modelId="{3084B936-ADF7-4655-9893-1E73A589B3A8}" type="presParOf" srcId="{925E789F-D39E-41DB-87FE-B28D34B194C1}" destId="{15A0BD3C-CFC2-4281-84FE-2E7A4FF66F67}" srcOrd="5" destOrd="0" presId="urn:microsoft.com/office/officeart/2018/2/layout/IconLabelDescriptionList"/>
    <dgm:cxn modelId="{446FF93C-27C1-41DE-86CF-E3EF60E212F6}" type="presParOf" srcId="{925E789F-D39E-41DB-87FE-B28D34B194C1}" destId="{7F3A008F-D90B-4439-9ED6-F3B4CF2488AE}" srcOrd="6" destOrd="0" presId="urn:microsoft.com/office/officeart/2018/2/layout/IconLabelDescriptionList"/>
    <dgm:cxn modelId="{817B53B4-F599-49CC-8072-F0DB1CE65B80}" type="presParOf" srcId="{7F3A008F-D90B-4439-9ED6-F3B4CF2488AE}" destId="{57819AFC-A67E-4AF8-A445-20422FBFED44}" srcOrd="0" destOrd="0" presId="urn:microsoft.com/office/officeart/2018/2/layout/IconLabelDescriptionList"/>
    <dgm:cxn modelId="{C2755569-2FDA-45D6-AB25-36EDF29377C7}" type="presParOf" srcId="{7F3A008F-D90B-4439-9ED6-F3B4CF2488AE}" destId="{75545F2A-88EA-4FA3-8ADC-23F89719392B}" srcOrd="1" destOrd="0" presId="urn:microsoft.com/office/officeart/2018/2/layout/IconLabelDescriptionList"/>
    <dgm:cxn modelId="{F7EE5518-235B-4FC8-AE36-C8BB5CDB9B22}" type="presParOf" srcId="{7F3A008F-D90B-4439-9ED6-F3B4CF2488AE}" destId="{C527271E-9167-4202-B60A-94320C26B3FB}" srcOrd="2" destOrd="0" presId="urn:microsoft.com/office/officeart/2018/2/layout/IconLabelDescriptionList"/>
    <dgm:cxn modelId="{1118D3E1-D759-4183-8D00-A1B36AF87B43}" type="presParOf" srcId="{7F3A008F-D90B-4439-9ED6-F3B4CF2488AE}" destId="{ACC31C11-A0FF-40F0-90B0-F9C86181EB4C}" srcOrd="3" destOrd="0" presId="urn:microsoft.com/office/officeart/2018/2/layout/IconLabelDescriptionList"/>
    <dgm:cxn modelId="{658F8D5F-F2B7-49D3-B160-08C04C73BC0D}" type="presParOf" srcId="{7F3A008F-D90B-4439-9ED6-F3B4CF2488AE}" destId="{270967A7-18DD-4295-A97B-AEA53681F75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050251-886B-4C33-AC61-F4A9B46BBA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74DF8CF-B2D2-43C8-9DB4-E8C6A6496189}">
      <dgm:prSet/>
      <dgm:spPr/>
      <dgm:t>
        <a:bodyPr/>
        <a:lstStyle/>
        <a:p>
          <a:r>
            <a:rPr lang="en-US"/>
            <a:t>MapReduce requires files to be stored in HDFS, Spark does not!</a:t>
          </a:r>
        </a:p>
      </dgm:t>
    </dgm:pt>
    <dgm:pt modelId="{F7B73109-9A63-49BA-8B81-B01BDEE264A3}" type="parTrans" cxnId="{1D51F7C0-6143-4706-8851-1D609465D49D}">
      <dgm:prSet/>
      <dgm:spPr/>
      <dgm:t>
        <a:bodyPr/>
        <a:lstStyle/>
        <a:p>
          <a:endParaRPr lang="en-US"/>
        </a:p>
      </dgm:t>
    </dgm:pt>
    <dgm:pt modelId="{D7316D3E-358E-4719-8050-230CF55B2728}" type="sibTrans" cxnId="{1D51F7C0-6143-4706-8851-1D609465D49D}">
      <dgm:prSet/>
      <dgm:spPr/>
      <dgm:t>
        <a:bodyPr/>
        <a:lstStyle/>
        <a:p>
          <a:endParaRPr lang="en-US"/>
        </a:p>
      </dgm:t>
    </dgm:pt>
    <dgm:pt modelId="{6696961D-A344-405E-893D-095CC0A8D541}">
      <dgm:prSet/>
      <dgm:spPr/>
      <dgm:t>
        <a:bodyPr/>
        <a:lstStyle/>
        <a:p>
          <a:r>
            <a:rPr lang="en-US"/>
            <a:t>Spark also can perform operations up to 100x faster than MapReduce</a:t>
          </a:r>
        </a:p>
      </dgm:t>
    </dgm:pt>
    <dgm:pt modelId="{CFA7EDC6-D642-4FCD-88EA-1605D7CF328A}" type="parTrans" cxnId="{2C609A83-7256-4835-94BE-81B727281C59}">
      <dgm:prSet/>
      <dgm:spPr/>
      <dgm:t>
        <a:bodyPr/>
        <a:lstStyle/>
        <a:p>
          <a:endParaRPr lang="en-US"/>
        </a:p>
      </dgm:t>
    </dgm:pt>
    <dgm:pt modelId="{48125AF6-8246-4991-BD05-0DEB7F25C3DD}" type="sibTrans" cxnId="{2C609A83-7256-4835-94BE-81B727281C59}">
      <dgm:prSet/>
      <dgm:spPr/>
      <dgm:t>
        <a:bodyPr/>
        <a:lstStyle/>
        <a:p>
          <a:endParaRPr lang="en-US"/>
        </a:p>
      </dgm:t>
    </dgm:pt>
    <dgm:pt modelId="{C2F8FC56-3356-4E0A-B73B-E9BFCDE996AA}">
      <dgm:prSet/>
      <dgm:spPr/>
      <dgm:t>
        <a:bodyPr/>
        <a:lstStyle/>
        <a:p>
          <a:r>
            <a:rPr lang="en-US"/>
            <a:t>So how does it achieve this speed?</a:t>
          </a:r>
        </a:p>
      </dgm:t>
    </dgm:pt>
    <dgm:pt modelId="{229AF215-6D42-4DF9-98B0-F1155A9303E2}" type="parTrans" cxnId="{9EC63E93-F67D-4E40-B475-582B1FECE33E}">
      <dgm:prSet/>
      <dgm:spPr/>
      <dgm:t>
        <a:bodyPr/>
        <a:lstStyle/>
        <a:p>
          <a:endParaRPr lang="en-US"/>
        </a:p>
      </dgm:t>
    </dgm:pt>
    <dgm:pt modelId="{E95940A7-CCE7-4187-9D3B-748D35DBF2A3}" type="sibTrans" cxnId="{9EC63E93-F67D-4E40-B475-582B1FECE33E}">
      <dgm:prSet/>
      <dgm:spPr/>
      <dgm:t>
        <a:bodyPr/>
        <a:lstStyle/>
        <a:p>
          <a:endParaRPr lang="en-US"/>
        </a:p>
      </dgm:t>
    </dgm:pt>
    <dgm:pt modelId="{1E2E7F96-D8EC-4CC0-84E9-AA983DCFEEE0}">
      <dgm:prSet/>
      <dgm:spPr/>
      <dgm:t>
        <a:bodyPr/>
        <a:lstStyle/>
        <a:p>
          <a:r>
            <a:rPr lang="en-IN"/>
            <a:t>MapReduce writes most data to disk after each map and reduce operation</a:t>
          </a:r>
          <a:endParaRPr lang="en-US"/>
        </a:p>
      </dgm:t>
    </dgm:pt>
    <dgm:pt modelId="{31404132-6F8E-448C-BA93-1FF45E828BB8}" type="parTrans" cxnId="{2A3ACAD5-6C74-4683-862D-818A0C40F302}">
      <dgm:prSet/>
      <dgm:spPr/>
      <dgm:t>
        <a:bodyPr/>
        <a:lstStyle/>
        <a:p>
          <a:endParaRPr lang="en-US"/>
        </a:p>
      </dgm:t>
    </dgm:pt>
    <dgm:pt modelId="{39DC4D9B-32D5-4714-960C-CE38A267660A}" type="sibTrans" cxnId="{2A3ACAD5-6C74-4683-862D-818A0C40F302}">
      <dgm:prSet/>
      <dgm:spPr/>
      <dgm:t>
        <a:bodyPr/>
        <a:lstStyle/>
        <a:p>
          <a:endParaRPr lang="en-US"/>
        </a:p>
      </dgm:t>
    </dgm:pt>
    <dgm:pt modelId="{01E3CB39-8670-4E47-8321-5E5C8737D43B}">
      <dgm:prSet/>
      <dgm:spPr/>
      <dgm:t>
        <a:bodyPr/>
        <a:lstStyle/>
        <a:p>
          <a:r>
            <a:rPr lang="en-IN"/>
            <a:t>Spark keeps most of the data in memory after each transformation</a:t>
          </a:r>
          <a:endParaRPr lang="en-US"/>
        </a:p>
      </dgm:t>
    </dgm:pt>
    <dgm:pt modelId="{4D23B8AD-511D-4B1C-B825-C561B3FA375A}" type="parTrans" cxnId="{EE310619-0311-4238-B4CB-0AEEB268FCCA}">
      <dgm:prSet/>
      <dgm:spPr/>
      <dgm:t>
        <a:bodyPr/>
        <a:lstStyle/>
        <a:p>
          <a:endParaRPr lang="en-US"/>
        </a:p>
      </dgm:t>
    </dgm:pt>
    <dgm:pt modelId="{6F12971B-E430-4E68-B237-9C497E6E1D32}" type="sibTrans" cxnId="{EE310619-0311-4238-B4CB-0AEEB268FCCA}">
      <dgm:prSet/>
      <dgm:spPr/>
      <dgm:t>
        <a:bodyPr/>
        <a:lstStyle/>
        <a:p>
          <a:endParaRPr lang="en-US"/>
        </a:p>
      </dgm:t>
    </dgm:pt>
    <dgm:pt modelId="{01251ECF-A35F-4C5F-B611-DA2DDDF481C9}">
      <dgm:prSet/>
      <dgm:spPr/>
      <dgm:t>
        <a:bodyPr/>
        <a:lstStyle/>
        <a:p>
          <a:r>
            <a:rPr lang="en-IN"/>
            <a:t>Spark can spill over to disk if the memory is filled</a:t>
          </a:r>
          <a:endParaRPr lang="en-US"/>
        </a:p>
      </dgm:t>
    </dgm:pt>
    <dgm:pt modelId="{13B98320-1EA7-4C6B-B1F6-ECC4CCECAB38}" type="parTrans" cxnId="{A710AB06-8B70-42EE-8585-6288B8FBF549}">
      <dgm:prSet/>
      <dgm:spPr/>
      <dgm:t>
        <a:bodyPr/>
        <a:lstStyle/>
        <a:p>
          <a:endParaRPr lang="en-US"/>
        </a:p>
      </dgm:t>
    </dgm:pt>
    <dgm:pt modelId="{B7CEC0E8-5846-4FF4-ADE6-952FC0FFBDB9}" type="sibTrans" cxnId="{A710AB06-8B70-42EE-8585-6288B8FBF549}">
      <dgm:prSet/>
      <dgm:spPr/>
      <dgm:t>
        <a:bodyPr/>
        <a:lstStyle/>
        <a:p>
          <a:endParaRPr lang="en-US"/>
        </a:p>
      </dgm:t>
    </dgm:pt>
    <dgm:pt modelId="{D7BB9436-6C8F-1547-8585-E35A69036A1C}" type="pres">
      <dgm:prSet presAssocID="{0E050251-886B-4C33-AC61-F4A9B46BBAF1}" presName="vert0" presStyleCnt="0">
        <dgm:presLayoutVars>
          <dgm:dir/>
          <dgm:animOne val="branch"/>
          <dgm:animLvl val="lvl"/>
        </dgm:presLayoutVars>
      </dgm:prSet>
      <dgm:spPr/>
    </dgm:pt>
    <dgm:pt modelId="{138E001C-CE16-A743-B8F9-B173A6C2A9EE}" type="pres">
      <dgm:prSet presAssocID="{974DF8CF-B2D2-43C8-9DB4-E8C6A6496189}" presName="thickLine" presStyleLbl="alignNode1" presStyleIdx="0" presStyleCnt="6"/>
      <dgm:spPr/>
    </dgm:pt>
    <dgm:pt modelId="{2078AFA9-2A85-9340-A192-210684F4D3CF}" type="pres">
      <dgm:prSet presAssocID="{974DF8CF-B2D2-43C8-9DB4-E8C6A6496189}" presName="horz1" presStyleCnt="0"/>
      <dgm:spPr/>
    </dgm:pt>
    <dgm:pt modelId="{C1D0AFBE-D84A-304D-AB7F-FBA4DBC135A4}" type="pres">
      <dgm:prSet presAssocID="{974DF8CF-B2D2-43C8-9DB4-E8C6A6496189}" presName="tx1" presStyleLbl="revTx" presStyleIdx="0" presStyleCnt="6"/>
      <dgm:spPr/>
    </dgm:pt>
    <dgm:pt modelId="{0C1F40D2-8A88-B84A-877C-C5F90F20A3F7}" type="pres">
      <dgm:prSet presAssocID="{974DF8CF-B2D2-43C8-9DB4-E8C6A6496189}" presName="vert1" presStyleCnt="0"/>
      <dgm:spPr/>
    </dgm:pt>
    <dgm:pt modelId="{5FCC35C0-2D97-7D40-845B-2413E1AC74BE}" type="pres">
      <dgm:prSet presAssocID="{6696961D-A344-405E-893D-095CC0A8D541}" presName="thickLine" presStyleLbl="alignNode1" presStyleIdx="1" presStyleCnt="6"/>
      <dgm:spPr/>
    </dgm:pt>
    <dgm:pt modelId="{3FD69AEE-9E95-8B4A-8D40-8376AA7610CE}" type="pres">
      <dgm:prSet presAssocID="{6696961D-A344-405E-893D-095CC0A8D541}" presName="horz1" presStyleCnt="0"/>
      <dgm:spPr/>
    </dgm:pt>
    <dgm:pt modelId="{0DAF4BBC-70D4-DF4C-98F8-624DBF19C4B6}" type="pres">
      <dgm:prSet presAssocID="{6696961D-A344-405E-893D-095CC0A8D541}" presName="tx1" presStyleLbl="revTx" presStyleIdx="1" presStyleCnt="6"/>
      <dgm:spPr/>
    </dgm:pt>
    <dgm:pt modelId="{688ADEAC-6F19-8A4F-9FD0-9B16A562EB72}" type="pres">
      <dgm:prSet presAssocID="{6696961D-A344-405E-893D-095CC0A8D541}" presName="vert1" presStyleCnt="0"/>
      <dgm:spPr/>
    </dgm:pt>
    <dgm:pt modelId="{3D916E2C-6BE1-2C41-BBB4-733C305CCC07}" type="pres">
      <dgm:prSet presAssocID="{C2F8FC56-3356-4E0A-B73B-E9BFCDE996AA}" presName="thickLine" presStyleLbl="alignNode1" presStyleIdx="2" presStyleCnt="6"/>
      <dgm:spPr/>
    </dgm:pt>
    <dgm:pt modelId="{C34DEB4F-7E43-EA49-991B-4B988CF40BB6}" type="pres">
      <dgm:prSet presAssocID="{C2F8FC56-3356-4E0A-B73B-E9BFCDE996AA}" presName="horz1" presStyleCnt="0"/>
      <dgm:spPr/>
    </dgm:pt>
    <dgm:pt modelId="{EED4C3CD-DDFD-1B4A-BAF3-D86CD19CDE62}" type="pres">
      <dgm:prSet presAssocID="{C2F8FC56-3356-4E0A-B73B-E9BFCDE996AA}" presName="tx1" presStyleLbl="revTx" presStyleIdx="2" presStyleCnt="6"/>
      <dgm:spPr/>
    </dgm:pt>
    <dgm:pt modelId="{4A39DD73-EC17-8A49-BF47-697C1A3B28FA}" type="pres">
      <dgm:prSet presAssocID="{C2F8FC56-3356-4E0A-B73B-E9BFCDE996AA}" presName="vert1" presStyleCnt="0"/>
      <dgm:spPr/>
    </dgm:pt>
    <dgm:pt modelId="{E7E23CB3-0FE9-9945-81A1-35773C466E95}" type="pres">
      <dgm:prSet presAssocID="{1E2E7F96-D8EC-4CC0-84E9-AA983DCFEEE0}" presName="thickLine" presStyleLbl="alignNode1" presStyleIdx="3" presStyleCnt="6"/>
      <dgm:spPr/>
    </dgm:pt>
    <dgm:pt modelId="{50765812-8D84-724E-951B-36204A2358C2}" type="pres">
      <dgm:prSet presAssocID="{1E2E7F96-D8EC-4CC0-84E9-AA983DCFEEE0}" presName="horz1" presStyleCnt="0"/>
      <dgm:spPr/>
    </dgm:pt>
    <dgm:pt modelId="{D59CAD2C-DD23-ED41-9DC9-9ED9E9FAF31C}" type="pres">
      <dgm:prSet presAssocID="{1E2E7F96-D8EC-4CC0-84E9-AA983DCFEEE0}" presName="tx1" presStyleLbl="revTx" presStyleIdx="3" presStyleCnt="6"/>
      <dgm:spPr/>
    </dgm:pt>
    <dgm:pt modelId="{AC0440BD-D71F-1F4D-B186-0C0F63F1173F}" type="pres">
      <dgm:prSet presAssocID="{1E2E7F96-D8EC-4CC0-84E9-AA983DCFEEE0}" presName="vert1" presStyleCnt="0"/>
      <dgm:spPr/>
    </dgm:pt>
    <dgm:pt modelId="{77BA6AF6-3F6A-1947-878E-B5F396A0A74F}" type="pres">
      <dgm:prSet presAssocID="{01E3CB39-8670-4E47-8321-5E5C8737D43B}" presName="thickLine" presStyleLbl="alignNode1" presStyleIdx="4" presStyleCnt="6"/>
      <dgm:spPr/>
    </dgm:pt>
    <dgm:pt modelId="{3C49D69A-1DC7-1E44-80AB-0BC04D4842CC}" type="pres">
      <dgm:prSet presAssocID="{01E3CB39-8670-4E47-8321-5E5C8737D43B}" presName="horz1" presStyleCnt="0"/>
      <dgm:spPr/>
    </dgm:pt>
    <dgm:pt modelId="{6C579AF4-9C96-434A-877F-EC657CEC9D31}" type="pres">
      <dgm:prSet presAssocID="{01E3CB39-8670-4E47-8321-5E5C8737D43B}" presName="tx1" presStyleLbl="revTx" presStyleIdx="4" presStyleCnt="6"/>
      <dgm:spPr/>
    </dgm:pt>
    <dgm:pt modelId="{AC025E8C-B8D9-E646-9BCA-6588A3F401FE}" type="pres">
      <dgm:prSet presAssocID="{01E3CB39-8670-4E47-8321-5E5C8737D43B}" presName="vert1" presStyleCnt="0"/>
      <dgm:spPr/>
    </dgm:pt>
    <dgm:pt modelId="{30D06F94-363F-7841-AF2F-A969B192C362}" type="pres">
      <dgm:prSet presAssocID="{01251ECF-A35F-4C5F-B611-DA2DDDF481C9}" presName="thickLine" presStyleLbl="alignNode1" presStyleIdx="5" presStyleCnt="6"/>
      <dgm:spPr/>
    </dgm:pt>
    <dgm:pt modelId="{8D5463B7-DA3C-1540-B77C-8417734C8EB9}" type="pres">
      <dgm:prSet presAssocID="{01251ECF-A35F-4C5F-B611-DA2DDDF481C9}" presName="horz1" presStyleCnt="0"/>
      <dgm:spPr/>
    </dgm:pt>
    <dgm:pt modelId="{2F8EB00D-234B-F94E-A298-4F7FE15826A5}" type="pres">
      <dgm:prSet presAssocID="{01251ECF-A35F-4C5F-B611-DA2DDDF481C9}" presName="tx1" presStyleLbl="revTx" presStyleIdx="5" presStyleCnt="6"/>
      <dgm:spPr/>
    </dgm:pt>
    <dgm:pt modelId="{89C0028D-DF43-4F40-BDF6-4632733335CB}" type="pres">
      <dgm:prSet presAssocID="{01251ECF-A35F-4C5F-B611-DA2DDDF481C9}" presName="vert1" presStyleCnt="0"/>
      <dgm:spPr/>
    </dgm:pt>
  </dgm:ptLst>
  <dgm:cxnLst>
    <dgm:cxn modelId="{A710AB06-8B70-42EE-8585-6288B8FBF549}" srcId="{0E050251-886B-4C33-AC61-F4A9B46BBAF1}" destId="{01251ECF-A35F-4C5F-B611-DA2DDDF481C9}" srcOrd="5" destOrd="0" parTransId="{13B98320-1EA7-4C6B-B1F6-ECC4CCECAB38}" sibTransId="{B7CEC0E8-5846-4FF4-ADE6-952FC0FFBDB9}"/>
    <dgm:cxn modelId="{4444550C-B5DE-ED4C-83BC-401DB54B1D7F}" type="presOf" srcId="{01E3CB39-8670-4E47-8321-5E5C8737D43B}" destId="{6C579AF4-9C96-434A-877F-EC657CEC9D31}" srcOrd="0" destOrd="0" presId="urn:microsoft.com/office/officeart/2008/layout/LinedList"/>
    <dgm:cxn modelId="{E2F8CE13-C574-594A-8408-DCDC92B6AA19}" type="presOf" srcId="{C2F8FC56-3356-4E0A-B73B-E9BFCDE996AA}" destId="{EED4C3CD-DDFD-1B4A-BAF3-D86CD19CDE62}" srcOrd="0" destOrd="0" presId="urn:microsoft.com/office/officeart/2008/layout/LinedList"/>
    <dgm:cxn modelId="{0A127C17-F65D-3F42-9E12-C6D30258067B}" type="presOf" srcId="{1E2E7F96-D8EC-4CC0-84E9-AA983DCFEEE0}" destId="{D59CAD2C-DD23-ED41-9DC9-9ED9E9FAF31C}" srcOrd="0" destOrd="0" presId="urn:microsoft.com/office/officeart/2008/layout/LinedList"/>
    <dgm:cxn modelId="{EE310619-0311-4238-B4CB-0AEEB268FCCA}" srcId="{0E050251-886B-4C33-AC61-F4A9B46BBAF1}" destId="{01E3CB39-8670-4E47-8321-5E5C8737D43B}" srcOrd="4" destOrd="0" parTransId="{4D23B8AD-511D-4B1C-B825-C561B3FA375A}" sibTransId="{6F12971B-E430-4E68-B237-9C497E6E1D32}"/>
    <dgm:cxn modelId="{D644E61B-2C9C-D946-91F3-C5468A01F311}" type="presOf" srcId="{974DF8CF-B2D2-43C8-9DB4-E8C6A6496189}" destId="{C1D0AFBE-D84A-304D-AB7F-FBA4DBC135A4}" srcOrd="0" destOrd="0" presId="urn:microsoft.com/office/officeart/2008/layout/LinedList"/>
    <dgm:cxn modelId="{7B76831D-CD7A-634D-A975-C228403C63F4}" type="presOf" srcId="{0E050251-886B-4C33-AC61-F4A9B46BBAF1}" destId="{D7BB9436-6C8F-1547-8585-E35A69036A1C}" srcOrd="0" destOrd="0" presId="urn:microsoft.com/office/officeart/2008/layout/LinedList"/>
    <dgm:cxn modelId="{2C609A83-7256-4835-94BE-81B727281C59}" srcId="{0E050251-886B-4C33-AC61-F4A9B46BBAF1}" destId="{6696961D-A344-405E-893D-095CC0A8D541}" srcOrd="1" destOrd="0" parTransId="{CFA7EDC6-D642-4FCD-88EA-1605D7CF328A}" sibTransId="{48125AF6-8246-4991-BD05-0DEB7F25C3DD}"/>
    <dgm:cxn modelId="{9270B685-D1AA-CE4F-9E0B-338D25DB14C3}" type="presOf" srcId="{01251ECF-A35F-4C5F-B611-DA2DDDF481C9}" destId="{2F8EB00D-234B-F94E-A298-4F7FE15826A5}" srcOrd="0" destOrd="0" presId="urn:microsoft.com/office/officeart/2008/layout/LinedList"/>
    <dgm:cxn modelId="{9EC63E93-F67D-4E40-B475-582B1FECE33E}" srcId="{0E050251-886B-4C33-AC61-F4A9B46BBAF1}" destId="{C2F8FC56-3356-4E0A-B73B-E9BFCDE996AA}" srcOrd="2" destOrd="0" parTransId="{229AF215-6D42-4DF9-98B0-F1155A9303E2}" sibTransId="{E95940A7-CCE7-4187-9D3B-748D35DBF2A3}"/>
    <dgm:cxn modelId="{1D51F7C0-6143-4706-8851-1D609465D49D}" srcId="{0E050251-886B-4C33-AC61-F4A9B46BBAF1}" destId="{974DF8CF-B2D2-43C8-9DB4-E8C6A6496189}" srcOrd="0" destOrd="0" parTransId="{F7B73109-9A63-49BA-8B81-B01BDEE264A3}" sibTransId="{D7316D3E-358E-4719-8050-230CF55B2728}"/>
    <dgm:cxn modelId="{2A3ACAD5-6C74-4683-862D-818A0C40F302}" srcId="{0E050251-886B-4C33-AC61-F4A9B46BBAF1}" destId="{1E2E7F96-D8EC-4CC0-84E9-AA983DCFEEE0}" srcOrd="3" destOrd="0" parTransId="{31404132-6F8E-448C-BA93-1FF45E828BB8}" sibTransId="{39DC4D9B-32D5-4714-960C-CE38A267660A}"/>
    <dgm:cxn modelId="{EE0E5BD7-508C-E640-B24D-1694879E65C8}" type="presOf" srcId="{6696961D-A344-405E-893D-095CC0A8D541}" destId="{0DAF4BBC-70D4-DF4C-98F8-624DBF19C4B6}" srcOrd="0" destOrd="0" presId="urn:microsoft.com/office/officeart/2008/layout/LinedList"/>
    <dgm:cxn modelId="{9A68704C-CEC2-7F4B-8F19-1B54F5D95F29}" type="presParOf" srcId="{D7BB9436-6C8F-1547-8585-E35A69036A1C}" destId="{138E001C-CE16-A743-B8F9-B173A6C2A9EE}" srcOrd="0" destOrd="0" presId="urn:microsoft.com/office/officeart/2008/layout/LinedList"/>
    <dgm:cxn modelId="{9D7112CA-487A-3849-84D5-407CB7A35E0A}" type="presParOf" srcId="{D7BB9436-6C8F-1547-8585-E35A69036A1C}" destId="{2078AFA9-2A85-9340-A192-210684F4D3CF}" srcOrd="1" destOrd="0" presId="urn:microsoft.com/office/officeart/2008/layout/LinedList"/>
    <dgm:cxn modelId="{D5771138-2416-904F-8AE9-C6B444E5D8EB}" type="presParOf" srcId="{2078AFA9-2A85-9340-A192-210684F4D3CF}" destId="{C1D0AFBE-D84A-304D-AB7F-FBA4DBC135A4}" srcOrd="0" destOrd="0" presId="urn:microsoft.com/office/officeart/2008/layout/LinedList"/>
    <dgm:cxn modelId="{75B1C7A1-4B04-2B4D-8D14-2C72FF526BBE}" type="presParOf" srcId="{2078AFA9-2A85-9340-A192-210684F4D3CF}" destId="{0C1F40D2-8A88-B84A-877C-C5F90F20A3F7}" srcOrd="1" destOrd="0" presId="urn:microsoft.com/office/officeart/2008/layout/LinedList"/>
    <dgm:cxn modelId="{E545026F-1131-0649-A1F2-49364E2A5AC5}" type="presParOf" srcId="{D7BB9436-6C8F-1547-8585-E35A69036A1C}" destId="{5FCC35C0-2D97-7D40-845B-2413E1AC74BE}" srcOrd="2" destOrd="0" presId="urn:microsoft.com/office/officeart/2008/layout/LinedList"/>
    <dgm:cxn modelId="{A0A2B187-CC0D-3447-B734-ECCD0EDF4F87}" type="presParOf" srcId="{D7BB9436-6C8F-1547-8585-E35A69036A1C}" destId="{3FD69AEE-9E95-8B4A-8D40-8376AA7610CE}" srcOrd="3" destOrd="0" presId="urn:microsoft.com/office/officeart/2008/layout/LinedList"/>
    <dgm:cxn modelId="{1DFBCC8C-BB61-0F42-8197-9437B690D3A2}" type="presParOf" srcId="{3FD69AEE-9E95-8B4A-8D40-8376AA7610CE}" destId="{0DAF4BBC-70D4-DF4C-98F8-624DBF19C4B6}" srcOrd="0" destOrd="0" presId="urn:microsoft.com/office/officeart/2008/layout/LinedList"/>
    <dgm:cxn modelId="{ED732D7B-4C87-BF47-990E-A50F41C96EA1}" type="presParOf" srcId="{3FD69AEE-9E95-8B4A-8D40-8376AA7610CE}" destId="{688ADEAC-6F19-8A4F-9FD0-9B16A562EB72}" srcOrd="1" destOrd="0" presId="urn:microsoft.com/office/officeart/2008/layout/LinedList"/>
    <dgm:cxn modelId="{01BCEEFC-951D-594C-B597-1BE572488511}" type="presParOf" srcId="{D7BB9436-6C8F-1547-8585-E35A69036A1C}" destId="{3D916E2C-6BE1-2C41-BBB4-733C305CCC07}" srcOrd="4" destOrd="0" presId="urn:microsoft.com/office/officeart/2008/layout/LinedList"/>
    <dgm:cxn modelId="{5D445A59-5310-2147-A078-0C3DBD140F6D}" type="presParOf" srcId="{D7BB9436-6C8F-1547-8585-E35A69036A1C}" destId="{C34DEB4F-7E43-EA49-991B-4B988CF40BB6}" srcOrd="5" destOrd="0" presId="urn:microsoft.com/office/officeart/2008/layout/LinedList"/>
    <dgm:cxn modelId="{C48A8B2F-9401-974E-8C81-F035FF168A45}" type="presParOf" srcId="{C34DEB4F-7E43-EA49-991B-4B988CF40BB6}" destId="{EED4C3CD-DDFD-1B4A-BAF3-D86CD19CDE62}" srcOrd="0" destOrd="0" presId="urn:microsoft.com/office/officeart/2008/layout/LinedList"/>
    <dgm:cxn modelId="{93799967-8B78-F74D-AB81-84E52EF53A6A}" type="presParOf" srcId="{C34DEB4F-7E43-EA49-991B-4B988CF40BB6}" destId="{4A39DD73-EC17-8A49-BF47-697C1A3B28FA}" srcOrd="1" destOrd="0" presId="urn:microsoft.com/office/officeart/2008/layout/LinedList"/>
    <dgm:cxn modelId="{136F9EA4-75F9-2F48-B584-17C562A6FA8F}" type="presParOf" srcId="{D7BB9436-6C8F-1547-8585-E35A69036A1C}" destId="{E7E23CB3-0FE9-9945-81A1-35773C466E95}" srcOrd="6" destOrd="0" presId="urn:microsoft.com/office/officeart/2008/layout/LinedList"/>
    <dgm:cxn modelId="{CF0134AE-24DA-454A-8AF1-2FD676525FBC}" type="presParOf" srcId="{D7BB9436-6C8F-1547-8585-E35A69036A1C}" destId="{50765812-8D84-724E-951B-36204A2358C2}" srcOrd="7" destOrd="0" presId="urn:microsoft.com/office/officeart/2008/layout/LinedList"/>
    <dgm:cxn modelId="{7C6CEE53-7E21-9449-BFDC-DC0137D4FE22}" type="presParOf" srcId="{50765812-8D84-724E-951B-36204A2358C2}" destId="{D59CAD2C-DD23-ED41-9DC9-9ED9E9FAF31C}" srcOrd="0" destOrd="0" presId="urn:microsoft.com/office/officeart/2008/layout/LinedList"/>
    <dgm:cxn modelId="{E108F1DB-E1CF-874A-84CE-1A2E861DC968}" type="presParOf" srcId="{50765812-8D84-724E-951B-36204A2358C2}" destId="{AC0440BD-D71F-1F4D-B186-0C0F63F1173F}" srcOrd="1" destOrd="0" presId="urn:microsoft.com/office/officeart/2008/layout/LinedList"/>
    <dgm:cxn modelId="{BE274097-8D29-9546-A215-63BFBE259889}" type="presParOf" srcId="{D7BB9436-6C8F-1547-8585-E35A69036A1C}" destId="{77BA6AF6-3F6A-1947-878E-B5F396A0A74F}" srcOrd="8" destOrd="0" presId="urn:microsoft.com/office/officeart/2008/layout/LinedList"/>
    <dgm:cxn modelId="{876E74F1-026C-4541-B440-16679E5F7FEE}" type="presParOf" srcId="{D7BB9436-6C8F-1547-8585-E35A69036A1C}" destId="{3C49D69A-1DC7-1E44-80AB-0BC04D4842CC}" srcOrd="9" destOrd="0" presId="urn:microsoft.com/office/officeart/2008/layout/LinedList"/>
    <dgm:cxn modelId="{350544D6-1301-0740-9DD5-658DEBFCE2EB}" type="presParOf" srcId="{3C49D69A-1DC7-1E44-80AB-0BC04D4842CC}" destId="{6C579AF4-9C96-434A-877F-EC657CEC9D31}" srcOrd="0" destOrd="0" presId="urn:microsoft.com/office/officeart/2008/layout/LinedList"/>
    <dgm:cxn modelId="{2A75B55B-0811-B444-89AB-E9505201096C}" type="presParOf" srcId="{3C49D69A-1DC7-1E44-80AB-0BC04D4842CC}" destId="{AC025E8C-B8D9-E646-9BCA-6588A3F401FE}" srcOrd="1" destOrd="0" presId="urn:microsoft.com/office/officeart/2008/layout/LinedList"/>
    <dgm:cxn modelId="{8D769295-270E-1242-AB4C-07A73446B9DF}" type="presParOf" srcId="{D7BB9436-6C8F-1547-8585-E35A69036A1C}" destId="{30D06F94-363F-7841-AF2F-A969B192C362}" srcOrd="10" destOrd="0" presId="urn:microsoft.com/office/officeart/2008/layout/LinedList"/>
    <dgm:cxn modelId="{2004EA20-7390-BF49-821E-563D82390A77}" type="presParOf" srcId="{D7BB9436-6C8F-1547-8585-E35A69036A1C}" destId="{8D5463B7-DA3C-1540-B77C-8417734C8EB9}" srcOrd="11" destOrd="0" presId="urn:microsoft.com/office/officeart/2008/layout/LinedList"/>
    <dgm:cxn modelId="{44009FAA-C371-7D41-9DA7-3980E74AAEB0}" type="presParOf" srcId="{8D5463B7-DA3C-1540-B77C-8417734C8EB9}" destId="{2F8EB00D-234B-F94E-A298-4F7FE15826A5}" srcOrd="0" destOrd="0" presId="urn:microsoft.com/office/officeart/2008/layout/LinedList"/>
    <dgm:cxn modelId="{E6CBE3E0-A286-DB44-9EE7-A50D14BF142F}" type="presParOf" srcId="{8D5463B7-DA3C-1540-B77C-8417734C8EB9}" destId="{89C0028D-DF43-4F40-BDF6-4632733335C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8EC853-1D8D-4C3E-AEC5-E2591E97097A}"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D471107C-BD46-4787-B836-7022E459EB62}">
      <dgm:prSet/>
      <dgm:spPr/>
      <dgm:t>
        <a:bodyPr/>
        <a:lstStyle/>
        <a:p>
          <a:r>
            <a:rPr lang="en-US"/>
            <a:t>You can think of Spark as a flexible alternative to MapReduce</a:t>
          </a:r>
        </a:p>
      </dgm:t>
    </dgm:pt>
    <dgm:pt modelId="{AAA6744F-40FB-429F-8961-575E94A8D4D0}" type="parTrans" cxnId="{AB5D5279-5AC6-44A9-83F2-9362F98883BC}">
      <dgm:prSet/>
      <dgm:spPr/>
      <dgm:t>
        <a:bodyPr/>
        <a:lstStyle/>
        <a:p>
          <a:endParaRPr lang="en-US"/>
        </a:p>
      </dgm:t>
    </dgm:pt>
    <dgm:pt modelId="{CFE5BCD0-624B-43B8-B30D-AA3B0B60C52F}" type="sibTrans" cxnId="{AB5D5279-5AC6-44A9-83F2-9362F98883BC}">
      <dgm:prSet/>
      <dgm:spPr/>
      <dgm:t>
        <a:bodyPr/>
        <a:lstStyle/>
        <a:p>
          <a:endParaRPr lang="en-US"/>
        </a:p>
      </dgm:t>
    </dgm:pt>
    <dgm:pt modelId="{05E37047-5DFC-49CD-B137-7E8226401429}">
      <dgm:prSet/>
      <dgm:spPr/>
      <dgm:t>
        <a:bodyPr/>
        <a:lstStyle/>
        <a:p>
          <a:r>
            <a:rPr lang="en-US"/>
            <a:t>Spark can use data stored in a variety of formats</a:t>
          </a:r>
        </a:p>
      </dgm:t>
    </dgm:pt>
    <dgm:pt modelId="{47753303-A6FB-403B-A9CE-65343A858C10}" type="parTrans" cxnId="{ED425FD7-5E88-400A-B6C3-AB4DCABE809A}">
      <dgm:prSet/>
      <dgm:spPr/>
      <dgm:t>
        <a:bodyPr/>
        <a:lstStyle/>
        <a:p>
          <a:endParaRPr lang="en-US"/>
        </a:p>
      </dgm:t>
    </dgm:pt>
    <dgm:pt modelId="{879A6A5F-F105-45BE-945C-54202D57B9A0}" type="sibTrans" cxnId="{ED425FD7-5E88-400A-B6C3-AB4DCABE809A}">
      <dgm:prSet/>
      <dgm:spPr/>
      <dgm:t>
        <a:bodyPr/>
        <a:lstStyle/>
        <a:p>
          <a:endParaRPr lang="en-US"/>
        </a:p>
      </dgm:t>
    </dgm:pt>
    <dgm:pt modelId="{C9599797-2C20-4A33-91E6-683155A3F9CC}">
      <dgm:prSet/>
      <dgm:spPr/>
      <dgm:t>
        <a:bodyPr/>
        <a:lstStyle/>
        <a:p>
          <a:r>
            <a:rPr lang="en-US"/>
            <a:t>Cassandra</a:t>
          </a:r>
        </a:p>
      </dgm:t>
    </dgm:pt>
    <dgm:pt modelId="{773B7224-3C73-4B38-9F58-C12867F4DC01}" type="parTrans" cxnId="{BD8FC0A5-54FF-4C23-B944-744EE81036EE}">
      <dgm:prSet/>
      <dgm:spPr/>
      <dgm:t>
        <a:bodyPr/>
        <a:lstStyle/>
        <a:p>
          <a:endParaRPr lang="en-US"/>
        </a:p>
      </dgm:t>
    </dgm:pt>
    <dgm:pt modelId="{5145B2BA-7C0B-4DA0-814C-081D298CA9D6}" type="sibTrans" cxnId="{BD8FC0A5-54FF-4C23-B944-744EE81036EE}">
      <dgm:prSet/>
      <dgm:spPr/>
      <dgm:t>
        <a:bodyPr/>
        <a:lstStyle/>
        <a:p>
          <a:endParaRPr lang="en-US"/>
        </a:p>
      </dgm:t>
    </dgm:pt>
    <dgm:pt modelId="{A34CEF4A-174A-4F96-AAFE-35B4114357A4}">
      <dgm:prSet/>
      <dgm:spPr/>
      <dgm:t>
        <a:bodyPr/>
        <a:lstStyle/>
        <a:p>
          <a:r>
            <a:rPr lang="en-US"/>
            <a:t>AWS S3</a:t>
          </a:r>
        </a:p>
      </dgm:t>
    </dgm:pt>
    <dgm:pt modelId="{7BAC10C5-40A7-4D71-8673-A8B4859AB5BA}" type="parTrans" cxnId="{23838819-EE88-4F60-A94D-48993CCDB950}">
      <dgm:prSet/>
      <dgm:spPr/>
      <dgm:t>
        <a:bodyPr/>
        <a:lstStyle/>
        <a:p>
          <a:endParaRPr lang="en-US"/>
        </a:p>
      </dgm:t>
    </dgm:pt>
    <dgm:pt modelId="{44B4AB33-7CB1-41EA-8970-6E2C3739E8A0}" type="sibTrans" cxnId="{23838819-EE88-4F60-A94D-48993CCDB950}">
      <dgm:prSet/>
      <dgm:spPr/>
      <dgm:t>
        <a:bodyPr/>
        <a:lstStyle/>
        <a:p>
          <a:endParaRPr lang="en-US"/>
        </a:p>
      </dgm:t>
    </dgm:pt>
    <dgm:pt modelId="{52EA9866-5CA6-4C33-A923-F9BE246B33DC}">
      <dgm:prSet/>
      <dgm:spPr/>
      <dgm:t>
        <a:bodyPr/>
        <a:lstStyle/>
        <a:p>
          <a:r>
            <a:rPr lang="en-US"/>
            <a:t>HDFS</a:t>
          </a:r>
        </a:p>
      </dgm:t>
    </dgm:pt>
    <dgm:pt modelId="{6D59A174-8D8D-4428-B048-99B7B5F89D92}" type="parTrans" cxnId="{CF4C7A57-2393-4EED-832B-993792C0ED00}">
      <dgm:prSet/>
      <dgm:spPr/>
      <dgm:t>
        <a:bodyPr/>
        <a:lstStyle/>
        <a:p>
          <a:endParaRPr lang="en-US"/>
        </a:p>
      </dgm:t>
    </dgm:pt>
    <dgm:pt modelId="{391A0154-D029-492F-9169-3FCC7EE1A3EF}" type="sibTrans" cxnId="{CF4C7A57-2393-4EED-832B-993792C0ED00}">
      <dgm:prSet/>
      <dgm:spPr/>
      <dgm:t>
        <a:bodyPr/>
        <a:lstStyle/>
        <a:p>
          <a:endParaRPr lang="en-US"/>
        </a:p>
      </dgm:t>
    </dgm:pt>
    <dgm:pt modelId="{3739F36D-01C3-4BB5-BA70-9FC72F7560E1}">
      <dgm:prSet/>
      <dgm:spPr/>
      <dgm:t>
        <a:bodyPr/>
        <a:lstStyle/>
        <a:p>
          <a:r>
            <a:rPr lang="en-US"/>
            <a:t>And more</a:t>
          </a:r>
        </a:p>
      </dgm:t>
    </dgm:pt>
    <dgm:pt modelId="{5686FFD4-9F8B-4997-B398-D6D26B66FD03}" type="parTrans" cxnId="{FF2E21AE-8097-4AE9-8BB2-65254C51ECFB}">
      <dgm:prSet/>
      <dgm:spPr/>
      <dgm:t>
        <a:bodyPr/>
        <a:lstStyle/>
        <a:p>
          <a:endParaRPr lang="en-US"/>
        </a:p>
      </dgm:t>
    </dgm:pt>
    <dgm:pt modelId="{E7319718-9EAD-4CFA-AA0D-DE708BF2EA03}" type="sibTrans" cxnId="{FF2E21AE-8097-4AE9-8BB2-65254C51ECFB}">
      <dgm:prSet/>
      <dgm:spPr/>
      <dgm:t>
        <a:bodyPr/>
        <a:lstStyle/>
        <a:p>
          <a:endParaRPr lang="en-US"/>
        </a:p>
      </dgm:t>
    </dgm:pt>
    <dgm:pt modelId="{7E4675A6-F3E6-6541-85E4-57CDFEBFBF78}" type="pres">
      <dgm:prSet presAssocID="{E08EC853-1D8D-4C3E-AEC5-E2591E97097A}" presName="Name0" presStyleCnt="0">
        <dgm:presLayoutVars>
          <dgm:dir/>
          <dgm:animLvl val="lvl"/>
          <dgm:resizeHandles val="exact"/>
        </dgm:presLayoutVars>
      </dgm:prSet>
      <dgm:spPr/>
    </dgm:pt>
    <dgm:pt modelId="{67CB6B64-7C25-7F47-960F-36822BF5B670}" type="pres">
      <dgm:prSet presAssocID="{05E37047-5DFC-49CD-B137-7E8226401429}" presName="boxAndChildren" presStyleCnt="0"/>
      <dgm:spPr/>
    </dgm:pt>
    <dgm:pt modelId="{9F101DAD-1BC9-7D40-BD08-E23A016C8103}" type="pres">
      <dgm:prSet presAssocID="{05E37047-5DFC-49CD-B137-7E8226401429}" presName="parentTextBox" presStyleLbl="node1" presStyleIdx="0" presStyleCnt="2"/>
      <dgm:spPr/>
    </dgm:pt>
    <dgm:pt modelId="{42E46F58-E3C0-4D4F-8558-F63BA504EA51}" type="pres">
      <dgm:prSet presAssocID="{05E37047-5DFC-49CD-B137-7E8226401429}" presName="entireBox" presStyleLbl="node1" presStyleIdx="0" presStyleCnt="2"/>
      <dgm:spPr/>
    </dgm:pt>
    <dgm:pt modelId="{6896608B-A981-4147-9ADC-ABF1B296D327}" type="pres">
      <dgm:prSet presAssocID="{05E37047-5DFC-49CD-B137-7E8226401429}" presName="descendantBox" presStyleCnt="0"/>
      <dgm:spPr/>
    </dgm:pt>
    <dgm:pt modelId="{E49019E6-C0DD-0842-9C8C-C12CC022A91F}" type="pres">
      <dgm:prSet presAssocID="{C9599797-2C20-4A33-91E6-683155A3F9CC}" presName="childTextBox" presStyleLbl="fgAccFollowNode1" presStyleIdx="0" presStyleCnt="4">
        <dgm:presLayoutVars>
          <dgm:bulletEnabled val="1"/>
        </dgm:presLayoutVars>
      </dgm:prSet>
      <dgm:spPr/>
    </dgm:pt>
    <dgm:pt modelId="{1C3E7934-AF32-6848-9B9E-41CD79B76CC5}" type="pres">
      <dgm:prSet presAssocID="{A34CEF4A-174A-4F96-AAFE-35B4114357A4}" presName="childTextBox" presStyleLbl="fgAccFollowNode1" presStyleIdx="1" presStyleCnt="4">
        <dgm:presLayoutVars>
          <dgm:bulletEnabled val="1"/>
        </dgm:presLayoutVars>
      </dgm:prSet>
      <dgm:spPr/>
    </dgm:pt>
    <dgm:pt modelId="{BC15E3E6-FEB8-C743-B279-F92B9AC826F3}" type="pres">
      <dgm:prSet presAssocID="{52EA9866-5CA6-4C33-A923-F9BE246B33DC}" presName="childTextBox" presStyleLbl="fgAccFollowNode1" presStyleIdx="2" presStyleCnt="4">
        <dgm:presLayoutVars>
          <dgm:bulletEnabled val="1"/>
        </dgm:presLayoutVars>
      </dgm:prSet>
      <dgm:spPr/>
    </dgm:pt>
    <dgm:pt modelId="{D9BCA8CF-5E80-4E4F-9C15-C30469C57886}" type="pres">
      <dgm:prSet presAssocID="{3739F36D-01C3-4BB5-BA70-9FC72F7560E1}" presName="childTextBox" presStyleLbl="fgAccFollowNode1" presStyleIdx="3" presStyleCnt="4">
        <dgm:presLayoutVars>
          <dgm:bulletEnabled val="1"/>
        </dgm:presLayoutVars>
      </dgm:prSet>
      <dgm:spPr/>
    </dgm:pt>
    <dgm:pt modelId="{13E9CB86-1166-514B-91E4-8182737E10AC}" type="pres">
      <dgm:prSet presAssocID="{CFE5BCD0-624B-43B8-B30D-AA3B0B60C52F}" presName="sp" presStyleCnt="0"/>
      <dgm:spPr/>
    </dgm:pt>
    <dgm:pt modelId="{EBB45F27-A3A6-B74D-B7C3-B5907D5378C2}" type="pres">
      <dgm:prSet presAssocID="{D471107C-BD46-4787-B836-7022E459EB62}" presName="arrowAndChildren" presStyleCnt="0"/>
      <dgm:spPr/>
    </dgm:pt>
    <dgm:pt modelId="{0201B437-463B-8F43-9662-2237335F48D3}" type="pres">
      <dgm:prSet presAssocID="{D471107C-BD46-4787-B836-7022E459EB62}" presName="parentTextArrow" presStyleLbl="node1" presStyleIdx="1" presStyleCnt="2"/>
      <dgm:spPr/>
    </dgm:pt>
  </dgm:ptLst>
  <dgm:cxnLst>
    <dgm:cxn modelId="{E712D113-DF0F-3B48-B851-62DB34389746}" type="presOf" srcId="{52EA9866-5CA6-4C33-A923-F9BE246B33DC}" destId="{BC15E3E6-FEB8-C743-B279-F92B9AC826F3}" srcOrd="0" destOrd="0" presId="urn:microsoft.com/office/officeart/2005/8/layout/process4"/>
    <dgm:cxn modelId="{23838819-EE88-4F60-A94D-48993CCDB950}" srcId="{05E37047-5DFC-49CD-B137-7E8226401429}" destId="{A34CEF4A-174A-4F96-AAFE-35B4114357A4}" srcOrd="1" destOrd="0" parTransId="{7BAC10C5-40A7-4D71-8673-A8B4859AB5BA}" sibTransId="{44B4AB33-7CB1-41EA-8970-6E2C3739E8A0}"/>
    <dgm:cxn modelId="{CF4C7A57-2393-4EED-832B-993792C0ED00}" srcId="{05E37047-5DFC-49CD-B137-7E8226401429}" destId="{52EA9866-5CA6-4C33-A923-F9BE246B33DC}" srcOrd="2" destOrd="0" parTransId="{6D59A174-8D8D-4428-B048-99B7B5F89D92}" sibTransId="{391A0154-D029-492F-9169-3FCC7EE1A3EF}"/>
    <dgm:cxn modelId="{45970E74-0B54-A743-BF99-947A45E2F40B}" type="presOf" srcId="{D471107C-BD46-4787-B836-7022E459EB62}" destId="{0201B437-463B-8F43-9662-2237335F48D3}" srcOrd="0" destOrd="0" presId="urn:microsoft.com/office/officeart/2005/8/layout/process4"/>
    <dgm:cxn modelId="{AB5D5279-5AC6-44A9-83F2-9362F98883BC}" srcId="{E08EC853-1D8D-4C3E-AEC5-E2591E97097A}" destId="{D471107C-BD46-4787-B836-7022E459EB62}" srcOrd="0" destOrd="0" parTransId="{AAA6744F-40FB-429F-8961-575E94A8D4D0}" sibTransId="{CFE5BCD0-624B-43B8-B30D-AA3B0B60C52F}"/>
    <dgm:cxn modelId="{D77CC49A-CA46-1B43-A93D-7722CBC25626}" type="presOf" srcId="{E08EC853-1D8D-4C3E-AEC5-E2591E97097A}" destId="{7E4675A6-F3E6-6541-85E4-57CDFEBFBF78}" srcOrd="0" destOrd="0" presId="urn:microsoft.com/office/officeart/2005/8/layout/process4"/>
    <dgm:cxn modelId="{204364A5-9868-A643-A70D-774338C73A3D}" type="presOf" srcId="{05E37047-5DFC-49CD-B137-7E8226401429}" destId="{9F101DAD-1BC9-7D40-BD08-E23A016C8103}" srcOrd="0" destOrd="0" presId="urn:microsoft.com/office/officeart/2005/8/layout/process4"/>
    <dgm:cxn modelId="{BD8FC0A5-54FF-4C23-B944-744EE81036EE}" srcId="{05E37047-5DFC-49CD-B137-7E8226401429}" destId="{C9599797-2C20-4A33-91E6-683155A3F9CC}" srcOrd="0" destOrd="0" parTransId="{773B7224-3C73-4B38-9F58-C12867F4DC01}" sibTransId="{5145B2BA-7C0B-4DA0-814C-081D298CA9D6}"/>
    <dgm:cxn modelId="{50B1A4AC-1534-5049-B1A9-1359BB5970B4}" type="presOf" srcId="{3739F36D-01C3-4BB5-BA70-9FC72F7560E1}" destId="{D9BCA8CF-5E80-4E4F-9C15-C30469C57886}" srcOrd="0" destOrd="0" presId="urn:microsoft.com/office/officeart/2005/8/layout/process4"/>
    <dgm:cxn modelId="{FF2E21AE-8097-4AE9-8BB2-65254C51ECFB}" srcId="{05E37047-5DFC-49CD-B137-7E8226401429}" destId="{3739F36D-01C3-4BB5-BA70-9FC72F7560E1}" srcOrd="3" destOrd="0" parTransId="{5686FFD4-9F8B-4997-B398-D6D26B66FD03}" sibTransId="{E7319718-9EAD-4CFA-AA0D-DE708BF2EA03}"/>
    <dgm:cxn modelId="{ED425FD7-5E88-400A-B6C3-AB4DCABE809A}" srcId="{E08EC853-1D8D-4C3E-AEC5-E2591E97097A}" destId="{05E37047-5DFC-49CD-B137-7E8226401429}" srcOrd="1" destOrd="0" parTransId="{47753303-A6FB-403B-A9CE-65343A858C10}" sibTransId="{879A6A5F-F105-45BE-945C-54202D57B9A0}"/>
    <dgm:cxn modelId="{C79CB8DF-ED94-9546-ACE4-BA921D5B8A7B}" type="presOf" srcId="{C9599797-2C20-4A33-91E6-683155A3F9CC}" destId="{E49019E6-C0DD-0842-9C8C-C12CC022A91F}" srcOrd="0" destOrd="0" presId="urn:microsoft.com/office/officeart/2005/8/layout/process4"/>
    <dgm:cxn modelId="{28A0CAEF-3B68-DF4C-8CEA-196E4DD562D7}" type="presOf" srcId="{A34CEF4A-174A-4F96-AAFE-35B4114357A4}" destId="{1C3E7934-AF32-6848-9B9E-41CD79B76CC5}" srcOrd="0" destOrd="0" presId="urn:microsoft.com/office/officeart/2005/8/layout/process4"/>
    <dgm:cxn modelId="{5F9827F5-A240-AF41-A15B-1348251373C5}" type="presOf" srcId="{05E37047-5DFC-49CD-B137-7E8226401429}" destId="{42E46F58-E3C0-4D4F-8558-F63BA504EA51}" srcOrd="1" destOrd="0" presId="urn:microsoft.com/office/officeart/2005/8/layout/process4"/>
    <dgm:cxn modelId="{196A78E6-4B59-C04F-AA42-3B5104D2C585}" type="presParOf" srcId="{7E4675A6-F3E6-6541-85E4-57CDFEBFBF78}" destId="{67CB6B64-7C25-7F47-960F-36822BF5B670}" srcOrd="0" destOrd="0" presId="urn:microsoft.com/office/officeart/2005/8/layout/process4"/>
    <dgm:cxn modelId="{33EDB88C-F2F7-0648-9368-B69316077C55}" type="presParOf" srcId="{67CB6B64-7C25-7F47-960F-36822BF5B670}" destId="{9F101DAD-1BC9-7D40-BD08-E23A016C8103}" srcOrd="0" destOrd="0" presId="urn:microsoft.com/office/officeart/2005/8/layout/process4"/>
    <dgm:cxn modelId="{21A8608B-6CA2-6347-BC18-4A33BA60B0AE}" type="presParOf" srcId="{67CB6B64-7C25-7F47-960F-36822BF5B670}" destId="{42E46F58-E3C0-4D4F-8558-F63BA504EA51}" srcOrd="1" destOrd="0" presId="urn:microsoft.com/office/officeart/2005/8/layout/process4"/>
    <dgm:cxn modelId="{0DA5C3A5-2B29-B043-A2F4-E20B1FD981D0}" type="presParOf" srcId="{67CB6B64-7C25-7F47-960F-36822BF5B670}" destId="{6896608B-A981-4147-9ADC-ABF1B296D327}" srcOrd="2" destOrd="0" presId="urn:microsoft.com/office/officeart/2005/8/layout/process4"/>
    <dgm:cxn modelId="{7D86EA1F-B445-E84C-83CE-CD347C458C5B}" type="presParOf" srcId="{6896608B-A981-4147-9ADC-ABF1B296D327}" destId="{E49019E6-C0DD-0842-9C8C-C12CC022A91F}" srcOrd="0" destOrd="0" presId="urn:microsoft.com/office/officeart/2005/8/layout/process4"/>
    <dgm:cxn modelId="{37E3E08E-5B21-EB43-AD6F-BBBB0E069B32}" type="presParOf" srcId="{6896608B-A981-4147-9ADC-ABF1B296D327}" destId="{1C3E7934-AF32-6848-9B9E-41CD79B76CC5}" srcOrd="1" destOrd="0" presId="urn:microsoft.com/office/officeart/2005/8/layout/process4"/>
    <dgm:cxn modelId="{EEBF75AF-10BC-9647-9849-C70B41A765AA}" type="presParOf" srcId="{6896608B-A981-4147-9ADC-ABF1B296D327}" destId="{BC15E3E6-FEB8-C743-B279-F92B9AC826F3}" srcOrd="2" destOrd="0" presId="urn:microsoft.com/office/officeart/2005/8/layout/process4"/>
    <dgm:cxn modelId="{4F7D6652-135F-B64A-9426-119621441C86}" type="presParOf" srcId="{6896608B-A981-4147-9ADC-ABF1B296D327}" destId="{D9BCA8CF-5E80-4E4F-9C15-C30469C57886}" srcOrd="3" destOrd="0" presId="urn:microsoft.com/office/officeart/2005/8/layout/process4"/>
    <dgm:cxn modelId="{F144A29A-7873-394D-8CDE-7FCBDED99891}" type="presParOf" srcId="{7E4675A6-F3E6-6541-85E4-57CDFEBFBF78}" destId="{13E9CB86-1166-514B-91E4-8182737E10AC}" srcOrd="1" destOrd="0" presId="urn:microsoft.com/office/officeart/2005/8/layout/process4"/>
    <dgm:cxn modelId="{896F49AC-9BE1-8646-9851-C6E577DE7771}" type="presParOf" srcId="{7E4675A6-F3E6-6541-85E4-57CDFEBFBF78}" destId="{EBB45F27-A3A6-B74D-B7C3-B5907D5378C2}" srcOrd="2" destOrd="0" presId="urn:microsoft.com/office/officeart/2005/8/layout/process4"/>
    <dgm:cxn modelId="{F36EA6A0-1025-FA48-B75D-530F1A955AE6}" type="presParOf" srcId="{EBB45F27-A3A6-B74D-B7C3-B5907D5378C2}" destId="{0201B437-463B-8F43-9662-2237335F48D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8F08D-AC77-4239-BAAB-7ED9A96C944C}">
      <dsp:nvSpPr>
        <dsp:cNvPr id="0" name=""/>
        <dsp:cNvSpPr/>
      </dsp:nvSpPr>
      <dsp:spPr>
        <a:xfrm>
          <a:off x="0" y="2439"/>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537DB-3FCF-43B6-BA27-41052E947806}">
      <dsp:nvSpPr>
        <dsp:cNvPr id="0" name=""/>
        <dsp:cNvSpPr/>
      </dsp:nvSpPr>
      <dsp:spPr>
        <a:xfrm>
          <a:off x="374076" y="280678"/>
          <a:ext cx="680139" cy="6801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28DC75-959B-4F60-AF45-DAE7721BC296}">
      <dsp:nvSpPr>
        <dsp:cNvPr id="0" name=""/>
        <dsp:cNvSpPr/>
      </dsp:nvSpPr>
      <dsp:spPr>
        <a:xfrm>
          <a:off x="1428292" y="2439"/>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89000">
            <a:lnSpc>
              <a:spcPct val="100000"/>
            </a:lnSpc>
            <a:spcBef>
              <a:spcPct val="0"/>
            </a:spcBef>
            <a:spcAft>
              <a:spcPct val="35000"/>
            </a:spcAft>
            <a:buNone/>
          </a:pPr>
          <a:r>
            <a:rPr lang="en-IN" sz="2000" kern="1200"/>
            <a:t>Map Reduce programming model for distributed data processing</a:t>
          </a:r>
          <a:endParaRPr lang="en-US" sz="2000" kern="1200"/>
        </a:p>
      </dsp:txBody>
      <dsp:txXfrm>
        <a:off x="1428292" y="2439"/>
        <a:ext cx="4873308" cy="1236616"/>
      </dsp:txXfrm>
    </dsp:sp>
    <dsp:sp modelId="{D32FD484-B625-4F05-91EB-6FA02C046C8F}">
      <dsp:nvSpPr>
        <dsp:cNvPr id="0" name=""/>
        <dsp:cNvSpPr/>
      </dsp:nvSpPr>
      <dsp:spPr>
        <a:xfrm>
          <a:off x="0" y="1548210"/>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940C71-8D85-49CB-8025-24E45ECBC530}">
      <dsp:nvSpPr>
        <dsp:cNvPr id="0" name=""/>
        <dsp:cNvSpPr/>
      </dsp:nvSpPr>
      <dsp:spPr>
        <a:xfrm>
          <a:off x="374076" y="1826449"/>
          <a:ext cx="680139" cy="6801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9F9C56-E0A0-4CB6-B6EB-F9045E7C3650}">
      <dsp:nvSpPr>
        <dsp:cNvPr id="0" name=""/>
        <dsp:cNvSpPr/>
      </dsp:nvSpPr>
      <dsp:spPr>
        <a:xfrm>
          <a:off x="1428292" y="1548210"/>
          <a:ext cx="2835720"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89000">
            <a:lnSpc>
              <a:spcPct val="100000"/>
            </a:lnSpc>
            <a:spcBef>
              <a:spcPct val="0"/>
            </a:spcBef>
            <a:spcAft>
              <a:spcPct val="35000"/>
            </a:spcAft>
            <a:buNone/>
          </a:pPr>
          <a:r>
            <a:rPr lang="en-IN" sz="2000" kern="1200"/>
            <a:t>Introduction to Apache Spark: </a:t>
          </a:r>
          <a:endParaRPr lang="en-US" sz="2000" kern="1200"/>
        </a:p>
      </dsp:txBody>
      <dsp:txXfrm>
        <a:off x="1428292" y="1548210"/>
        <a:ext cx="2835720" cy="1236616"/>
      </dsp:txXfrm>
    </dsp:sp>
    <dsp:sp modelId="{FB89EA12-5296-47CE-B1F7-DF3F52EDEFDB}">
      <dsp:nvSpPr>
        <dsp:cNvPr id="0" name=""/>
        <dsp:cNvSpPr/>
      </dsp:nvSpPr>
      <dsp:spPr>
        <a:xfrm>
          <a:off x="4264012" y="1548210"/>
          <a:ext cx="203758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577850">
            <a:lnSpc>
              <a:spcPct val="100000"/>
            </a:lnSpc>
            <a:spcBef>
              <a:spcPct val="0"/>
            </a:spcBef>
            <a:spcAft>
              <a:spcPct val="35000"/>
            </a:spcAft>
            <a:buNone/>
          </a:pPr>
          <a:r>
            <a:rPr lang="en-IN" sz="1300" kern="1200"/>
            <a:t>RDDs</a:t>
          </a:r>
          <a:endParaRPr lang="en-US" sz="1300" kern="1200"/>
        </a:p>
        <a:p>
          <a:pPr marL="0" lvl="0" indent="0" algn="l" defTabSz="577850">
            <a:lnSpc>
              <a:spcPct val="100000"/>
            </a:lnSpc>
            <a:spcBef>
              <a:spcPct val="0"/>
            </a:spcBef>
            <a:spcAft>
              <a:spcPct val="35000"/>
            </a:spcAft>
            <a:buNone/>
          </a:pPr>
          <a:r>
            <a:rPr lang="en-IN" sz="1300" kern="1200"/>
            <a:t>Data Frames</a:t>
          </a:r>
          <a:endParaRPr lang="en-US" sz="1300" kern="1200"/>
        </a:p>
        <a:p>
          <a:pPr marL="0" lvl="0" indent="0" algn="l" defTabSz="577850">
            <a:lnSpc>
              <a:spcPct val="100000"/>
            </a:lnSpc>
            <a:spcBef>
              <a:spcPct val="0"/>
            </a:spcBef>
            <a:spcAft>
              <a:spcPct val="35000"/>
            </a:spcAft>
            <a:buNone/>
          </a:pPr>
          <a:r>
            <a:rPr lang="en-IN" sz="1300" kern="1200"/>
            <a:t>Spark SQL, </a:t>
          </a:r>
          <a:endParaRPr lang="en-US" sz="1300" kern="1200"/>
        </a:p>
      </dsp:txBody>
      <dsp:txXfrm>
        <a:off x="4264012" y="1548210"/>
        <a:ext cx="2037588" cy="1236616"/>
      </dsp:txXfrm>
    </dsp:sp>
    <dsp:sp modelId="{C680EC39-07EA-4805-9A7E-497FF1A1E464}">
      <dsp:nvSpPr>
        <dsp:cNvPr id="0" name=""/>
        <dsp:cNvSpPr/>
      </dsp:nvSpPr>
      <dsp:spPr>
        <a:xfrm>
          <a:off x="0" y="3093981"/>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E7DE17-5597-4B7A-930A-517B6B816F65}">
      <dsp:nvSpPr>
        <dsp:cNvPr id="0" name=""/>
        <dsp:cNvSpPr/>
      </dsp:nvSpPr>
      <dsp:spPr>
        <a:xfrm>
          <a:off x="374076" y="3372220"/>
          <a:ext cx="680139" cy="6801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740A59-7883-4945-BABD-720EA01773DA}">
      <dsp:nvSpPr>
        <dsp:cNvPr id="0" name=""/>
        <dsp:cNvSpPr/>
      </dsp:nvSpPr>
      <dsp:spPr>
        <a:xfrm>
          <a:off x="1428292" y="3093981"/>
          <a:ext cx="2835720"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89000">
            <a:lnSpc>
              <a:spcPct val="100000"/>
            </a:lnSpc>
            <a:spcBef>
              <a:spcPct val="0"/>
            </a:spcBef>
            <a:spcAft>
              <a:spcPct val="35000"/>
            </a:spcAft>
            <a:buNone/>
          </a:pPr>
          <a:r>
            <a:rPr lang="en-IN" sz="2000" kern="1200"/>
            <a:t>Machine learning algorithms for big data analytics:</a:t>
          </a:r>
          <a:endParaRPr lang="en-US" sz="2000" kern="1200"/>
        </a:p>
      </dsp:txBody>
      <dsp:txXfrm>
        <a:off x="1428292" y="3093981"/>
        <a:ext cx="2835720" cy="1236616"/>
      </dsp:txXfrm>
    </dsp:sp>
    <dsp:sp modelId="{1DD6EA53-96A1-4BF8-BC9F-B9431541E01A}">
      <dsp:nvSpPr>
        <dsp:cNvPr id="0" name=""/>
        <dsp:cNvSpPr/>
      </dsp:nvSpPr>
      <dsp:spPr>
        <a:xfrm>
          <a:off x="4264012" y="3093981"/>
          <a:ext cx="203758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577850">
            <a:lnSpc>
              <a:spcPct val="100000"/>
            </a:lnSpc>
            <a:spcBef>
              <a:spcPct val="0"/>
            </a:spcBef>
            <a:spcAft>
              <a:spcPct val="35000"/>
            </a:spcAft>
            <a:buNone/>
          </a:pPr>
          <a:r>
            <a:rPr lang="en-IN" sz="1300" kern="1200"/>
            <a:t>Classification</a:t>
          </a:r>
          <a:endParaRPr lang="en-US" sz="1300" kern="1200"/>
        </a:p>
        <a:p>
          <a:pPr marL="0" lvl="0" indent="0" algn="l" defTabSz="577850">
            <a:lnSpc>
              <a:spcPct val="100000"/>
            </a:lnSpc>
            <a:spcBef>
              <a:spcPct val="0"/>
            </a:spcBef>
            <a:spcAft>
              <a:spcPct val="35000"/>
            </a:spcAft>
            <a:buNone/>
          </a:pPr>
          <a:r>
            <a:rPr lang="en-IN" sz="1300" kern="1200"/>
            <a:t>Regression</a:t>
          </a:r>
          <a:endParaRPr lang="en-US" sz="1300" kern="1200"/>
        </a:p>
        <a:p>
          <a:pPr marL="0" lvl="0" indent="0" algn="l" defTabSz="577850">
            <a:lnSpc>
              <a:spcPct val="100000"/>
            </a:lnSpc>
            <a:spcBef>
              <a:spcPct val="0"/>
            </a:spcBef>
            <a:spcAft>
              <a:spcPct val="35000"/>
            </a:spcAft>
            <a:buNone/>
          </a:pPr>
          <a:r>
            <a:rPr lang="en-IN" sz="1300" kern="1200"/>
            <a:t>Clustering </a:t>
          </a:r>
          <a:endParaRPr lang="en-US" sz="1300" kern="1200"/>
        </a:p>
      </dsp:txBody>
      <dsp:txXfrm>
        <a:off x="4264012" y="3093981"/>
        <a:ext cx="2037588" cy="1236616"/>
      </dsp:txXfrm>
    </dsp:sp>
    <dsp:sp modelId="{F21BA788-B6C2-4990-B5C2-300BAB03D24C}">
      <dsp:nvSpPr>
        <dsp:cNvPr id="0" name=""/>
        <dsp:cNvSpPr/>
      </dsp:nvSpPr>
      <dsp:spPr>
        <a:xfrm>
          <a:off x="0" y="4639752"/>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BB437C-4F8F-4BCE-A705-B92C9A6B5EEA}">
      <dsp:nvSpPr>
        <dsp:cNvPr id="0" name=""/>
        <dsp:cNvSpPr/>
      </dsp:nvSpPr>
      <dsp:spPr>
        <a:xfrm>
          <a:off x="374076" y="4917991"/>
          <a:ext cx="680139" cy="6801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2985E3-38B5-4B0C-BECC-A85D902C9BC0}">
      <dsp:nvSpPr>
        <dsp:cNvPr id="0" name=""/>
        <dsp:cNvSpPr/>
      </dsp:nvSpPr>
      <dsp:spPr>
        <a:xfrm>
          <a:off x="1428292" y="4639752"/>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889000">
            <a:lnSpc>
              <a:spcPct val="100000"/>
            </a:lnSpc>
            <a:spcBef>
              <a:spcPct val="0"/>
            </a:spcBef>
            <a:spcAft>
              <a:spcPct val="35000"/>
            </a:spcAft>
            <a:buNone/>
          </a:pPr>
          <a:r>
            <a:rPr lang="en-IN" sz="2000" kern="1200"/>
            <a:t>Real-time analytics and stream processing with Apache Flink.</a:t>
          </a:r>
          <a:endParaRPr lang="en-US" sz="2000" kern="1200"/>
        </a:p>
      </dsp:txBody>
      <dsp:txXfrm>
        <a:off x="1428292" y="4639752"/>
        <a:ext cx="4873308" cy="12366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4661F-0A94-4FAC-BBA7-9CB4DA22C182}">
      <dsp:nvSpPr>
        <dsp:cNvPr id="0" name=""/>
        <dsp:cNvSpPr/>
      </dsp:nvSpPr>
      <dsp:spPr>
        <a:xfrm>
          <a:off x="418068" y="39192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20B005-3602-4617-8698-FC6EFC332501}">
      <dsp:nvSpPr>
        <dsp:cNvPr id="0" name=""/>
        <dsp:cNvSpPr/>
      </dsp:nvSpPr>
      <dsp:spPr>
        <a:xfrm>
          <a:off x="418068" y="205658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US" sz="2100" kern="1200"/>
            <a:t>At the core of Spark is the idea of a Resilient Distributed Dataset (RDD)</a:t>
          </a:r>
        </a:p>
      </dsp:txBody>
      <dsp:txXfrm>
        <a:off x="418068" y="2056588"/>
        <a:ext cx="4320000" cy="648000"/>
      </dsp:txXfrm>
    </dsp:sp>
    <dsp:sp modelId="{1F59F626-35CA-4AF4-B3D2-D1E196384C74}">
      <dsp:nvSpPr>
        <dsp:cNvPr id="0" name=""/>
        <dsp:cNvSpPr/>
      </dsp:nvSpPr>
      <dsp:spPr>
        <a:xfrm>
          <a:off x="418068" y="2775596"/>
          <a:ext cx="4320000" cy="1166739"/>
        </a:xfrm>
        <a:prstGeom prst="rect">
          <a:avLst/>
        </a:prstGeom>
        <a:noFill/>
        <a:ln>
          <a:noFill/>
        </a:ln>
        <a:effectLst/>
      </dsp:spPr>
      <dsp:style>
        <a:lnRef idx="0">
          <a:scrgbClr r="0" g="0" b="0"/>
        </a:lnRef>
        <a:fillRef idx="0">
          <a:scrgbClr r="0" g="0" b="0"/>
        </a:fillRef>
        <a:effectRef idx="0">
          <a:scrgbClr r="0" g="0" b="0"/>
        </a:effectRef>
        <a:fontRef idx="minor"/>
      </dsp:style>
    </dsp:sp>
    <dsp:sp modelId="{631BD917-F200-44D6-8C32-37C36E9027B4}">
      <dsp:nvSpPr>
        <dsp:cNvPr id="0" name=""/>
        <dsp:cNvSpPr/>
      </dsp:nvSpPr>
      <dsp:spPr>
        <a:xfrm>
          <a:off x="5494068" y="391920"/>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576492-1C6F-4609-98F2-89E8405AE653}">
      <dsp:nvSpPr>
        <dsp:cNvPr id="0" name=""/>
        <dsp:cNvSpPr/>
      </dsp:nvSpPr>
      <dsp:spPr>
        <a:xfrm>
          <a:off x="5494068" y="205658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US" sz="2100" kern="1200"/>
            <a:t>Resilient Distributed Dataset (RDD) has 4 main features:</a:t>
          </a:r>
        </a:p>
      </dsp:txBody>
      <dsp:txXfrm>
        <a:off x="5494068" y="2056588"/>
        <a:ext cx="4320000" cy="648000"/>
      </dsp:txXfrm>
    </dsp:sp>
    <dsp:sp modelId="{796EEA3A-3A12-45B5-9FF4-4006B412E133}">
      <dsp:nvSpPr>
        <dsp:cNvPr id="0" name=""/>
        <dsp:cNvSpPr/>
      </dsp:nvSpPr>
      <dsp:spPr>
        <a:xfrm>
          <a:off x="5494068" y="2775596"/>
          <a:ext cx="4320000" cy="1166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a:t>Distributed Collection of Data</a:t>
          </a:r>
        </a:p>
        <a:p>
          <a:pPr marL="0" lvl="0" indent="0" algn="l" defTabSz="711200">
            <a:lnSpc>
              <a:spcPct val="90000"/>
            </a:lnSpc>
            <a:spcBef>
              <a:spcPct val="0"/>
            </a:spcBef>
            <a:spcAft>
              <a:spcPct val="35000"/>
            </a:spcAft>
            <a:buNone/>
          </a:pPr>
          <a:r>
            <a:rPr lang="en-US" sz="1600" kern="1200"/>
            <a:t>Fault-tolerant</a:t>
          </a:r>
        </a:p>
        <a:p>
          <a:pPr marL="0" lvl="0" indent="0" algn="l" defTabSz="711200">
            <a:lnSpc>
              <a:spcPct val="90000"/>
            </a:lnSpc>
            <a:spcBef>
              <a:spcPct val="0"/>
            </a:spcBef>
            <a:spcAft>
              <a:spcPct val="35000"/>
            </a:spcAft>
            <a:buNone/>
          </a:pPr>
          <a:r>
            <a:rPr lang="en-US" sz="1600" kern="1200"/>
            <a:t>Parallel operation - partioned</a:t>
          </a:r>
        </a:p>
        <a:p>
          <a:pPr marL="0" lvl="0" indent="0" algn="l" defTabSz="711200">
            <a:lnSpc>
              <a:spcPct val="90000"/>
            </a:lnSpc>
            <a:spcBef>
              <a:spcPct val="0"/>
            </a:spcBef>
            <a:spcAft>
              <a:spcPct val="35000"/>
            </a:spcAft>
            <a:buNone/>
          </a:pPr>
          <a:r>
            <a:rPr lang="en-US" sz="1600" kern="1200"/>
            <a:t>Ability to use many data sources</a:t>
          </a:r>
        </a:p>
      </dsp:txBody>
      <dsp:txXfrm>
        <a:off x="5494068" y="2775596"/>
        <a:ext cx="4320000" cy="11667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68BF2-58D9-47E3-AE3B-EB7BF1A6ADFF}">
      <dsp:nvSpPr>
        <dsp:cNvPr id="0" name=""/>
        <dsp:cNvSpPr/>
      </dsp:nvSpPr>
      <dsp:spPr>
        <a:xfrm>
          <a:off x="583495" y="573906"/>
          <a:ext cx="628277" cy="6282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6BC91-BE3E-4DFC-BE2E-752165EB1F74}">
      <dsp:nvSpPr>
        <dsp:cNvPr id="0" name=""/>
        <dsp:cNvSpPr/>
      </dsp:nvSpPr>
      <dsp:spPr>
        <a:xfrm>
          <a:off x="95" y="1339200"/>
          <a:ext cx="1795078" cy="56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Spark Core</a:t>
          </a:r>
          <a:r>
            <a:rPr lang="en-IN" sz="2000" kern="1200"/>
            <a:t>: </a:t>
          </a:r>
          <a:endParaRPr lang="en-US" sz="2000" kern="1200"/>
        </a:p>
      </dsp:txBody>
      <dsp:txXfrm>
        <a:off x="95" y="1339200"/>
        <a:ext cx="1795078" cy="563240"/>
      </dsp:txXfrm>
    </dsp:sp>
    <dsp:sp modelId="{DCFDAC26-44E5-4B67-A8D6-AE5B1BD6D5D8}">
      <dsp:nvSpPr>
        <dsp:cNvPr id="0" name=""/>
        <dsp:cNvSpPr/>
      </dsp:nvSpPr>
      <dsp:spPr>
        <a:xfrm>
          <a:off x="95" y="1966170"/>
          <a:ext cx="1795078" cy="179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The foundational engine responsible for scheduling, memory management, fault recovery, and distributed processing.</a:t>
          </a:r>
          <a:endParaRPr lang="en-US" sz="1600" kern="1200"/>
        </a:p>
      </dsp:txBody>
      <dsp:txXfrm>
        <a:off x="95" y="1966170"/>
        <a:ext cx="1795078" cy="1794179"/>
      </dsp:txXfrm>
    </dsp:sp>
    <dsp:sp modelId="{0F69483B-29CD-4AE5-ACEF-5B77C3813154}">
      <dsp:nvSpPr>
        <dsp:cNvPr id="0" name=""/>
        <dsp:cNvSpPr/>
      </dsp:nvSpPr>
      <dsp:spPr>
        <a:xfrm>
          <a:off x="2692712" y="532415"/>
          <a:ext cx="628277" cy="6282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33CBB9-5830-4933-A059-95754A0986B0}">
      <dsp:nvSpPr>
        <dsp:cNvPr id="0" name=""/>
        <dsp:cNvSpPr/>
      </dsp:nvSpPr>
      <dsp:spPr>
        <a:xfrm>
          <a:off x="2109312" y="1301287"/>
          <a:ext cx="1795078" cy="56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Spark SQL</a:t>
          </a:r>
          <a:r>
            <a:rPr lang="en-IN" sz="2000" kern="1200"/>
            <a:t>: </a:t>
          </a:r>
          <a:endParaRPr lang="en-US" sz="2000" kern="1200"/>
        </a:p>
      </dsp:txBody>
      <dsp:txXfrm>
        <a:off x="2109312" y="1301287"/>
        <a:ext cx="1795078" cy="563240"/>
      </dsp:txXfrm>
    </dsp:sp>
    <dsp:sp modelId="{446BAD6C-BA17-4541-9787-B8153C45F9D2}">
      <dsp:nvSpPr>
        <dsp:cNvPr id="0" name=""/>
        <dsp:cNvSpPr/>
      </dsp:nvSpPr>
      <dsp:spPr>
        <a:xfrm>
          <a:off x="2109312" y="1929921"/>
          <a:ext cx="1795078" cy="187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Used for structured data processing, Spark SQL allows users to run SQL queries, read data from various sources, and join data from different formats.</a:t>
          </a:r>
          <a:endParaRPr lang="en-US" sz="1600" kern="1200"/>
        </a:p>
      </dsp:txBody>
      <dsp:txXfrm>
        <a:off x="2109312" y="1929921"/>
        <a:ext cx="1795078" cy="1871919"/>
      </dsp:txXfrm>
    </dsp:sp>
    <dsp:sp modelId="{9F7A88D0-26E7-468D-8A21-311C2F1BD353}">
      <dsp:nvSpPr>
        <dsp:cNvPr id="0" name=""/>
        <dsp:cNvSpPr/>
      </dsp:nvSpPr>
      <dsp:spPr>
        <a:xfrm>
          <a:off x="4801929" y="532415"/>
          <a:ext cx="628277" cy="6282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3915EC-4DED-4682-9DD3-EBC993EEDDC8}">
      <dsp:nvSpPr>
        <dsp:cNvPr id="0" name=""/>
        <dsp:cNvSpPr/>
      </dsp:nvSpPr>
      <dsp:spPr>
        <a:xfrm>
          <a:off x="4218528" y="1301287"/>
          <a:ext cx="1795078" cy="56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Spark Streaming</a:t>
          </a:r>
          <a:r>
            <a:rPr lang="en-IN" sz="2000" kern="1200"/>
            <a:t>: </a:t>
          </a:r>
          <a:endParaRPr lang="en-US" sz="2000" kern="1200"/>
        </a:p>
      </dsp:txBody>
      <dsp:txXfrm>
        <a:off x="4218528" y="1301287"/>
        <a:ext cx="1795078" cy="563240"/>
      </dsp:txXfrm>
    </dsp:sp>
    <dsp:sp modelId="{22A320A9-B7DF-4014-93CD-915F826E656D}">
      <dsp:nvSpPr>
        <dsp:cNvPr id="0" name=""/>
        <dsp:cNvSpPr/>
      </dsp:nvSpPr>
      <dsp:spPr>
        <a:xfrm>
          <a:off x="4218528" y="1929921"/>
          <a:ext cx="1795078" cy="187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Provides scalable and fault-tolerant stream processing of live data streams.</a:t>
          </a:r>
          <a:endParaRPr lang="en-US" sz="1600" kern="1200"/>
        </a:p>
      </dsp:txBody>
      <dsp:txXfrm>
        <a:off x="4218528" y="1929921"/>
        <a:ext cx="1795078" cy="1871919"/>
      </dsp:txXfrm>
    </dsp:sp>
    <dsp:sp modelId="{F1A2A173-FCFB-4385-9FE0-10FE471554B6}">
      <dsp:nvSpPr>
        <dsp:cNvPr id="0" name=""/>
        <dsp:cNvSpPr/>
      </dsp:nvSpPr>
      <dsp:spPr>
        <a:xfrm>
          <a:off x="6911146" y="532415"/>
          <a:ext cx="628277" cy="6282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0CC292-4BEB-418D-A872-F1654A0CC303}">
      <dsp:nvSpPr>
        <dsp:cNvPr id="0" name=""/>
        <dsp:cNvSpPr/>
      </dsp:nvSpPr>
      <dsp:spPr>
        <a:xfrm>
          <a:off x="6327745" y="1301287"/>
          <a:ext cx="1795078" cy="56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MLlib</a:t>
          </a:r>
          <a:r>
            <a:rPr lang="en-IN" sz="2000" kern="1200"/>
            <a:t>: </a:t>
          </a:r>
          <a:endParaRPr lang="en-US" sz="2000" kern="1200"/>
        </a:p>
      </dsp:txBody>
      <dsp:txXfrm>
        <a:off x="6327745" y="1301287"/>
        <a:ext cx="1795078" cy="563240"/>
      </dsp:txXfrm>
    </dsp:sp>
    <dsp:sp modelId="{91EBC25E-AC26-40B2-BB89-753411CE53A1}">
      <dsp:nvSpPr>
        <dsp:cNvPr id="0" name=""/>
        <dsp:cNvSpPr/>
      </dsp:nvSpPr>
      <dsp:spPr>
        <a:xfrm>
          <a:off x="6327745" y="1929921"/>
          <a:ext cx="1795078" cy="187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A machine learning library for scalable and distributed machine learning tasks.</a:t>
          </a:r>
          <a:endParaRPr lang="en-US" sz="1600" kern="1200"/>
        </a:p>
      </dsp:txBody>
      <dsp:txXfrm>
        <a:off x="6327745" y="1929921"/>
        <a:ext cx="1795078" cy="1871919"/>
      </dsp:txXfrm>
    </dsp:sp>
    <dsp:sp modelId="{0EE2609D-2244-431E-A668-EC7577D7CF35}">
      <dsp:nvSpPr>
        <dsp:cNvPr id="0" name=""/>
        <dsp:cNvSpPr/>
      </dsp:nvSpPr>
      <dsp:spPr>
        <a:xfrm>
          <a:off x="9020362" y="532415"/>
          <a:ext cx="628277" cy="62827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384C9E-03AD-43C5-B686-AE5F0CD5AC62}">
      <dsp:nvSpPr>
        <dsp:cNvPr id="0" name=""/>
        <dsp:cNvSpPr/>
      </dsp:nvSpPr>
      <dsp:spPr>
        <a:xfrm>
          <a:off x="8436962" y="1301287"/>
          <a:ext cx="1795078" cy="56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GraphX</a:t>
          </a:r>
          <a:r>
            <a:rPr lang="en-IN" sz="2000" kern="1200"/>
            <a:t>: </a:t>
          </a:r>
          <a:endParaRPr lang="en-US" sz="2000" kern="1200"/>
        </a:p>
      </dsp:txBody>
      <dsp:txXfrm>
        <a:off x="8436962" y="1301287"/>
        <a:ext cx="1795078" cy="563240"/>
      </dsp:txXfrm>
    </dsp:sp>
    <dsp:sp modelId="{B87B2260-FD1C-49A0-90AB-DC825B90513C}">
      <dsp:nvSpPr>
        <dsp:cNvPr id="0" name=""/>
        <dsp:cNvSpPr/>
      </dsp:nvSpPr>
      <dsp:spPr>
        <a:xfrm>
          <a:off x="8436962" y="1929921"/>
          <a:ext cx="1795078" cy="187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For processing and analysing graph data.</a:t>
          </a:r>
          <a:endParaRPr lang="en-US" sz="1600" kern="1200"/>
        </a:p>
      </dsp:txBody>
      <dsp:txXfrm>
        <a:off x="8436962" y="1929921"/>
        <a:ext cx="1795078" cy="18719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689C7-C6EE-FB4E-B84F-D157DA4348ED}">
      <dsp:nvSpPr>
        <dsp:cNvPr id="0" name=""/>
        <dsp:cNvSpPr/>
      </dsp:nvSpPr>
      <dsp:spPr>
        <a:xfrm>
          <a:off x="0" y="121878"/>
          <a:ext cx="994131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RDDs are immutable, lazily evaluated, and cacheable</a:t>
          </a:r>
        </a:p>
      </dsp:txBody>
      <dsp:txXfrm>
        <a:off x="26387" y="148265"/>
        <a:ext cx="9888544" cy="487766"/>
      </dsp:txXfrm>
    </dsp:sp>
    <dsp:sp modelId="{F8F86671-2A83-8B4B-904B-F2969798D058}">
      <dsp:nvSpPr>
        <dsp:cNvPr id="0" name=""/>
        <dsp:cNvSpPr/>
      </dsp:nvSpPr>
      <dsp:spPr>
        <a:xfrm>
          <a:off x="0" y="725778"/>
          <a:ext cx="994131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There are two types of Spark operations:</a:t>
          </a:r>
        </a:p>
      </dsp:txBody>
      <dsp:txXfrm>
        <a:off x="26387" y="752165"/>
        <a:ext cx="9888544" cy="487766"/>
      </dsp:txXfrm>
    </dsp:sp>
    <dsp:sp modelId="{FB257CBA-0BE2-7448-8C60-0F0D1A6C5DA3}">
      <dsp:nvSpPr>
        <dsp:cNvPr id="0" name=""/>
        <dsp:cNvSpPr/>
      </dsp:nvSpPr>
      <dsp:spPr>
        <a:xfrm>
          <a:off x="0" y="1266318"/>
          <a:ext cx="9941318"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63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Transformations</a:t>
          </a:r>
        </a:p>
        <a:p>
          <a:pPr marL="171450" lvl="1" indent="-171450" algn="l" defTabSz="755650">
            <a:lnSpc>
              <a:spcPct val="90000"/>
            </a:lnSpc>
            <a:spcBef>
              <a:spcPct val="0"/>
            </a:spcBef>
            <a:spcAft>
              <a:spcPct val="20000"/>
            </a:spcAft>
            <a:buChar char="•"/>
          </a:pPr>
          <a:r>
            <a:rPr lang="en-US" sz="1700" kern="1200"/>
            <a:t>Actions</a:t>
          </a:r>
        </a:p>
      </dsp:txBody>
      <dsp:txXfrm>
        <a:off x="0" y="1266318"/>
        <a:ext cx="9941318" cy="592020"/>
      </dsp:txXfrm>
    </dsp:sp>
    <dsp:sp modelId="{A84C8578-D4B3-7F44-A633-62D83A3B9B83}">
      <dsp:nvSpPr>
        <dsp:cNvPr id="0" name=""/>
        <dsp:cNvSpPr/>
      </dsp:nvSpPr>
      <dsp:spPr>
        <a:xfrm>
          <a:off x="0" y="1858339"/>
          <a:ext cx="994131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Transformations are basically a recipe to follow.</a:t>
          </a:r>
        </a:p>
      </dsp:txBody>
      <dsp:txXfrm>
        <a:off x="26387" y="1884726"/>
        <a:ext cx="9888544" cy="487766"/>
      </dsp:txXfrm>
    </dsp:sp>
    <dsp:sp modelId="{796F8992-9DA1-A344-9A7D-F696328F543F}">
      <dsp:nvSpPr>
        <dsp:cNvPr id="0" name=""/>
        <dsp:cNvSpPr/>
      </dsp:nvSpPr>
      <dsp:spPr>
        <a:xfrm>
          <a:off x="0" y="2462239"/>
          <a:ext cx="994131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Actions actually perform what the recipe says to do and returns something back.</a:t>
          </a:r>
        </a:p>
      </dsp:txBody>
      <dsp:txXfrm>
        <a:off x="26387" y="2488626"/>
        <a:ext cx="9888544" cy="4877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23CA3-344C-4914-952B-8E4CCF466FEA}">
      <dsp:nvSpPr>
        <dsp:cNvPr id="0" name=""/>
        <dsp:cNvSpPr/>
      </dsp:nvSpPr>
      <dsp:spPr>
        <a:xfrm>
          <a:off x="663956" y="1246206"/>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CE5EAE-9840-4270-92EB-2ECB2BB6A0B8}">
      <dsp:nvSpPr>
        <dsp:cNvPr id="0" name=""/>
        <dsp:cNvSpPr/>
      </dsp:nvSpPr>
      <dsp:spPr>
        <a:xfrm>
          <a:off x="168956" y="2643252"/>
          <a:ext cx="1800000" cy="2516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This behaviour carries over to the syntax when coding.</a:t>
          </a:r>
        </a:p>
      </dsp:txBody>
      <dsp:txXfrm>
        <a:off x="168956" y="2643252"/>
        <a:ext cx="1800000" cy="2516154"/>
      </dsp:txXfrm>
    </dsp:sp>
    <dsp:sp modelId="{E6032B2C-4F69-4E05-8904-367CFB84A4FF}">
      <dsp:nvSpPr>
        <dsp:cNvPr id="0" name=""/>
        <dsp:cNvSpPr/>
      </dsp:nvSpPr>
      <dsp:spPr>
        <a:xfrm>
          <a:off x="2778956" y="1246206"/>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1EE2A7-A9BD-477C-A573-5C7D61972B3C}">
      <dsp:nvSpPr>
        <dsp:cNvPr id="0" name=""/>
        <dsp:cNvSpPr/>
      </dsp:nvSpPr>
      <dsp:spPr>
        <a:xfrm>
          <a:off x="2283956" y="2643252"/>
          <a:ext cx="1800000" cy="2516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A lot of times you will write a method call, but won’t see anything as a result until you call the action.</a:t>
          </a:r>
        </a:p>
      </dsp:txBody>
      <dsp:txXfrm>
        <a:off x="2283956" y="2643252"/>
        <a:ext cx="1800000" cy="2516154"/>
      </dsp:txXfrm>
    </dsp:sp>
    <dsp:sp modelId="{1E061708-3DE0-40A4-A30A-9916BA9F4086}">
      <dsp:nvSpPr>
        <dsp:cNvPr id="0" name=""/>
        <dsp:cNvSpPr/>
      </dsp:nvSpPr>
      <dsp:spPr>
        <a:xfrm>
          <a:off x="4893956" y="1246206"/>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E0D23B-DE3A-40B8-A6C5-CF333014B3DE}">
      <dsp:nvSpPr>
        <dsp:cNvPr id="0" name=""/>
        <dsp:cNvSpPr/>
      </dsp:nvSpPr>
      <dsp:spPr>
        <a:xfrm>
          <a:off x="4398956" y="2643252"/>
          <a:ext cx="1800000" cy="2516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This makes sense because with a large dataset, you don’t want to calculate all the transformations until you are sure you want to perform them!</a:t>
          </a:r>
        </a:p>
      </dsp:txBody>
      <dsp:txXfrm>
        <a:off x="4398956" y="2643252"/>
        <a:ext cx="1800000" cy="25161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F63AC-63DD-42BA-ACE4-0394A592BB7A}">
      <dsp:nvSpPr>
        <dsp:cNvPr id="0" name=""/>
        <dsp:cNvSpPr/>
      </dsp:nvSpPr>
      <dsp:spPr>
        <a:xfrm>
          <a:off x="164279" y="1511572"/>
          <a:ext cx="1311111" cy="131111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0AE121-8CAC-4897-B823-7A0C452D6279}">
      <dsp:nvSpPr>
        <dsp:cNvPr id="0" name=""/>
        <dsp:cNvSpPr/>
      </dsp:nvSpPr>
      <dsp:spPr>
        <a:xfrm>
          <a:off x="439612" y="1786905"/>
          <a:ext cx="760444" cy="7604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D48CE6-B349-4B45-A62E-24A49C08C2F5}">
      <dsp:nvSpPr>
        <dsp:cNvPr id="0" name=""/>
        <dsp:cNvSpPr/>
      </dsp:nvSpPr>
      <dsp:spPr>
        <a:xfrm>
          <a:off x="1756343" y="1511572"/>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1066800">
            <a:lnSpc>
              <a:spcPct val="90000"/>
            </a:lnSpc>
            <a:spcBef>
              <a:spcPct val="0"/>
            </a:spcBef>
            <a:spcAft>
              <a:spcPct val="35000"/>
            </a:spcAft>
            <a:buNone/>
          </a:pPr>
          <a:r>
            <a:rPr lang="en-US" sz="2400" kern="1200"/>
            <a:t>When discussing Spark syntax you will see RDD versus DataFrame syntax show up.</a:t>
          </a:r>
        </a:p>
      </dsp:txBody>
      <dsp:txXfrm>
        <a:off x="1756343" y="1511572"/>
        <a:ext cx="3090478" cy="1311111"/>
      </dsp:txXfrm>
    </dsp:sp>
    <dsp:sp modelId="{1121CA42-CC87-48BA-BDBB-689F566D0937}">
      <dsp:nvSpPr>
        <dsp:cNvPr id="0" name=""/>
        <dsp:cNvSpPr/>
      </dsp:nvSpPr>
      <dsp:spPr>
        <a:xfrm>
          <a:off x="5385314" y="1511572"/>
          <a:ext cx="1311111" cy="131111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FAE9AD-F4AB-4135-B8F4-BF466F17767E}">
      <dsp:nvSpPr>
        <dsp:cNvPr id="0" name=""/>
        <dsp:cNvSpPr/>
      </dsp:nvSpPr>
      <dsp:spPr>
        <a:xfrm>
          <a:off x="5660647" y="1786905"/>
          <a:ext cx="760444" cy="7604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A0DB69-B16C-44AA-BB5B-569DC1CD796E}">
      <dsp:nvSpPr>
        <dsp:cNvPr id="0" name=""/>
        <dsp:cNvSpPr/>
      </dsp:nvSpPr>
      <dsp:spPr>
        <a:xfrm>
          <a:off x="6977378" y="1511572"/>
          <a:ext cx="3090478" cy="1311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1066800">
            <a:lnSpc>
              <a:spcPct val="90000"/>
            </a:lnSpc>
            <a:spcBef>
              <a:spcPct val="0"/>
            </a:spcBef>
            <a:spcAft>
              <a:spcPct val="35000"/>
            </a:spcAft>
            <a:buNone/>
          </a:pPr>
          <a:r>
            <a:rPr lang="en-US" sz="2400" kern="1200"/>
            <a:t>With the release of Spark 2.0, Spark is moving towards a DataFrame based syntax, but keep in mind that the way files are being distributed can still be thought of as RDDs, it is just the typed out syntax that is changing</a:t>
          </a:r>
        </a:p>
      </dsp:txBody>
      <dsp:txXfrm>
        <a:off x="6977378" y="1511572"/>
        <a:ext cx="3090478" cy="131111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681EE-D59B-5344-8DF0-E95B0022EC68}">
      <dsp:nvSpPr>
        <dsp:cNvPr id="0" name=""/>
        <dsp:cNvSpPr/>
      </dsp:nvSpPr>
      <dsp:spPr>
        <a:xfrm>
          <a:off x="0" y="27893"/>
          <a:ext cx="6245265" cy="271205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Spark DataFrames are also now the standard way of using Spark’s Machine Learning Capabilities.</a:t>
          </a:r>
        </a:p>
      </dsp:txBody>
      <dsp:txXfrm>
        <a:off x="132392" y="160285"/>
        <a:ext cx="5980481" cy="2447275"/>
      </dsp:txXfrm>
    </dsp:sp>
    <dsp:sp modelId="{28D87577-6A55-6E46-A4E5-0795AA568C57}">
      <dsp:nvSpPr>
        <dsp:cNvPr id="0" name=""/>
        <dsp:cNvSpPr/>
      </dsp:nvSpPr>
      <dsp:spPr>
        <a:xfrm>
          <a:off x="0" y="2849393"/>
          <a:ext cx="6245265" cy="271205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Spark DataFrame documentation is still pretty new and can be sparse.</a:t>
          </a:r>
        </a:p>
      </dsp:txBody>
      <dsp:txXfrm>
        <a:off x="132392" y="2981785"/>
        <a:ext cx="5980481" cy="24472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9DA58-DB0E-475E-9691-C256C2D9BFDF}">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3B32E-1B45-4814-B50E-F0C83DBC616B}">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7B9677-6F56-4CAA-8B28-A97EEA4E9965}">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kern="1200"/>
            <a:t>Spark DataFrames hold data in a column and row format.</a:t>
          </a:r>
        </a:p>
      </dsp:txBody>
      <dsp:txXfrm>
        <a:off x="1819120" y="673"/>
        <a:ext cx="4545103" cy="1574995"/>
      </dsp:txXfrm>
    </dsp:sp>
    <dsp:sp modelId="{B13D4A39-7B63-49D6-9076-3CF4464F3705}">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7F5F51-D52F-4749-9D8F-B307C781CE15}">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7B5547-EBBD-4174-AA98-B0F178256112}">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kern="1200"/>
            <a:t>Each column represents some feature or variable.</a:t>
          </a:r>
        </a:p>
      </dsp:txBody>
      <dsp:txXfrm>
        <a:off x="1819120" y="1969418"/>
        <a:ext cx="4545103" cy="1574995"/>
      </dsp:txXfrm>
    </dsp:sp>
    <dsp:sp modelId="{5ED3B90B-2097-48C1-A995-3623A75CC0B7}">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921CE-29F0-4549-B9B2-BBE80B083FE5}">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C12060-5CD8-4B1C-978B-A8D3E756B67A}">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kern="1200"/>
            <a:t>Each row represents an individual data point.</a:t>
          </a:r>
        </a:p>
      </dsp:txBody>
      <dsp:txXfrm>
        <a:off x="1819120" y="3938162"/>
        <a:ext cx="4545103" cy="157499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79FCFC-23EA-4A5C-AE77-E162745CC239}">
      <dsp:nvSpPr>
        <dsp:cNvPr id="0" name=""/>
        <dsp:cNvSpPr/>
      </dsp:nvSpPr>
      <dsp:spPr>
        <a:xfrm>
          <a:off x="0" y="2284"/>
          <a:ext cx="7352007"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9E2BF-A1E5-4866-BF79-B3A71114EC93}">
      <dsp:nvSpPr>
        <dsp:cNvPr id="0" name=""/>
        <dsp:cNvSpPr/>
      </dsp:nvSpPr>
      <dsp:spPr>
        <a:xfrm>
          <a:off x="350270" y="262816"/>
          <a:ext cx="636855" cy="636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9E87FB-43E3-41D3-9C93-994C997F8285}">
      <dsp:nvSpPr>
        <dsp:cNvPr id="0" name=""/>
        <dsp:cNvSpPr/>
      </dsp:nvSpPr>
      <dsp:spPr>
        <a:xfrm>
          <a:off x="1337397" y="2284"/>
          <a:ext cx="6014609"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just" defTabSz="933450">
            <a:lnSpc>
              <a:spcPct val="90000"/>
            </a:lnSpc>
            <a:spcBef>
              <a:spcPct val="0"/>
            </a:spcBef>
            <a:spcAft>
              <a:spcPct val="35000"/>
            </a:spcAft>
            <a:buNone/>
          </a:pPr>
          <a:r>
            <a:rPr lang="en-US" sz="2100" kern="1200"/>
            <a:t>Spark began with something known as the “RDD” syntax which was a little ugly and tricky to learn.</a:t>
          </a:r>
        </a:p>
      </dsp:txBody>
      <dsp:txXfrm>
        <a:off x="1337397" y="2284"/>
        <a:ext cx="6014609" cy="1157919"/>
      </dsp:txXfrm>
    </dsp:sp>
    <dsp:sp modelId="{FF78237B-567F-42D4-ABE5-0F7A328FE621}">
      <dsp:nvSpPr>
        <dsp:cNvPr id="0" name=""/>
        <dsp:cNvSpPr/>
      </dsp:nvSpPr>
      <dsp:spPr>
        <a:xfrm>
          <a:off x="0" y="1449684"/>
          <a:ext cx="7352007"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4C9620-1293-40CA-98B1-7BE077162D22}">
      <dsp:nvSpPr>
        <dsp:cNvPr id="0" name=""/>
        <dsp:cNvSpPr/>
      </dsp:nvSpPr>
      <dsp:spPr>
        <a:xfrm>
          <a:off x="350270" y="1710216"/>
          <a:ext cx="636855" cy="6368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0C5252-602E-4A43-BA9F-5BC087B8F632}">
      <dsp:nvSpPr>
        <dsp:cNvPr id="0" name=""/>
        <dsp:cNvSpPr/>
      </dsp:nvSpPr>
      <dsp:spPr>
        <a:xfrm>
          <a:off x="1337397" y="1449684"/>
          <a:ext cx="6014609"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just" defTabSz="933450">
            <a:lnSpc>
              <a:spcPct val="90000"/>
            </a:lnSpc>
            <a:spcBef>
              <a:spcPct val="0"/>
            </a:spcBef>
            <a:spcAft>
              <a:spcPct val="35000"/>
            </a:spcAft>
            <a:buNone/>
          </a:pPr>
          <a:r>
            <a:rPr lang="en-US" sz="2100" kern="1200"/>
            <a:t>Now Spark 2.0 and higher has shifted towards a DataFrame syntax which is much cleaner and easier to work with!</a:t>
          </a:r>
        </a:p>
      </dsp:txBody>
      <dsp:txXfrm>
        <a:off x="1337397" y="1449684"/>
        <a:ext cx="6014609" cy="1157919"/>
      </dsp:txXfrm>
    </dsp:sp>
    <dsp:sp modelId="{80A2F252-764A-46FB-B7CF-30ADB237BCA7}">
      <dsp:nvSpPr>
        <dsp:cNvPr id="0" name=""/>
        <dsp:cNvSpPr/>
      </dsp:nvSpPr>
      <dsp:spPr>
        <a:xfrm>
          <a:off x="0" y="2897083"/>
          <a:ext cx="7352007"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824A47-E82A-4B17-BBB6-90897F317636}">
      <dsp:nvSpPr>
        <dsp:cNvPr id="0" name=""/>
        <dsp:cNvSpPr/>
      </dsp:nvSpPr>
      <dsp:spPr>
        <a:xfrm>
          <a:off x="350270" y="3157615"/>
          <a:ext cx="636855" cy="636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A39E9A-C7DE-4D84-A8DF-35B19FD93428}">
      <dsp:nvSpPr>
        <dsp:cNvPr id="0" name=""/>
        <dsp:cNvSpPr/>
      </dsp:nvSpPr>
      <dsp:spPr>
        <a:xfrm>
          <a:off x="1337397" y="2897083"/>
          <a:ext cx="6014609"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just" defTabSz="933450">
            <a:lnSpc>
              <a:spcPct val="90000"/>
            </a:lnSpc>
            <a:spcBef>
              <a:spcPct val="0"/>
            </a:spcBef>
            <a:spcAft>
              <a:spcPct val="35000"/>
            </a:spcAft>
            <a:buNone/>
          </a:pPr>
          <a:r>
            <a:rPr lang="en-IN" sz="2100" kern="1200" dirty="0"/>
            <a:t>Spark </a:t>
          </a:r>
          <a:r>
            <a:rPr lang="en-IN" sz="2100" kern="1200" dirty="0" err="1"/>
            <a:t>DataFrames</a:t>
          </a:r>
          <a:r>
            <a:rPr lang="en-IN" sz="2100" kern="1200" dirty="0"/>
            <a:t> can input and output data from a wide variety of sources.</a:t>
          </a:r>
          <a:endParaRPr lang="en-US" sz="2100" kern="1200" dirty="0"/>
        </a:p>
      </dsp:txBody>
      <dsp:txXfrm>
        <a:off x="1337397" y="2897083"/>
        <a:ext cx="6014609" cy="1157919"/>
      </dsp:txXfrm>
    </dsp:sp>
    <dsp:sp modelId="{8C9254E2-406D-4E93-8B4C-503302333BFF}">
      <dsp:nvSpPr>
        <dsp:cNvPr id="0" name=""/>
        <dsp:cNvSpPr/>
      </dsp:nvSpPr>
      <dsp:spPr>
        <a:xfrm>
          <a:off x="0" y="4344483"/>
          <a:ext cx="7352007"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81843E-A57E-441B-AD70-6FAECCA68572}">
      <dsp:nvSpPr>
        <dsp:cNvPr id="0" name=""/>
        <dsp:cNvSpPr/>
      </dsp:nvSpPr>
      <dsp:spPr>
        <a:xfrm>
          <a:off x="350270" y="4605015"/>
          <a:ext cx="636855" cy="6368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C89831-EA02-4E2E-B04B-1B63C602EFD0}">
      <dsp:nvSpPr>
        <dsp:cNvPr id="0" name=""/>
        <dsp:cNvSpPr/>
      </dsp:nvSpPr>
      <dsp:spPr>
        <a:xfrm>
          <a:off x="1337397" y="4344483"/>
          <a:ext cx="6014609"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just" defTabSz="933450">
            <a:lnSpc>
              <a:spcPct val="90000"/>
            </a:lnSpc>
            <a:spcBef>
              <a:spcPct val="0"/>
            </a:spcBef>
            <a:spcAft>
              <a:spcPct val="35000"/>
            </a:spcAft>
            <a:buNone/>
          </a:pPr>
          <a:r>
            <a:rPr lang="en-IN" sz="2100" kern="1200"/>
            <a:t>We can then use these DataFrames to apply various transformations on the data.</a:t>
          </a:r>
          <a:endParaRPr lang="en-US" sz="2100" kern="1200"/>
        </a:p>
      </dsp:txBody>
      <dsp:txXfrm>
        <a:off x="1337397" y="4344483"/>
        <a:ext cx="6014609" cy="115791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9A20F-3FF7-7B49-A22C-1839B5E7A242}">
      <dsp:nvSpPr>
        <dsp:cNvPr id="0" name=""/>
        <dsp:cNvSpPr/>
      </dsp:nvSpPr>
      <dsp:spPr>
        <a:xfrm rot="5400000">
          <a:off x="6816091" y="-2944933"/>
          <a:ext cx="669033" cy="672998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100000"/>
            </a:lnSpc>
            <a:spcBef>
              <a:spcPct val="0"/>
            </a:spcBef>
            <a:spcAft>
              <a:spcPct val="15000"/>
            </a:spcAft>
            <a:buChar char="•"/>
          </a:pPr>
          <a:r>
            <a:rPr lang="en-IN" sz="1700" kern="1200"/>
            <a:t>DataFrames have schema information, meaning each column has a name and a type (string, integer, etc.).</a:t>
          </a:r>
          <a:endParaRPr lang="en-US" sz="1700" kern="1200"/>
        </a:p>
      </dsp:txBody>
      <dsp:txXfrm rot="-5400000">
        <a:off x="3785616" y="118201"/>
        <a:ext cx="6697325" cy="603715"/>
      </dsp:txXfrm>
    </dsp:sp>
    <dsp:sp modelId="{0707E9CB-B2C0-B34C-97BC-2759D99753E4}">
      <dsp:nvSpPr>
        <dsp:cNvPr id="0" name=""/>
        <dsp:cNvSpPr/>
      </dsp:nvSpPr>
      <dsp:spPr>
        <a:xfrm>
          <a:off x="0" y="1912"/>
          <a:ext cx="3785616" cy="83629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IN" sz="2100" b="1" kern="1200"/>
            <a:t>Schema Information</a:t>
          </a:r>
          <a:r>
            <a:rPr lang="en-IN" sz="2100" kern="1200"/>
            <a:t>: </a:t>
          </a:r>
          <a:endParaRPr lang="en-US" sz="2100" kern="1200"/>
        </a:p>
      </dsp:txBody>
      <dsp:txXfrm>
        <a:off x="40824" y="42736"/>
        <a:ext cx="3703968" cy="754644"/>
      </dsp:txXfrm>
    </dsp:sp>
    <dsp:sp modelId="{B6A828CC-294D-604E-B554-502126859379}">
      <dsp:nvSpPr>
        <dsp:cNvPr id="0" name=""/>
        <dsp:cNvSpPr/>
      </dsp:nvSpPr>
      <dsp:spPr>
        <a:xfrm rot="5400000">
          <a:off x="6816091" y="-2066826"/>
          <a:ext cx="669033" cy="6729984"/>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100000"/>
            </a:lnSpc>
            <a:spcBef>
              <a:spcPct val="0"/>
            </a:spcBef>
            <a:spcAft>
              <a:spcPct val="15000"/>
            </a:spcAft>
            <a:buChar char="•"/>
          </a:pPr>
          <a:r>
            <a:rPr lang="en-IN" sz="1700" kern="1200"/>
            <a:t>They provide an abstraction that allows Spark's Catalyst Optimizer to optimize execution plans, resulting in more efficient queries.</a:t>
          </a:r>
          <a:endParaRPr lang="en-US" sz="1700" kern="1200"/>
        </a:p>
      </dsp:txBody>
      <dsp:txXfrm rot="-5400000">
        <a:off x="3785616" y="996308"/>
        <a:ext cx="6697325" cy="603715"/>
      </dsp:txXfrm>
    </dsp:sp>
    <dsp:sp modelId="{36160B7F-846A-F645-9CA5-CD6C6472A691}">
      <dsp:nvSpPr>
        <dsp:cNvPr id="0" name=""/>
        <dsp:cNvSpPr/>
      </dsp:nvSpPr>
      <dsp:spPr>
        <a:xfrm>
          <a:off x="0" y="880019"/>
          <a:ext cx="3785616" cy="83629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IN" sz="2100" b="1" kern="1200"/>
            <a:t>Optimized Execution</a:t>
          </a:r>
          <a:r>
            <a:rPr lang="en-IN" sz="2100" kern="1200"/>
            <a:t>: </a:t>
          </a:r>
          <a:endParaRPr lang="en-US" sz="2100" kern="1200"/>
        </a:p>
      </dsp:txBody>
      <dsp:txXfrm>
        <a:off x="40824" y="920843"/>
        <a:ext cx="3703968" cy="754644"/>
      </dsp:txXfrm>
    </dsp:sp>
    <dsp:sp modelId="{286EA5CD-E61A-7D44-8399-B19DE9112AA9}">
      <dsp:nvSpPr>
        <dsp:cNvPr id="0" name=""/>
        <dsp:cNvSpPr/>
      </dsp:nvSpPr>
      <dsp:spPr>
        <a:xfrm rot="5400000">
          <a:off x="6816091" y="-1188720"/>
          <a:ext cx="669033" cy="6729984"/>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100000"/>
            </a:lnSpc>
            <a:spcBef>
              <a:spcPct val="0"/>
            </a:spcBef>
            <a:spcAft>
              <a:spcPct val="15000"/>
            </a:spcAft>
            <a:buChar char="•"/>
          </a:pPr>
          <a:r>
            <a:rPr lang="en-IN" sz="1700" kern="1200"/>
            <a:t>DataFrames can be created from structured data files (e.g., CSV, JSON), tables in Hive, or external databases.</a:t>
          </a:r>
          <a:endParaRPr lang="en-US" sz="1700" kern="1200"/>
        </a:p>
      </dsp:txBody>
      <dsp:txXfrm rot="-5400000">
        <a:off x="3785616" y="1874414"/>
        <a:ext cx="6697325" cy="603715"/>
      </dsp:txXfrm>
    </dsp:sp>
    <dsp:sp modelId="{2BAB1C0A-47C4-2E49-A2FA-DF4B27911314}">
      <dsp:nvSpPr>
        <dsp:cNvPr id="0" name=""/>
        <dsp:cNvSpPr/>
      </dsp:nvSpPr>
      <dsp:spPr>
        <a:xfrm>
          <a:off x="0" y="1758125"/>
          <a:ext cx="3785616" cy="83629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IN" sz="2100" b="1" kern="1200"/>
            <a:t>Support for a Variety of Data Sources</a:t>
          </a:r>
          <a:r>
            <a:rPr lang="en-IN" sz="2100" kern="1200"/>
            <a:t>: </a:t>
          </a:r>
          <a:endParaRPr lang="en-US" sz="2100" kern="1200"/>
        </a:p>
      </dsp:txBody>
      <dsp:txXfrm>
        <a:off x="40824" y="1798949"/>
        <a:ext cx="3703968" cy="754644"/>
      </dsp:txXfrm>
    </dsp:sp>
    <dsp:sp modelId="{5463CC9F-3D76-E843-8A09-EFDE233D696F}">
      <dsp:nvSpPr>
        <dsp:cNvPr id="0" name=""/>
        <dsp:cNvSpPr/>
      </dsp:nvSpPr>
      <dsp:spPr>
        <a:xfrm rot="5400000">
          <a:off x="6816091" y="-310613"/>
          <a:ext cx="669033" cy="6729984"/>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100000"/>
            </a:lnSpc>
            <a:spcBef>
              <a:spcPct val="0"/>
            </a:spcBef>
            <a:spcAft>
              <a:spcPct val="15000"/>
            </a:spcAft>
            <a:buChar char="•"/>
          </a:pPr>
          <a:r>
            <a:rPr lang="en-IN" sz="1700" kern="1200"/>
            <a:t>You can run SQL queries directly on DataFrames, which can integrate well with both structured and semi-structured data.</a:t>
          </a:r>
          <a:endParaRPr lang="en-US" sz="1700" kern="1200"/>
        </a:p>
      </dsp:txBody>
      <dsp:txXfrm rot="-5400000">
        <a:off x="3785616" y="2752521"/>
        <a:ext cx="6697325" cy="603715"/>
      </dsp:txXfrm>
    </dsp:sp>
    <dsp:sp modelId="{59981CAD-C9CC-7A42-BA32-BF71760CCBC4}">
      <dsp:nvSpPr>
        <dsp:cNvPr id="0" name=""/>
        <dsp:cNvSpPr/>
      </dsp:nvSpPr>
      <dsp:spPr>
        <a:xfrm>
          <a:off x="0" y="2636232"/>
          <a:ext cx="3785616" cy="83629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IN" sz="2100" b="1" kern="1200"/>
            <a:t>Integration with SQL</a:t>
          </a:r>
          <a:r>
            <a:rPr lang="en-IN" sz="2100" kern="1200"/>
            <a:t>: </a:t>
          </a:r>
          <a:endParaRPr lang="en-US" sz="2100" kern="1200"/>
        </a:p>
      </dsp:txBody>
      <dsp:txXfrm>
        <a:off x="40824" y="2677056"/>
        <a:ext cx="3703968" cy="754644"/>
      </dsp:txXfrm>
    </dsp:sp>
    <dsp:sp modelId="{A82645EA-7F58-7A40-993A-D5BB07DD17F4}">
      <dsp:nvSpPr>
        <dsp:cNvPr id="0" name=""/>
        <dsp:cNvSpPr/>
      </dsp:nvSpPr>
      <dsp:spPr>
        <a:xfrm rot="5400000">
          <a:off x="6816091" y="567493"/>
          <a:ext cx="669033" cy="6729984"/>
        </a:xfrm>
        <a:prstGeom prst="round2Same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100000"/>
            </a:lnSpc>
            <a:spcBef>
              <a:spcPct val="0"/>
            </a:spcBef>
            <a:spcAft>
              <a:spcPct val="15000"/>
            </a:spcAft>
            <a:buChar char="•"/>
          </a:pPr>
          <a:r>
            <a:rPr lang="en-IN" sz="1700" kern="1200"/>
            <a:t>Like RDDs, DataFrames are lazily evaluated, meaning that transformations are not executed until an action is triggered.</a:t>
          </a:r>
          <a:endParaRPr lang="en-US" sz="1700" kern="1200"/>
        </a:p>
      </dsp:txBody>
      <dsp:txXfrm rot="-5400000">
        <a:off x="3785616" y="3630628"/>
        <a:ext cx="6697325" cy="603715"/>
      </dsp:txXfrm>
    </dsp:sp>
    <dsp:sp modelId="{7146CFD2-8F1C-DF40-A2C5-6B5E65FFD9F4}">
      <dsp:nvSpPr>
        <dsp:cNvPr id="0" name=""/>
        <dsp:cNvSpPr/>
      </dsp:nvSpPr>
      <dsp:spPr>
        <a:xfrm>
          <a:off x="0" y="3514339"/>
          <a:ext cx="3785616" cy="83629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100000"/>
            </a:lnSpc>
            <a:spcBef>
              <a:spcPct val="0"/>
            </a:spcBef>
            <a:spcAft>
              <a:spcPct val="35000"/>
            </a:spcAft>
            <a:buNone/>
          </a:pPr>
          <a:r>
            <a:rPr lang="en-IN" sz="2100" b="1" kern="1200"/>
            <a:t>Lazy Execution</a:t>
          </a:r>
          <a:r>
            <a:rPr lang="en-IN" sz="2100" kern="1200"/>
            <a:t>: </a:t>
          </a:r>
          <a:endParaRPr lang="en-US" sz="2100" kern="1200"/>
        </a:p>
      </dsp:txBody>
      <dsp:txXfrm>
        <a:off x="40824" y="3555163"/>
        <a:ext cx="3703968" cy="7546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96145-715D-C648-BB31-63E84D3C37DE}">
      <dsp:nvSpPr>
        <dsp:cNvPr id="0" name=""/>
        <dsp:cNvSpPr/>
      </dsp:nvSpPr>
      <dsp:spPr>
        <a:xfrm>
          <a:off x="205" y="977148"/>
          <a:ext cx="2479997" cy="297599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IN" sz="1800" kern="1200"/>
            <a:t>Spark module that allows users to run SQL queries on large datasets stored in distributed systems. </a:t>
          </a:r>
          <a:endParaRPr lang="en-US" sz="1800" kern="1200"/>
        </a:p>
      </dsp:txBody>
      <dsp:txXfrm>
        <a:off x="205" y="2167546"/>
        <a:ext cx="2479997" cy="1785598"/>
      </dsp:txXfrm>
    </dsp:sp>
    <dsp:sp modelId="{84737C57-D860-1641-8D10-EE04800A5887}">
      <dsp:nvSpPr>
        <dsp:cNvPr id="0" name=""/>
        <dsp:cNvSpPr/>
      </dsp:nvSpPr>
      <dsp:spPr>
        <a:xfrm>
          <a:off x="205" y="977148"/>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05" y="977148"/>
        <a:ext cx="2479997" cy="1190398"/>
      </dsp:txXfrm>
    </dsp:sp>
    <dsp:sp modelId="{8B3F3AC1-C111-7C49-8E21-F6F22EB7A318}">
      <dsp:nvSpPr>
        <dsp:cNvPr id="0" name=""/>
        <dsp:cNvSpPr/>
      </dsp:nvSpPr>
      <dsp:spPr>
        <a:xfrm>
          <a:off x="2678602" y="977148"/>
          <a:ext cx="2479997" cy="2975996"/>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IN" sz="1800" kern="1200"/>
            <a:t>It supports querying structured and semi-structured data and integrates well with Spark's DataFrame API. </a:t>
          </a:r>
          <a:endParaRPr lang="en-US" sz="1800" kern="1200"/>
        </a:p>
      </dsp:txBody>
      <dsp:txXfrm>
        <a:off x="2678602" y="2167546"/>
        <a:ext cx="2479997" cy="1785598"/>
      </dsp:txXfrm>
    </dsp:sp>
    <dsp:sp modelId="{41A270A6-224F-C84F-9451-2B9C830555E9}">
      <dsp:nvSpPr>
        <dsp:cNvPr id="0" name=""/>
        <dsp:cNvSpPr/>
      </dsp:nvSpPr>
      <dsp:spPr>
        <a:xfrm>
          <a:off x="2678602" y="977148"/>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678602" y="977148"/>
        <a:ext cx="2479997" cy="1190398"/>
      </dsp:txXfrm>
    </dsp:sp>
    <dsp:sp modelId="{E3A8EFFF-3A0C-0342-B6B3-CE3C0D5FD804}">
      <dsp:nvSpPr>
        <dsp:cNvPr id="0" name=""/>
        <dsp:cNvSpPr/>
      </dsp:nvSpPr>
      <dsp:spPr>
        <a:xfrm>
          <a:off x="5356999" y="977148"/>
          <a:ext cx="2479997" cy="2975996"/>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IN" sz="1800" kern="1200"/>
            <a:t>Spark SQL enables querying data via SQL as well as via the DataFrame API</a:t>
          </a:r>
          <a:endParaRPr lang="en-US" sz="1800" kern="1200"/>
        </a:p>
      </dsp:txBody>
      <dsp:txXfrm>
        <a:off x="5356999" y="2167546"/>
        <a:ext cx="2479997" cy="1785598"/>
      </dsp:txXfrm>
    </dsp:sp>
    <dsp:sp modelId="{2AB208D4-7E3B-E444-8102-27833CE66041}">
      <dsp:nvSpPr>
        <dsp:cNvPr id="0" name=""/>
        <dsp:cNvSpPr/>
      </dsp:nvSpPr>
      <dsp:spPr>
        <a:xfrm>
          <a:off x="5356999" y="977148"/>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356999" y="977148"/>
        <a:ext cx="2479997" cy="1190398"/>
      </dsp:txXfrm>
    </dsp:sp>
    <dsp:sp modelId="{C0DA9096-FB6C-C74A-94A5-E4D7CF05D952}">
      <dsp:nvSpPr>
        <dsp:cNvPr id="0" name=""/>
        <dsp:cNvSpPr/>
      </dsp:nvSpPr>
      <dsp:spPr>
        <a:xfrm>
          <a:off x="8035397" y="977148"/>
          <a:ext cx="2479997" cy="2975996"/>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IN" sz="1800" kern="1200"/>
            <a:t>Providing flexibility for working with data in a relational manner, even on distributed datasets.</a:t>
          </a:r>
          <a:endParaRPr lang="en-US" sz="1800" kern="1200"/>
        </a:p>
      </dsp:txBody>
      <dsp:txXfrm>
        <a:off x="8035397" y="2167546"/>
        <a:ext cx="2479997" cy="1785598"/>
      </dsp:txXfrm>
    </dsp:sp>
    <dsp:sp modelId="{5755B6AA-13BC-444B-A525-DC767B4D97A0}">
      <dsp:nvSpPr>
        <dsp:cNvPr id="0" name=""/>
        <dsp:cNvSpPr/>
      </dsp:nvSpPr>
      <dsp:spPr>
        <a:xfrm>
          <a:off x="8035397" y="977148"/>
          <a:ext cx="2479997" cy="119039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8035397" y="977148"/>
        <a:ext cx="2479997" cy="1190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F19A8-C023-F342-850C-A13EBEE83038}">
      <dsp:nvSpPr>
        <dsp:cNvPr id="0" name=""/>
        <dsp:cNvSpPr/>
      </dsp:nvSpPr>
      <dsp:spPr>
        <a:xfrm>
          <a:off x="0" y="233212"/>
          <a:ext cx="7084434" cy="27026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49831" tIns="270764" rIns="549831"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model for performing </a:t>
          </a:r>
          <a:r>
            <a:rPr lang="en-IN" sz="1800" b="1" kern="1200"/>
            <a:t>Big Data analytics</a:t>
          </a:r>
          <a:r>
            <a:rPr lang="en-IN" sz="1800" kern="1200"/>
            <a:t>.</a:t>
          </a:r>
          <a:endParaRPr lang="en-US" sz="1800" kern="1200"/>
        </a:p>
        <a:p>
          <a:pPr marL="171450" lvl="1" indent="-171450" algn="l" defTabSz="800100">
            <a:lnSpc>
              <a:spcPct val="90000"/>
            </a:lnSpc>
            <a:spcBef>
              <a:spcPct val="0"/>
            </a:spcBef>
            <a:spcAft>
              <a:spcPct val="15000"/>
            </a:spcAft>
            <a:buChar char="•"/>
          </a:pPr>
          <a:r>
            <a:rPr lang="en-IN" sz="1800" kern="1200"/>
            <a:t>It is primarily designed for distributed platforms, like clusters.</a:t>
          </a:r>
          <a:endParaRPr lang="en-US" sz="1800" kern="1200"/>
        </a:p>
        <a:p>
          <a:pPr marL="171450" lvl="1" indent="-171450" algn="l" defTabSz="800100">
            <a:lnSpc>
              <a:spcPct val="90000"/>
            </a:lnSpc>
            <a:spcBef>
              <a:spcPct val="0"/>
            </a:spcBef>
            <a:spcAft>
              <a:spcPct val="15000"/>
            </a:spcAft>
            <a:buChar char="•"/>
          </a:pPr>
          <a:r>
            <a:rPr lang="en-IN" sz="1800" kern="1200"/>
            <a:t>There are </a:t>
          </a:r>
          <a:r>
            <a:rPr lang="en-IN" sz="1800" b="1" kern="1200"/>
            <a:t>three main implementations</a:t>
          </a:r>
          <a:r>
            <a:rPr lang="en-IN" sz="1800" kern="1200"/>
            <a:t>:</a:t>
          </a:r>
          <a:endParaRPr lang="en-US" sz="1800" kern="1200"/>
        </a:p>
        <a:p>
          <a:pPr marL="342900" lvl="2" indent="-171450" algn="l" defTabSz="800100">
            <a:lnSpc>
              <a:spcPct val="90000"/>
            </a:lnSpc>
            <a:spcBef>
              <a:spcPct val="0"/>
            </a:spcBef>
            <a:spcAft>
              <a:spcPct val="15000"/>
            </a:spcAft>
            <a:buChar char="•"/>
          </a:pPr>
          <a:r>
            <a:rPr lang="en-IN" sz="1800" b="1" kern="1200"/>
            <a:t>Google's proprietary version</a:t>
          </a:r>
          <a:r>
            <a:rPr lang="en-IN" sz="1800" kern="1200"/>
            <a:t>.</a:t>
          </a:r>
          <a:endParaRPr lang="en-US" sz="1800" kern="1200"/>
        </a:p>
        <a:p>
          <a:pPr marL="342900" lvl="2" indent="-171450" algn="l" defTabSz="800100">
            <a:lnSpc>
              <a:spcPct val="90000"/>
            </a:lnSpc>
            <a:spcBef>
              <a:spcPct val="0"/>
            </a:spcBef>
            <a:spcAft>
              <a:spcPct val="15000"/>
            </a:spcAft>
            <a:buChar char="•"/>
          </a:pPr>
          <a:r>
            <a:rPr lang="en-IN" sz="1800" b="1" kern="1200"/>
            <a:t>Hadoop</a:t>
          </a:r>
          <a:r>
            <a:rPr lang="en-IN" sz="1800" kern="1200"/>
            <a:t> (open-source)</a:t>
          </a:r>
          <a:endParaRPr lang="en-US" sz="1800" kern="1200"/>
        </a:p>
        <a:p>
          <a:pPr marL="342900" lvl="2" indent="-171450" algn="l" defTabSz="800100">
            <a:lnSpc>
              <a:spcPct val="90000"/>
            </a:lnSpc>
            <a:spcBef>
              <a:spcPct val="0"/>
            </a:spcBef>
            <a:spcAft>
              <a:spcPct val="15000"/>
            </a:spcAft>
            <a:buChar char="•"/>
          </a:pPr>
          <a:r>
            <a:rPr lang="en-IN" sz="1800" b="1" kern="1200"/>
            <a:t>Spark</a:t>
          </a:r>
          <a:r>
            <a:rPr lang="en-IN" sz="1800" kern="1200"/>
            <a:t> (open-source) </a:t>
          </a:r>
          <a:endParaRPr lang="en-US" sz="1800" kern="1200"/>
        </a:p>
        <a:p>
          <a:pPr marL="171450" lvl="1" indent="-171450" algn="l" defTabSz="800100">
            <a:lnSpc>
              <a:spcPct val="90000"/>
            </a:lnSpc>
            <a:spcBef>
              <a:spcPct val="0"/>
            </a:spcBef>
            <a:spcAft>
              <a:spcPct val="15000"/>
            </a:spcAft>
            <a:buChar char="•"/>
          </a:pPr>
          <a:r>
            <a:rPr lang="en-IN" sz="1800" kern="1200"/>
            <a:t>Other platforms stem from these basic frameworks.</a:t>
          </a:r>
          <a:endParaRPr lang="en-US" sz="1800" kern="1200"/>
        </a:p>
      </dsp:txBody>
      <dsp:txXfrm>
        <a:off x="0" y="233212"/>
        <a:ext cx="7084434" cy="2702699"/>
      </dsp:txXfrm>
    </dsp:sp>
    <dsp:sp modelId="{08E5AC66-9C9D-6D4A-A08F-9FC4BF0F1B33}">
      <dsp:nvSpPr>
        <dsp:cNvPr id="0" name=""/>
        <dsp:cNvSpPr/>
      </dsp:nvSpPr>
      <dsp:spPr>
        <a:xfrm>
          <a:off x="354221" y="41332"/>
          <a:ext cx="4959103" cy="3837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7442" tIns="0" rIns="187442" bIns="0" numCol="1" spcCol="1270" anchor="ctr" anchorCtr="0">
          <a:noAutofit/>
        </a:bodyPr>
        <a:lstStyle/>
        <a:p>
          <a:pPr marL="0" lvl="0" indent="0" algn="l" defTabSz="800100">
            <a:lnSpc>
              <a:spcPct val="90000"/>
            </a:lnSpc>
            <a:spcBef>
              <a:spcPct val="0"/>
            </a:spcBef>
            <a:spcAft>
              <a:spcPct val="35000"/>
            </a:spcAft>
            <a:buNone/>
          </a:pPr>
          <a:r>
            <a:rPr lang="en-IN" sz="1800" b="1" kern="1200"/>
            <a:t>MapReduce</a:t>
          </a:r>
          <a:r>
            <a:rPr lang="en-IN" sz="1800" kern="1200"/>
            <a:t> </a:t>
          </a:r>
          <a:endParaRPr lang="en-US" sz="1800" kern="1200"/>
        </a:p>
      </dsp:txBody>
      <dsp:txXfrm>
        <a:off x="372955" y="60066"/>
        <a:ext cx="4921635" cy="346292"/>
      </dsp:txXfrm>
    </dsp:sp>
    <dsp:sp modelId="{4370DFFF-66F3-5C4D-BB01-B2E90396CE83}">
      <dsp:nvSpPr>
        <dsp:cNvPr id="0" name=""/>
        <dsp:cNvSpPr/>
      </dsp:nvSpPr>
      <dsp:spPr>
        <a:xfrm>
          <a:off x="0" y="3197992"/>
          <a:ext cx="7084434" cy="1515149"/>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49831" tIns="270764" rIns="549831"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core idea revolves around two main input functions:</a:t>
          </a:r>
          <a:endParaRPr lang="en-US" sz="1800" kern="1200"/>
        </a:p>
        <a:p>
          <a:pPr marL="342900" lvl="2" indent="-171450" algn="l" defTabSz="800100">
            <a:lnSpc>
              <a:spcPct val="90000"/>
            </a:lnSpc>
            <a:spcBef>
              <a:spcPct val="0"/>
            </a:spcBef>
            <a:spcAft>
              <a:spcPct val="15000"/>
            </a:spcAft>
            <a:buChar char="•"/>
          </a:pPr>
          <a:r>
            <a:rPr lang="en-IN" sz="1800" b="1" kern="1200"/>
            <a:t>Map function</a:t>
          </a:r>
          <a:r>
            <a:rPr lang="en-IN" sz="1800" kern="1200"/>
            <a:t>: Processes data in parallel using available resources.</a:t>
          </a:r>
          <a:endParaRPr lang="en-US" sz="1800" kern="1200"/>
        </a:p>
        <a:p>
          <a:pPr marL="342900" lvl="2" indent="-171450" algn="l" defTabSz="800100">
            <a:lnSpc>
              <a:spcPct val="90000"/>
            </a:lnSpc>
            <a:spcBef>
              <a:spcPct val="0"/>
            </a:spcBef>
            <a:spcAft>
              <a:spcPct val="15000"/>
            </a:spcAft>
            <a:buChar char="•"/>
          </a:pPr>
          <a:r>
            <a:rPr lang="en-IN" sz="1800" b="1" kern="1200"/>
            <a:t>Reduce function</a:t>
          </a:r>
          <a:r>
            <a:rPr lang="en-IN" sz="1800" kern="1200"/>
            <a:t>: Aggregates the processed data.</a:t>
          </a:r>
          <a:endParaRPr lang="en-US" sz="1800" kern="1200"/>
        </a:p>
      </dsp:txBody>
      <dsp:txXfrm>
        <a:off x="0" y="3197992"/>
        <a:ext cx="7084434" cy="1515149"/>
      </dsp:txXfrm>
    </dsp:sp>
    <dsp:sp modelId="{7705207F-EF40-D341-99C9-D69316AD6F97}">
      <dsp:nvSpPr>
        <dsp:cNvPr id="0" name=""/>
        <dsp:cNvSpPr/>
      </dsp:nvSpPr>
      <dsp:spPr>
        <a:xfrm>
          <a:off x="354221" y="3006112"/>
          <a:ext cx="4959103" cy="3837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7442" tIns="0" rIns="187442" bIns="0" numCol="1" spcCol="1270" anchor="ctr" anchorCtr="0">
          <a:noAutofit/>
        </a:bodyPr>
        <a:lstStyle/>
        <a:p>
          <a:pPr marL="0" lvl="0" indent="0" algn="l" defTabSz="800100">
            <a:lnSpc>
              <a:spcPct val="90000"/>
            </a:lnSpc>
            <a:spcBef>
              <a:spcPct val="0"/>
            </a:spcBef>
            <a:spcAft>
              <a:spcPct val="35000"/>
            </a:spcAft>
            <a:buNone/>
          </a:pPr>
          <a:r>
            <a:rPr lang="en-IN" sz="1800" b="1" kern="1200"/>
            <a:t>Core Idea</a:t>
          </a:r>
          <a:endParaRPr lang="en-US" sz="1800" kern="1200"/>
        </a:p>
      </dsp:txBody>
      <dsp:txXfrm>
        <a:off x="372955" y="3024846"/>
        <a:ext cx="4921635" cy="346292"/>
      </dsp:txXfrm>
    </dsp:sp>
    <dsp:sp modelId="{9990D1AF-64FA-0840-98C0-4B445A00F838}">
      <dsp:nvSpPr>
        <dsp:cNvPr id="0" name=""/>
        <dsp:cNvSpPr/>
      </dsp:nvSpPr>
      <dsp:spPr>
        <a:xfrm>
          <a:off x="0" y="4975222"/>
          <a:ext cx="7084434" cy="1167074"/>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49831" tIns="270764" rIns="549831"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such as </a:t>
          </a:r>
          <a:r>
            <a:rPr lang="en-IN" sz="1800" b="1" kern="1200"/>
            <a:t>HDFS</a:t>
          </a:r>
          <a:r>
            <a:rPr lang="en-IN" sz="1800" kern="1200"/>
            <a:t> (Hadoop Distributed File System) and </a:t>
          </a:r>
          <a:r>
            <a:rPr lang="en-IN" sz="1800" b="1" kern="1200"/>
            <a:t>Google File System (GFS)</a:t>
          </a:r>
          <a:r>
            <a:rPr lang="en-IN" sz="1800" kern="1200"/>
            <a:t> work with MapReduce to handle input, intermediate, and output data.</a:t>
          </a:r>
          <a:endParaRPr lang="en-US" sz="1800" kern="1200"/>
        </a:p>
      </dsp:txBody>
      <dsp:txXfrm>
        <a:off x="0" y="4975222"/>
        <a:ext cx="7084434" cy="1167074"/>
      </dsp:txXfrm>
    </dsp:sp>
    <dsp:sp modelId="{39F10173-E916-924B-AD98-7E2E7FB1E497}">
      <dsp:nvSpPr>
        <dsp:cNvPr id="0" name=""/>
        <dsp:cNvSpPr/>
      </dsp:nvSpPr>
      <dsp:spPr>
        <a:xfrm>
          <a:off x="354221" y="4783342"/>
          <a:ext cx="4959103" cy="3837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7442" tIns="0" rIns="187442" bIns="0" numCol="1" spcCol="1270" anchor="ctr" anchorCtr="0">
          <a:noAutofit/>
        </a:bodyPr>
        <a:lstStyle/>
        <a:p>
          <a:pPr marL="0" lvl="0" indent="0" algn="l" defTabSz="800100">
            <a:lnSpc>
              <a:spcPct val="90000"/>
            </a:lnSpc>
            <a:spcBef>
              <a:spcPct val="0"/>
            </a:spcBef>
            <a:spcAft>
              <a:spcPct val="35000"/>
            </a:spcAft>
            <a:buNone/>
          </a:pPr>
          <a:r>
            <a:rPr lang="en-IN" sz="1800" b="1" kern="1200"/>
            <a:t>Distributed storage systems</a:t>
          </a:r>
          <a:r>
            <a:rPr lang="en-IN" sz="1800" kern="1200"/>
            <a:t> </a:t>
          </a:r>
          <a:endParaRPr lang="en-US" sz="1800" kern="1200"/>
        </a:p>
      </dsp:txBody>
      <dsp:txXfrm>
        <a:off x="372955" y="4802076"/>
        <a:ext cx="4921635" cy="34629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32E0E-E200-43B7-AE4C-0A1064F27CE5}">
      <dsp:nvSpPr>
        <dsp:cNvPr id="0" name=""/>
        <dsp:cNvSpPr/>
      </dsp:nvSpPr>
      <dsp:spPr>
        <a:xfrm>
          <a:off x="0" y="5779"/>
          <a:ext cx="11360800" cy="7572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FE4D4-5808-478D-9E25-5B771BD8168A}">
      <dsp:nvSpPr>
        <dsp:cNvPr id="0" name=""/>
        <dsp:cNvSpPr/>
      </dsp:nvSpPr>
      <dsp:spPr>
        <a:xfrm>
          <a:off x="229075" y="176166"/>
          <a:ext cx="416500" cy="416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0F8A1C-C44A-44F0-B159-CCD2EF34EEF7}">
      <dsp:nvSpPr>
        <dsp:cNvPr id="0" name=""/>
        <dsp:cNvSpPr/>
      </dsp:nvSpPr>
      <dsp:spPr>
        <a:xfrm>
          <a:off x="874650" y="5779"/>
          <a:ext cx="5112360"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889000">
            <a:lnSpc>
              <a:spcPct val="100000"/>
            </a:lnSpc>
            <a:spcBef>
              <a:spcPct val="0"/>
            </a:spcBef>
            <a:spcAft>
              <a:spcPct val="35000"/>
            </a:spcAft>
            <a:buNone/>
          </a:pPr>
          <a:r>
            <a:rPr lang="en-IN" sz="2000" b="1" kern="1200" dirty="0"/>
            <a:t>Unified Data Access</a:t>
          </a:r>
          <a:r>
            <a:rPr lang="en-IN" sz="2000" kern="1200" dirty="0"/>
            <a:t>: </a:t>
          </a:r>
          <a:endParaRPr lang="en-US" sz="2000" kern="1200" dirty="0"/>
        </a:p>
      </dsp:txBody>
      <dsp:txXfrm>
        <a:off x="874650" y="5779"/>
        <a:ext cx="5112360" cy="757273"/>
      </dsp:txXfrm>
    </dsp:sp>
    <dsp:sp modelId="{50FF0FD4-6913-468C-B431-21E77C31A31B}">
      <dsp:nvSpPr>
        <dsp:cNvPr id="0" name=""/>
        <dsp:cNvSpPr/>
      </dsp:nvSpPr>
      <dsp:spPr>
        <a:xfrm>
          <a:off x="5987010" y="5779"/>
          <a:ext cx="5372934"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711200">
            <a:lnSpc>
              <a:spcPct val="100000"/>
            </a:lnSpc>
            <a:spcBef>
              <a:spcPct val="0"/>
            </a:spcBef>
            <a:spcAft>
              <a:spcPct val="35000"/>
            </a:spcAft>
            <a:buNone/>
          </a:pPr>
          <a:r>
            <a:rPr lang="en-IN" sz="1600" kern="1200"/>
            <a:t>Spark SQL allows you to work with structured data from different sources like JSON, Parquet, Hive tables, JDBC, etc.</a:t>
          </a:r>
          <a:endParaRPr lang="en-US" sz="1600" kern="1200"/>
        </a:p>
      </dsp:txBody>
      <dsp:txXfrm>
        <a:off x="5987010" y="5779"/>
        <a:ext cx="5372934" cy="757273"/>
      </dsp:txXfrm>
    </dsp:sp>
    <dsp:sp modelId="{86C09C24-F3B7-4FBC-BB9B-3354DED8D136}">
      <dsp:nvSpPr>
        <dsp:cNvPr id="0" name=""/>
        <dsp:cNvSpPr/>
      </dsp:nvSpPr>
      <dsp:spPr>
        <a:xfrm>
          <a:off x="0" y="952371"/>
          <a:ext cx="11360800" cy="7572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4BED8-5F47-454A-86CD-78657B29344A}">
      <dsp:nvSpPr>
        <dsp:cNvPr id="0" name=""/>
        <dsp:cNvSpPr/>
      </dsp:nvSpPr>
      <dsp:spPr>
        <a:xfrm>
          <a:off x="229075" y="1122757"/>
          <a:ext cx="416500" cy="416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CD7A95-509F-4BAD-B211-2E548FEABBE7}">
      <dsp:nvSpPr>
        <dsp:cNvPr id="0" name=""/>
        <dsp:cNvSpPr/>
      </dsp:nvSpPr>
      <dsp:spPr>
        <a:xfrm>
          <a:off x="874650" y="952371"/>
          <a:ext cx="5112360"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889000">
            <a:lnSpc>
              <a:spcPct val="100000"/>
            </a:lnSpc>
            <a:spcBef>
              <a:spcPct val="0"/>
            </a:spcBef>
            <a:spcAft>
              <a:spcPct val="35000"/>
            </a:spcAft>
            <a:buNone/>
          </a:pPr>
          <a:r>
            <a:rPr lang="en-IN" sz="2000" b="1" kern="1200" dirty="0"/>
            <a:t>Integration with SQL</a:t>
          </a:r>
          <a:r>
            <a:rPr lang="en-IN" sz="2000" kern="1200" dirty="0"/>
            <a:t>: </a:t>
          </a:r>
          <a:endParaRPr lang="en-US" sz="2000" kern="1200" dirty="0"/>
        </a:p>
      </dsp:txBody>
      <dsp:txXfrm>
        <a:off x="874650" y="952371"/>
        <a:ext cx="5112360" cy="757273"/>
      </dsp:txXfrm>
    </dsp:sp>
    <dsp:sp modelId="{4D868EF0-1D71-4C46-8A71-0F56F2F6957E}">
      <dsp:nvSpPr>
        <dsp:cNvPr id="0" name=""/>
        <dsp:cNvSpPr/>
      </dsp:nvSpPr>
      <dsp:spPr>
        <a:xfrm>
          <a:off x="5987010" y="952371"/>
          <a:ext cx="5372934"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711200">
            <a:lnSpc>
              <a:spcPct val="100000"/>
            </a:lnSpc>
            <a:spcBef>
              <a:spcPct val="0"/>
            </a:spcBef>
            <a:spcAft>
              <a:spcPct val="35000"/>
            </a:spcAft>
            <a:buNone/>
          </a:pPr>
          <a:r>
            <a:rPr lang="en-IN" sz="1600" kern="1200"/>
            <a:t>You can use SQL queries seamlessly alongside Spark's native APIs.</a:t>
          </a:r>
          <a:endParaRPr lang="en-US" sz="1600" kern="1200"/>
        </a:p>
      </dsp:txBody>
      <dsp:txXfrm>
        <a:off x="5987010" y="952371"/>
        <a:ext cx="5372934" cy="757273"/>
      </dsp:txXfrm>
    </dsp:sp>
    <dsp:sp modelId="{7A67895A-1678-4C50-B1E9-63CD18193173}">
      <dsp:nvSpPr>
        <dsp:cNvPr id="0" name=""/>
        <dsp:cNvSpPr/>
      </dsp:nvSpPr>
      <dsp:spPr>
        <a:xfrm>
          <a:off x="0" y="1898963"/>
          <a:ext cx="11360800" cy="7572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3E43F7-94A1-480A-80FB-3AFDE14D3B48}">
      <dsp:nvSpPr>
        <dsp:cNvPr id="0" name=""/>
        <dsp:cNvSpPr/>
      </dsp:nvSpPr>
      <dsp:spPr>
        <a:xfrm>
          <a:off x="229075" y="2069349"/>
          <a:ext cx="416500" cy="416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827DC6-4ACD-4AF3-81AF-98C5C73D6EE2}">
      <dsp:nvSpPr>
        <dsp:cNvPr id="0" name=""/>
        <dsp:cNvSpPr/>
      </dsp:nvSpPr>
      <dsp:spPr>
        <a:xfrm>
          <a:off x="874650" y="1898963"/>
          <a:ext cx="5112360"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889000">
            <a:lnSpc>
              <a:spcPct val="100000"/>
            </a:lnSpc>
            <a:spcBef>
              <a:spcPct val="0"/>
            </a:spcBef>
            <a:spcAft>
              <a:spcPct val="35000"/>
            </a:spcAft>
            <a:buNone/>
          </a:pPr>
          <a:r>
            <a:rPr lang="en-IN" sz="2000" b="1" kern="1200" dirty="0"/>
            <a:t>Catalyst Optimizer</a:t>
          </a:r>
          <a:r>
            <a:rPr lang="en-IN" sz="2000" kern="1200" dirty="0"/>
            <a:t>: </a:t>
          </a:r>
          <a:endParaRPr lang="en-US" sz="2000" kern="1200" dirty="0"/>
        </a:p>
      </dsp:txBody>
      <dsp:txXfrm>
        <a:off x="874650" y="1898963"/>
        <a:ext cx="5112360" cy="757273"/>
      </dsp:txXfrm>
    </dsp:sp>
    <dsp:sp modelId="{E6A9A24B-561C-4828-9653-709DB7132660}">
      <dsp:nvSpPr>
        <dsp:cNvPr id="0" name=""/>
        <dsp:cNvSpPr/>
      </dsp:nvSpPr>
      <dsp:spPr>
        <a:xfrm>
          <a:off x="5987010" y="1898963"/>
          <a:ext cx="5372934"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711200">
            <a:lnSpc>
              <a:spcPct val="100000"/>
            </a:lnSpc>
            <a:spcBef>
              <a:spcPct val="0"/>
            </a:spcBef>
            <a:spcAft>
              <a:spcPct val="35000"/>
            </a:spcAft>
            <a:buNone/>
          </a:pPr>
          <a:r>
            <a:rPr lang="en-IN" sz="1600" kern="1200"/>
            <a:t>Spark SQL uses an advanced query optimizer called the </a:t>
          </a:r>
          <a:r>
            <a:rPr lang="en-IN" sz="1600" b="1" kern="1200"/>
            <a:t>Catalyst Optimizer</a:t>
          </a:r>
          <a:r>
            <a:rPr lang="en-IN" sz="1600" kern="1200"/>
            <a:t>, which analyzes query plans and optimizes them for performance.</a:t>
          </a:r>
          <a:endParaRPr lang="en-US" sz="1600" kern="1200"/>
        </a:p>
      </dsp:txBody>
      <dsp:txXfrm>
        <a:off x="5987010" y="1898963"/>
        <a:ext cx="5372934" cy="757273"/>
      </dsp:txXfrm>
    </dsp:sp>
    <dsp:sp modelId="{DDB94D7E-6D43-44FF-9F4B-2079BEB6E8D2}">
      <dsp:nvSpPr>
        <dsp:cNvPr id="0" name=""/>
        <dsp:cNvSpPr/>
      </dsp:nvSpPr>
      <dsp:spPr>
        <a:xfrm>
          <a:off x="0" y="2845555"/>
          <a:ext cx="11360800" cy="7572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619380-3CE0-4539-830A-41C81B1B41EC}">
      <dsp:nvSpPr>
        <dsp:cNvPr id="0" name=""/>
        <dsp:cNvSpPr/>
      </dsp:nvSpPr>
      <dsp:spPr>
        <a:xfrm>
          <a:off x="229075" y="3015941"/>
          <a:ext cx="416500" cy="4165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AE75AC-2285-448C-B5CF-E50C2061AFF5}">
      <dsp:nvSpPr>
        <dsp:cNvPr id="0" name=""/>
        <dsp:cNvSpPr/>
      </dsp:nvSpPr>
      <dsp:spPr>
        <a:xfrm>
          <a:off x="874650" y="2845555"/>
          <a:ext cx="5112360"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889000">
            <a:lnSpc>
              <a:spcPct val="100000"/>
            </a:lnSpc>
            <a:spcBef>
              <a:spcPct val="0"/>
            </a:spcBef>
            <a:spcAft>
              <a:spcPct val="35000"/>
            </a:spcAft>
            <a:buNone/>
          </a:pPr>
          <a:r>
            <a:rPr lang="en-IN" sz="2000" b="1" kern="1200" dirty="0"/>
            <a:t>Compatibility with Hive</a:t>
          </a:r>
          <a:r>
            <a:rPr lang="en-IN" sz="2000" kern="1200" dirty="0"/>
            <a:t>:</a:t>
          </a:r>
          <a:endParaRPr lang="en-US" sz="2000" kern="1200" dirty="0"/>
        </a:p>
      </dsp:txBody>
      <dsp:txXfrm>
        <a:off x="874650" y="2845555"/>
        <a:ext cx="5112360" cy="757273"/>
      </dsp:txXfrm>
    </dsp:sp>
    <dsp:sp modelId="{0052BC18-E445-4ED8-813A-D79F6129599B}">
      <dsp:nvSpPr>
        <dsp:cNvPr id="0" name=""/>
        <dsp:cNvSpPr/>
      </dsp:nvSpPr>
      <dsp:spPr>
        <a:xfrm>
          <a:off x="5987010" y="2845555"/>
          <a:ext cx="5372934"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711200">
            <a:lnSpc>
              <a:spcPct val="100000"/>
            </a:lnSpc>
            <a:spcBef>
              <a:spcPct val="0"/>
            </a:spcBef>
            <a:spcAft>
              <a:spcPct val="35000"/>
            </a:spcAft>
            <a:buNone/>
          </a:pPr>
          <a:r>
            <a:rPr lang="en-IN" sz="1600" kern="1200"/>
            <a:t>Spark SQL can query existing Hive tables and access data stored in Hive’s metadata store.</a:t>
          </a:r>
          <a:endParaRPr lang="en-US" sz="1600" kern="1200"/>
        </a:p>
      </dsp:txBody>
      <dsp:txXfrm>
        <a:off x="5987010" y="2845555"/>
        <a:ext cx="5372934" cy="757273"/>
      </dsp:txXfrm>
    </dsp:sp>
    <dsp:sp modelId="{CD327DFC-D3F2-489A-9B41-2CEDABDB5370}">
      <dsp:nvSpPr>
        <dsp:cNvPr id="0" name=""/>
        <dsp:cNvSpPr/>
      </dsp:nvSpPr>
      <dsp:spPr>
        <a:xfrm>
          <a:off x="0" y="3792147"/>
          <a:ext cx="11360800" cy="7572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915745-0FA0-4A84-8320-D829E92325A8}">
      <dsp:nvSpPr>
        <dsp:cNvPr id="0" name=""/>
        <dsp:cNvSpPr/>
      </dsp:nvSpPr>
      <dsp:spPr>
        <a:xfrm>
          <a:off x="229075" y="3962533"/>
          <a:ext cx="416500" cy="4165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ABBA5-4C16-4C19-AE5A-18E42C50BD85}">
      <dsp:nvSpPr>
        <dsp:cNvPr id="0" name=""/>
        <dsp:cNvSpPr/>
      </dsp:nvSpPr>
      <dsp:spPr>
        <a:xfrm>
          <a:off x="874650" y="3792147"/>
          <a:ext cx="5112360"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889000">
            <a:lnSpc>
              <a:spcPct val="100000"/>
            </a:lnSpc>
            <a:spcBef>
              <a:spcPct val="0"/>
            </a:spcBef>
            <a:spcAft>
              <a:spcPct val="35000"/>
            </a:spcAft>
            <a:buNone/>
          </a:pPr>
          <a:r>
            <a:rPr lang="en-IN" sz="2000" b="1" kern="1200" dirty="0"/>
            <a:t>Supports UDFs (User-Defined Functions)</a:t>
          </a:r>
          <a:r>
            <a:rPr lang="en-IN" sz="2000" kern="1200" dirty="0"/>
            <a:t>: </a:t>
          </a:r>
          <a:endParaRPr lang="en-US" sz="2000" kern="1200" dirty="0"/>
        </a:p>
      </dsp:txBody>
      <dsp:txXfrm>
        <a:off x="874650" y="3792147"/>
        <a:ext cx="5112360" cy="757273"/>
      </dsp:txXfrm>
    </dsp:sp>
    <dsp:sp modelId="{516821CB-FCCD-485C-8175-8E5C9480754E}">
      <dsp:nvSpPr>
        <dsp:cNvPr id="0" name=""/>
        <dsp:cNvSpPr/>
      </dsp:nvSpPr>
      <dsp:spPr>
        <a:xfrm>
          <a:off x="5987010" y="3792147"/>
          <a:ext cx="5372934" cy="75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45" tIns="80145" rIns="80145" bIns="80145" numCol="1" spcCol="1270" anchor="ctr" anchorCtr="0">
          <a:noAutofit/>
        </a:bodyPr>
        <a:lstStyle/>
        <a:p>
          <a:pPr marL="0" lvl="0" indent="0" algn="l" defTabSz="711200">
            <a:lnSpc>
              <a:spcPct val="100000"/>
            </a:lnSpc>
            <a:spcBef>
              <a:spcPct val="0"/>
            </a:spcBef>
            <a:spcAft>
              <a:spcPct val="35000"/>
            </a:spcAft>
            <a:buNone/>
          </a:pPr>
          <a:r>
            <a:rPr lang="en-IN" sz="1600" kern="1200"/>
            <a:t>You can define your custom functions and use them in SQL queries.</a:t>
          </a:r>
          <a:endParaRPr lang="en-US" sz="1600" kern="1200"/>
        </a:p>
      </dsp:txBody>
      <dsp:txXfrm>
        <a:off x="5987010" y="3792147"/>
        <a:ext cx="5372934" cy="75727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08CEE-0365-4AE2-8306-A47AC1C8C528}">
      <dsp:nvSpPr>
        <dsp:cNvPr id="0" name=""/>
        <dsp:cNvSpPr/>
      </dsp:nvSpPr>
      <dsp:spPr>
        <a:xfrm>
          <a:off x="0" y="301163"/>
          <a:ext cx="10927829" cy="172484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2B8C2A-A12E-40CC-AFF1-1F2807FACCBB}">
      <dsp:nvSpPr>
        <dsp:cNvPr id="0" name=""/>
        <dsp:cNvSpPr/>
      </dsp:nvSpPr>
      <dsp:spPr>
        <a:xfrm>
          <a:off x="521766" y="689254"/>
          <a:ext cx="948665" cy="9486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6B8024-FD99-4A7C-9C04-147022DFD591}">
      <dsp:nvSpPr>
        <dsp:cNvPr id="0" name=""/>
        <dsp:cNvSpPr/>
      </dsp:nvSpPr>
      <dsp:spPr>
        <a:xfrm>
          <a:off x="1992198" y="301163"/>
          <a:ext cx="8935630" cy="1724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546" tIns="182546" rIns="182546" bIns="182546" numCol="1" spcCol="1270" anchor="ctr" anchorCtr="0">
          <a:noAutofit/>
        </a:bodyPr>
        <a:lstStyle/>
        <a:p>
          <a:pPr marL="0" lvl="0" indent="0" algn="l" defTabSz="1422400">
            <a:lnSpc>
              <a:spcPct val="90000"/>
            </a:lnSpc>
            <a:spcBef>
              <a:spcPct val="0"/>
            </a:spcBef>
            <a:spcAft>
              <a:spcPct val="35000"/>
            </a:spcAft>
            <a:buNone/>
          </a:pPr>
          <a:r>
            <a:rPr lang="en-US" sz="3200" kern="1200"/>
            <a:t>Not all labels are continuous, sometimes you need to predict categories, this is known as classification.</a:t>
          </a:r>
        </a:p>
      </dsp:txBody>
      <dsp:txXfrm>
        <a:off x="1992198" y="301163"/>
        <a:ext cx="8935630" cy="1724847"/>
      </dsp:txXfrm>
    </dsp:sp>
    <dsp:sp modelId="{52163F4B-FC3B-4986-A173-A08A1CFE01FC}">
      <dsp:nvSpPr>
        <dsp:cNvPr id="0" name=""/>
        <dsp:cNvSpPr/>
      </dsp:nvSpPr>
      <dsp:spPr>
        <a:xfrm>
          <a:off x="0" y="2354553"/>
          <a:ext cx="10927829" cy="172484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B906E-09D6-42AA-8CDE-2B43D7E77746}">
      <dsp:nvSpPr>
        <dsp:cNvPr id="0" name=""/>
        <dsp:cNvSpPr/>
      </dsp:nvSpPr>
      <dsp:spPr>
        <a:xfrm>
          <a:off x="521766" y="2742643"/>
          <a:ext cx="948665" cy="9486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AF36A8-7647-44D9-B539-58DA77304404}">
      <dsp:nvSpPr>
        <dsp:cNvPr id="0" name=""/>
        <dsp:cNvSpPr/>
      </dsp:nvSpPr>
      <dsp:spPr>
        <a:xfrm>
          <a:off x="1992198" y="2354553"/>
          <a:ext cx="8935630" cy="1724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546" tIns="182546" rIns="182546" bIns="182546" numCol="1" spcCol="1270" anchor="ctr" anchorCtr="0">
          <a:noAutofit/>
        </a:bodyPr>
        <a:lstStyle/>
        <a:p>
          <a:pPr marL="0" lvl="0" indent="0" algn="l" defTabSz="1422400">
            <a:lnSpc>
              <a:spcPct val="90000"/>
            </a:lnSpc>
            <a:spcBef>
              <a:spcPct val="0"/>
            </a:spcBef>
            <a:spcAft>
              <a:spcPct val="35000"/>
            </a:spcAft>
            <a:buNone/>
          </a:pPr>
          <a:r>
            <a:rPr lang="en-US" sz="3200" kern="1200"/>
            <a:t>Logistic Regression is one of the basic ways to perform classification (don’t be confused by the word “regression”)</a:t>
          </a:r>
        </a:p>
      </dsp:txBody>
      <dsp:txXfrm>
        <a:off x="1992198" y="2354553"/>
        <a:ext cx="8935630" cy="172484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F2C76-8DFC-5742-9190-E6C4B61583B2}">
      <dsp:nvSpPr>
        <dsp:cNvPr id="0" name=""/>
        <dsp:cNvSpPr/>
      </dsp:nvSpPr>
      <dsp:spPr>
        <a:xfrm>
          <a:off x="0" y="62063"/>
          <a:ext cx="10515600" cy="10342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We want to learn about Logistic Regression as a method for </a:t>
          </a:r>
          <a:r>
            <a:rPr lang="en-IN" sz="2600" b="1" kern="1200"/>
            <a:t>Classification.</a:t>
          </a:r>
          <a:endParaRPr lang="en-US" sz="2600" kern="1200"/>
        </a:p>
      </dsp:txBody>
      <dsp:txXfrm>
        <a:off x="50489" y="112552"/>
        <a:ext cx="10414622" cy="933302"/>
      </dsp:txXfrm>
    </dsp:sp>
    <dsp:sp modelId="{E86C87A5-564E-6D47-816B-B77329DC24BF}">
      <dsp:nvSpPr>
        <dsp:cNvPr id="0" name=""/>
        <dsp:cNvSpPr/>
      </dsp:nvSpPr>
      <dsp:spPr>
        <a:xfrm>
          <a:off x="0" y="1171224"/>
          <a:ext cx="10515600" cy="103428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t>Some examples of classification problems:</a:t>
          </a:r>
          <a:endParaRPr lang="en-US" sz="2600" kern="1200" dirty="0"/>
        </a:p>
      </dsp:txBody>
      <dsp:txXfrm>
        <a:off x="50489" y="1221713"/>
        <a:ext cx="10414622" cy="933302"/>
      </dsp:txXfrm>
    </dsp:sp>
    <dsp:sp modelId="{B1D5746A-E416-D546-A39A-EC1034BE8C11}">
      <dsp:nvSpPr>
        <dsp:cNvPr id="0" name=""/>
        <dsp:cNvSpPr/>
      </dsp:nvSpPr>
      <dsp:spPr>
        <a:xfrm>
          <a:off x="0" y="2205504"/>
          <a:ext cx="10515600"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IN" sz="2000" kern="1200"/>
            <a:t>Spam versus “Ham” emails</a:t>
          </a:r>
          <a:endParaRPr lang="en-US" sz="2000" kern="1200"/>
        </a:p>
        <a:p>
          <a:pPr marL="228600" lvl="1" indent="-228600" algn="l" defTabSz="889000">
            <a:lnSpc>
              <a:spcPct val="90000"/>
            </a:lnSpc>
            <a:spcBef>
              <a:spcPct val="0"/>
            </a:spcBef>
            <a:spcAft>
              <a:spcPct val="20000"/>
            </a:spcAft>
            <a:buChar char="•"/>
          </a:pPr>
          <a:r>
            <a:rPr lang="en-IN" sz="2000" kern="1200"/>
            <a:t>Loan Default (yes/no)</a:t>
          </a:r>
          <a:endParaRPr lang="en-US" sz="2000" kern="1200"/>
        </a:p>
        <a:p>
          <a:pPr marL="228600" lvl="1" indent="-228600" algn="l" defTabSz="889000">
            <a:lnSpc>
              <a:spcPct val="90000"/>
            </a:lnSpc>
            <a:spcBef>
              <a:spcPct val="0"/>
            </a:spcBef>
            <a:spcAft>
              <a:spcPct val="20000"/>
            </a:spcAft>
            <a:buChar char="•"/>
          </a:pPr>
          <a:r>
            <a:rPr lang="en-IN" sz="2000" kern="1200"/>
            <a:t>Disease Diagnosis</a:t>
          </a:r>
          <a:endParaRPr lang="en-US" sz="2000" kern="1200"/>
        </a:p>
      </dsp:txBody>
      <dsp:txXfrm>
        <a:off x="0" y="2205504"/>
        <a:ext cx="10515600" cy="1049490"/>
      </dsp:txXfrm>
    </dsp:sp>
    <dsp:sp modelId="{5028B67B-6257-AA43-8FB5-2F1ABCAA8837}">
      <dsp:nvSpPr>
        <dsp:cNvPr id="0" name=""/>
        <dsp:cNvSpPr/>
      </dsp:nvSpPr>
      <dsp:spPr>
        <a:xfrm>
          <a:off x="0" y="3254994"/>
          <a:ext cx="10515600" cy="10342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Above were all examples of Binary Classification</a:t>
          </a:r>
          <a:endParaRPr lang="en-US" sz="2600" kern="1200"/>
        </a:p>
      </dsp:txBody>
      <dsp:txXfrm>
        <a:off x="50489" y="3305483"/>
        <a:ext cx="10414622" cy="9333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89FC7-033D-D448-9B60-C690A400D6A7}">
      <dsp:nvSpPr>
        <dsp:cNvPr id="0" name=""/>
        <dsp:cNvSpPr/>
      </dsp:nvSpPr>
      <dsp:spPr>
        <a:xfrm>
          <a:off x="0" y="21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27A986-6787-404B-842E-F280650CE4A3}">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So far we’ve only seen regression problems where we try to predict a continuous value.</a:t>
          </a:r>
          <a:endParaRPr lang="en-US" sz="2900" kern="1200"/>
        </a:p>
      </dsp:txBody>
      <dsp:txXfrm>
        <a:off x="0" y="2124"/>
        <a:ext cx="10515600" cy="1449029"/>
      </dsp:txXfrm>
    </dsp:sp>
    <dsp:sp modelId="{0E3AFA4F-FB50-5F46-B43D-52089C3A93A5}">
      <dsp:nvSpPr>
        <dsp:cNvPr id="0" name=""/>
        <dsp:cNvSpPr/>
      </dsp:nvSpPr>
      <dsp:spPr>
        <a:xfrm>
          <a:off x="0" y="145115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8248F5-EDD6-104E-A0EE-5B2C537D7C4D}">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Although the name may be confusing at first, logistic regression allows us to solve </a:t>
          </a:r>
          <a:r>
            <a:rPr lang="en-IN" sz="2900" b="1" kern="1200"/>
            <a:t>classification</a:t>
          </a:r>
          <a:r>
            <a:rPr lang="en-IN" sz="2900" kern="1200"/>
            <a:t> problems, where we are trying to predict discrete categories.</a:t>
          </a:r>
          <a:endParaRPr lang="en-US" sz="2900" kern="1200"/>
        </a:p>
      </dsp:txBody>
      <dsp:txXfrm>
        <a:off x="0" y="1451154"/>
        <a:ext cx="10515600" cy="1449029"/>
      </dsp:txXfrm>
    </dsp:sp>
    <dsp:sp modelId="{9857B982-5971-1749-BFF0-984E7CB63008}">
      <dsp:nvSpPr>
        <dsp:cNvPr id="0" name=""/>
        <dsp:cNvSpPr/>
      </dsp:nvSpPr>
      <dsp:spPr>
        <a:xfrm>
          <a:off x="0" y="290018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2D77D0-F989-AE49-95E3-E8C9B217809F}">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The convention for binary classification is to have two classes 0 and 1.</a:t>
          </a:r>
          <a:endParaRPr lang="en-US" sz="2900" kern="1200"/>
        </a:p>
      </dsp:txBody>
      <dsp:txXfrm>
        <a:off x="0" y="2900183"/>
        <a:ext cx="10515600" cy="144902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A3BB0-8531-43C5-8827-72AD52B0E9E3}">
      <dsp:nvSpPr>
        <dsp:cNvPr id="0" name=""/>
        <dsp:cNvSpPr/>
      </dsp:nvSpPr>
      <dsp:spPr>
        <a:xfrm>
          <a:off x="0" y="298"/>
          <a:ext cx="10767999" cy="20695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43075C-88E1-4D66-80C5-8F9A80F727A6}">
      <dsp:nvSpPr>
        <dsp:cNvPr id="0" name=""/>
        <dsp:cNvSpPr/>
      </dsp:nvSpPr>
      <dsp:spPr>
        <a:xfrm>
          <a:off x="626027" y="465938"/>
          <a:ext cx="1138231" cy="11382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575325-1FDD-444A-B535-04CC9488EF8F}">
      <dsp:nvSpPr>
        <dsp:cNvPr id="0" name=""/>
        <dsp:cNvSpPr/>
      </dsp:nvSpPr>
      <dsp:spPr>
        <a:xfrm>
          <a:off x="2390285" y="298"/>
          <a:ext cx="8299297" cy="2069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23" tIns="219023" rIns="219023" bIns="219023" numCol="1" spcCol="1270" anchor="ctr" anchorCtr="0">
          <a:noAutofit/>
        </a:bodyPr>
        <a:lstStyle/>
        <a:p>
          <a:pPr marL="0" lvl="0" indent="0" algn="just" defTabSz="1244600">
            <a:lnSpc>
              <a:spcPct val="100000"/>
            </a:lnSpc>
            <a:spcBef>
              <a:spcPct val="0"/>
            </a:spcBef>
            <a:spcAft>
              <a:spcPct val="35000"/>
            </a:spcAft>
            <a:buNone/>
          </a:pPr>
          <a:r>
            <a:rPr lang="en-US" sz="2800" kern="1200"/>
            <a:t>The main point to remember with the confusion matrix and the various calculated metrics is that they are all fundamentally ways of comparing the predicted values versus the true values.</a:t>
          </a:r>
        </a:p>
      </dsp:txBody>
      <dsp:txXfrm>
        <a:off x="2390285" y="298"/>
        <a:ext cx="8299297" cy="2069511"/>
      </dsp:txXfrm>
    </dsp:sp>
    <dsp:sp modelId="{0FA9B9E4-DA93-443A-A209-1FE58F4DFD0D}">
      <dsp:nvSpPr>
        <dsp:cNvPr id="0" name=""/>
        <dsp:cNvSpPr/>
      </dsp:nvSpPr>
      <dsp:spPr>
        <a:xfrm>
          <a:off x="0" y="2382189"/>
          <a:ext cx="10767999" cy="20695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7405A-69F8-4052-9E9F-263CD0ADDAD1}">
      <dsp:nvSpPr>
        <dsp:cNvPr id="0" name=""/>
        <dsp:cNvSpPr/>
      </dsp:nvSpPr>
      <dsp:spPr>
        <a:xfrm>
          <a:off x="626027" y="2847829"/>
          <a:ext cx="1138231" cy="1138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7288B-8997-4416-8B8C-66147B7F7072}">
      <dsp:nvSpPr>
        <dsp:cNvPr id="0" name=""/>
        <dsp:cNvSpPr/>
      </dsp:nvSpPr>
      <dsp:spPr>
        <a:xfrm>
          <a:off x="2390285" y="2382189"/>
          <a:ext cx="8299297" cy="2069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23" tIns="219023" rIns="219023" bIns="219023" numCol="1" spcCol="1270" anchor="ctr" anchorCtr="0">
          <a:noAutofit/>
        </a:bodyPr>
        <a:lstStyle/>
        <a:p>
          <a:pPr marL="0" lvl="0" indent="0" algn="just" defTabSz="1244600">
            <a:lnSpc>
              <a:spcPct val="100000"/>
            </a:lnSpc>
            <a:spcBef>
              <a:spcPct val="0"/>
            </a:spcBef>
            <a:spcAft>
              <a:spcPct val="35000"/>
            </a:spcAft>
            <a:buNone/>
          </a:pPr>
          <a:r>
            <a:rPr lang="en-US" sz="2800" kern="1200"/>
            <a:t>What constitutes “good” metrics, will really depend on the specific situation!</a:t>
          </a:r>
        </a:p>
      </dsp:txBody>
      <dsp:txXfrm>
        <a:off x="2390285" y="2382189"/>
        <a:ext cx="8299297" cy="206951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F4EB4-859C-4907-9CC6-26EE463F91EF}">
      <dsp:nvSpPr>
        <dsp:cNvPr id="0" name=""/>
        <dsp:cNvSpPr/>
      </dsp:nvSpPr>
      <dsp:spPr>
        <a:xfrm>
          <a:off x="765914" y="1969"/>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C943FD-A095-4801-8A61-50BB9A63A5D8}">
      <dsp:nvSpPr>
        <dsp:cNvPr id="0" name=""/>
        <dsp:cNvSpPr/>
      </dsp:nvSpPr>
      <dsp:spPr>
        <a:xfrm>
          <a:off x="765914" y="1694090"/>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IN" sz="2800" b="1" kern="1200"/>
            <a:t>Mean Squared Error (MSE)</a:t>
          </a:r>
          <a:r>
            <a:rPr lang="en-IN" sz="2800" kern="1200"/>
            <a:t> </a:t>
          </a:r>
          <a:endParaRPr lang="en-US" sz="2800" kern="1200"/>
        </a:p>
      </dsp:txBody>
      <dsp:txXfrm>
        <a:off x="765914" y="1694090"/>
        <a:ext cx="4320000" cy="648000"/>
      </dsp:txXfrm>
    </dsp:sp>
    <dsp:sp modelId="{3BFE74A4-E18B-4E2A-AAAC-0CD37AE47E45}">
      <dsp:nvSpPr>
        <dsp:cNvPr id="0" name=""/>
        <dsp:cNvSpPr/>
      </dsp:nvSpPr>
      <dsp:spPr>
        <a:xfrm>
          <a:off x="765914" y="2425867"/>
          <a:ext cx="4320000" cy="1764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measures the average of the squares of the errors between predicted and actual values. Lower values indicate better fit.</a:t>
          </a:r>
          <a:endParaRPr lang="en-US" sz="1700" kern="1200"/>
        </a:p>
      </dsp:txBody>
      <dsp:txXfrm>
        <a:off x="765914" y="2425867"/>
        <a:ext cx="4320000" cy="1764967"/>
      </dsp:txXfrm>
    </dsp:sp>
    <dsp:sp modelId="{29A2FDA7-4D79-41B9-9865-9C869FA39ED3}">
      <dsp:nvSpPr>
        <dsp:cNvPr id="0" name=""/>
        <dsp:cNvSpPr/>
      </dsp:nvSpPr>
      <dsp:spPr>
        <a:xfrm>
          <a:off x="5841914" y="1969"/>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249FB1-E36F-49BA-BD78-E2E08FF8E0D9}">
      <dsp:nvSpPr>
        <dsp:cNvPr id="0" name=""/>
        <dsp:cNvSpPr/>
      </dsp:nvSpPr>
      <dsp:spPr>
        <a:xfrm>
          <a:off x="5841914" y="1694090"/>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defRPr b="1"/>
          </a:pPr>
          <a:r>
            <a:rPr lang="en-IN" sz="2800" b="1" kern="1200"/>
            <a:t>R-squared</a:t>
          </a:r>
          <a:r>
            <a:rPr lang="en-IN" sz="2800" kern="1200"/>
            <a:t> </a:t>
          </a:r>
          <a:endParaRPr lang="en-US" sz="2800" kern="1200"/>
        </a:p>
      </dsp:txBody>
      <dsp:txXfrm>
        <a:off x="5841914" y="1694090"/>
        <a:ext cx="4320000" cy="648000"/>
      </dsp:txXfrm>
    </dsp:sp>
    <dsp:sp modelId="{2ACED18A-3717-4BC5-A8D4-5094411E1442}">
      <dsp:nvSpPr>
        <dsp:cNvPr id="0" name=""/>
        <dsp:cNvSpPr/>
      </dsp:nvSpPr>
      <dsp:spPr>
        <a:xfrm>
          <a:off x="5841914" y="2425867"/>
          <a:ext cx="4320000" cy="1764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measures how well the independent variable(s) explain the variance in the dependent variable. </a:t>
          </a:r>
          <a:endParaRPr lang="en-US" sz="1700" kern="1200"/>
        </a:p>
        <a:p>
          <a:pPr marL="0" lvl="0" indent="0" algn="l" defTabSz="755650">
            <a:lnSpc>
              <a:spcPct val="90000"/>
            </a:lnSpc>
            <a:spcBef>
              <a:spcPct val="0"/>
            </a:spcBef>
            <a:spcAft>
              <a:spcPct val="35000"/>
            </a:spcAft>
            <a:buNone/>
          </a:pPr>
          <a:r>
            <a:rPr lang="en-IN" sz="1700" kern="1200"/>
            <a:t>It ranges from 0 to 1, where 1 indicates a perfect fit. In this example, R-squared = 0.48 means the model explains 48% of the variance in house prices.</a:t>
          </a:r>
          <a:endParaRPr lang="en-US" sz="1700" kern="1200"/>
        </a:p>
      </dsp:txBody>
      <dsp:txXfrm>
        <a:off x="5841914" y="2425867"/>
        <a:ext cx="4320000" cy="176496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0A6D7-25CB-8E44-A827-269CA27280C2}">
      <dsp:nvSpPr>
        <dsp:cNvPr id="0" name=""/>
        <dsp:cNvSpPr/>
      </dsp:nvSpPr>
      <dsp:spPr>
        <a:xfrm>
          <a:off x="4108" y="156278"/>
          <a:ext cx="2470500" cy="698793"/>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kern="1200"/>
            <a:t>ROC curves </a:t>
          </a:r>
          <a:endParaRPr lang="en-US" sz="1900" kern="1200"/>
        </a:p>
      </dsp:txBody>
      <dsp:txXfrm>
        <a:off x="4108" y="156278"/>
        <a:ext cx="2470500" cy="698793"/>
      </dsp:txXfrm>
    </dsp:sp>
    <dsp:sp modelId="{F26498DA-DD5B-D34D-8079-19C8BA684C5D}">
      <dsp:nvSpPr>
        <dsp:cNvPr id="0" name=""/>
        <dsp:cNvSpPr/>
      </dsp:nvSpPr>
      <dsp:spPr>
        <a:xfrm>
          <a:off x="4108" y="855071"/>
          <a:ext cx="2470500" cy="318145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used to evaluate the performance of binary classification models by plotting the True Positive Rate (TPR) against the False Positive Rate (FPR) at various threshold settings.</a:t>
          </a:r>
          <a:endParaRPr lang="en-US" sz="1900" kern="1200"/>
        </a:p>
      </dsp:txBody>
      <dsp:txXfrm>
        <a:off x="4108" y="855071"/>
        <a:ext cx="2470500" cy="3181454"/>
      </dsp:txXfrm>
    </dsp:sp>
    <dsp:sp modelId="{9C3219D2-B693-614A-BB41-CAC525BEAD85}">
      <dsp:nvSpPr>
        <dsp:cNvPr id="0" name=""/>
        <dsp:cNvSpPr/>
      </dsp:nvSpPr>
      <dsp:spPr>
        <a:xfrm>
          <a:off x="2820479" y="156278"/>
          <a:ext cx="2470500" cy="698793"/>
        </a:xfrm>
        <a:prstGeom prst="rect">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True Positive Rate (TPR)</a:t>
          </a:r>
          <a:r>
            <a:rPr lang="en-IN" sz="1900" kern="1200"/>
            <a:t>: </a:t>
          </a:r>
          <a:endParaRPr lang="en-US" sz="1900" kern="1200"/>
        </a:p>
      </dsp:txBody>
      <dsp:txXfrm>
        <a:off x="2820479" y="156278"/>
        <a:ext cx="2470500" cy="698793"/>
      </dsp:txXfrm>
    </dsp:sp>
    <dsp:sp modelId="{EFF20CD9-6EDF-5641-83B2-FE2C928CDC72}">
      <dsp:nvSpPr>
        <dsp:cNvPr id="0" name=""/>
        <dsp:cNvSpPr/>
      </dsp:nvSpPr>
      <dsp:spPr>
        <a:xfrm>
          <a:off x="2820479" y="855071"/>
          <a:ext cx="2470500" cy="3181454"/>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Also known as sensitivity or recall, it’s the ratio of correctly predicted positive observations to all actual positives.</a:t>
          </a:r>
          <a:endParaRPr lang="en-US" sz="1900" kern="1200"/>
        </a:p>
      </dsp:txBody>
      <dsp:txXfrm>
        <a:off x="2820479" y="855071"/>
        <a:ext cx="2470500" cy="3181454"/>
      </dsp:txXfrm>
    </dsp:sp>
    <dsp:sp modelId="{6BED7440-8B66-5C46-A1A9-B4098CE5AB46}">
      <dsp:nvSpPr>
        <dsp:cNvPr id="0" name=""/>
        <dsp:cNvSpPr/>
      </dsp:nvSpPr>
      <dsp:spPr>
        <a:xfrm>
          <a:off x="5636849" y="156278"/>
          <a:ext cx="2470500" cy="698793"/>
        </a:xfrm>
        <a:prstGeom prst="rect">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False Positive Rate (FPR)</a:t>
          </a:r>
          <a:r>
            <a:rPr lang="en-IN" sz="1900" kern="1200"/>
            <a:t>: </a:t>
          </a:r>
          <a:endParaRPr lang="en-US" sz="1900" kern="1200"/>
        </a:p>
      </dsp:txBody>
      <dsp:txXfrm>
        <a:off x="5636849" y="156278"/>
        <a:ext cx="2470500" cy="698793"/>
      </dsp:txXfrm>
    </dsp:sp>
    <dsp:sp modelId="{3B2E79DA-563D-FB4F-BE73-20AFC091572E}">
      <dsp:nvSpPr>
        <dsp:cNvPr id="0" name=""/>
        <dsp:cNvSpPr/>
      </dsp:nvSpPr>
      <dsp:spPr>
        <a:xfrm>
          <a:off x="5636849" y="855071"/>
          <a:ext cx="2470500" cy="3181454"/>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dirty="0"/>
            <a:t>The ratio of incorrectly predicted positive observations to all actual negatives.</a:t>
          </a:r>
          <a:endParaRPr lang="en-US" sz="1900" kern="1200" dirty="0"/>
        </a:p>
      </dsp:txBody>
      <dsp:txXfrm>
        <a:off x="5636849" y="855071"/>
        <a:ext cx="2470500" cy="3181454"/>
      </dsp:txXfrm>
    </dsp:sp>
    <dsp:sp modelId="{A0A32F9E-A928-D54A-8672-11B210155471}">
      <dsp:nvSpPr>
        <dsp:cNvPr id="0" name=""/>
        <dsp:cNvSpPr/>
      </dsp:nvSpPr>
      <dsp:spPr>
        <a:xfrm>
          <a:off x="8453219" y="156278"/>
          <a:ext cx="2470500" cy="698793"/>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AUC (Area Under the Curve)</a:t>
          </a:r>
          <a:r>
            <a:rPr lang="en-IN" sz="1900" kern="1200"/>
            <a:t>: </a:t>
          </a:r>
          <a:endParaRPr lang="en-US" sz="1900" kern="1200"/>
        </a:p>
      </dsp:txBody>
      <dsp:txXfrm>
        <a:off x="8453219" y="156278"/>
        <a:ext cx="2470500" cy="698793"/>
      </dsp:txXfrm>
    </dsp:sp>
    <dsp:sp modelId="{4D2781EC-28F3-BC43-9AA6-933B6F9A13E5}">
      <dsp:nvSpPr>
        <dsp:cNvPr id="0" name=""/>
        <dsp:cNvSpPr/>
      </dsp:nvSpPr>
      <dsp:spPr>
        <a:xfrm>
          <a:off x="8453219" y="855071"/>
          <a:ext cx="2470500" cy="3181454"/>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Measures the overall performance of the model. An AUC of 1 indicates a perfect model, while an AUC of 0.5 represents random guessing.</a:t>
          </a:r>
          <a:endParaRPr lang="en-US" sz="1900" kern="1200"/>
        </a:p>
      </dsp:txBody>
      <dsp:txXfrm>
        <a:off x="8453219" y="855071"/>
        <a:ext cx="2470500" cy="318145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7B2E1-C56E-490D-9DE0-BE65D04A28E9}">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15B2A7-74F5-48A1-B1F0-976217C5C066}">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F3A11A-DFEC-4D8E-978F-49887F44A956}">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the continuous processing of data as it is generated, enabling immediate analysis and decision-making. </a:t>
          </a:r>
          <a:endParaRPr lang="en-US" sz="2300" kern="1200"/>
        </a:p>
      </dsp:txBody>
      <dsp:txXfrm>
        <a:off x="1437631" y="531"/>
        <a:ext cx="9077968" cy="1244702"/>
      </dsp:txXfrm>
    </dsp:sp>
    <dsp:sp modelId="{AAA587D5-9A8C-4FFF-B626-DC22AB6022A6}">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63EC7-2C08-4824-9735-66478839F098}">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6E7C3F-C36A-4D99-987D-83A2F4024303}">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Instead of waiting for data to accumulate and then processing it in batches (as with traditional batch processing), </a:t>
          </a:r>
          <a:endParaRPr lang="en-US" sz="2300" kern="1200"/>
        </a:p>
      </dsp:txBody>
      <dsp:txXfrm>
        <a:off x="1437631" y="1556410"/>
        <a:ext cx="9077968" cy="1244702"/>
      </dsp:txXfrm>
    </dsp:sp>
    <dsp:sp modelId="{785F4DEA-6C4E-4AFE-8DF4-87B18506EAD4}">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191F56-A3D4-436A-BE66-E24E3A691693}">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7F915E-1886-4FBE-B37C-E5AAA6C19DC1}">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stream processing handles events as they arrive, providing insights, responses, or transformations instantly or within milliseconds to seconds.</a:t>
          </a:r>
          <a:endParaRPr lang="en-US" sz="2300" kern="1200"/>
        </a:p>
      </dsp:txBody>
      <dsp:txXfrm>
        <a:off x="1437631" y="3112289"/>
        <a:ext cx="9077968" cy="124470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40B86-8F7B-4CD2-80BB-EE195C3A8CA8}">
      <dsp:nvSpPr>
        <dsp:cNvPr id="0" name=""/>
        <dsp:cNvSpPr/>
      </dsp:nvSpPr>
      <dsp:spPr>
        <a:xfrm>
          <a:off x="13798" y="0"/>
          <a:ext cx="670524" cy="6576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6F8030-3D88-4539-86FF-587027820B11}">
      <dsp:nvSpPr>
        <dsp:cNvPr id="0" name=""/>
        <dsp:cNvSpPr/>
      </dsp:nvSpPr>
      <dsp:spPr>
        <a:xfrm>
          <a:off x="13798"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Continuous Data Flow</a:t>
          </a:r>
          <a:r>
            <a:rPr lang="en-IN" sz="2000" kern="1200"/>
            <a:t>:</a:t>
          </a:r>
          <a:endParaRPr lang="en-US" sz="2000" kern="1200"/>
        </a:p>
      </dsp:txBody>
      <dsp:txXfrm>
        <a:off x="13798" y="853403"/>
        <a:ext cx="1915783" cy="617176"/>
      </dsp:txXfrm>
    </dsp:sp>
    <dsp:sp modelId="{CADAE5E8-CB02-4881-B52F-4DD1BF56CDDC}">
      <dsp:nvSpPr>
        <dsp:cNvPr id="0" name=""/>
        <dsp:cNvSpPr/>
      </dsp:nvSpPr>
      <dsp:spPr>
        <a:xfrm>
          <a:off x="13798"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Data is processed as soon as it arrives, typically in an unbounded and continuous stream.</a:t>
          </a:r>
          <a:endParaRPr lang="en-US" sz="1600" kern="1200"/>
        </a:p>
        <a:p>
          <a:pPr marL="0" lvl="0" indent="0" algn="l" defTabSz="711200">
            <a:lnSpc>
              <a:spcPct val="100000"/>
            </a:lnSpc>
            <a:spcBef>
              <a:spcPct val="0"/>
            </a:spcBef>
            <a:spcAft>
              <a:spcPct val="35000"/>
            </a:spcAft>
            <a:buNone/>
          </a:pPr>
          <a:r>
            <a:rPr lang="en-IN" sz="1600" kern="1200"/>
            <a:t>It’s ideal for environments where data is generated constantly, such as sensor networks, financial markets, or social media feeds.</a:t>
          </a:r>
          <a:endParaRPr lang="en-US" sz="1600" kern="1200"/>
        </a:p>
      </dsp:txBody>
      <dsp:txXfrm>
        <a:off x="13798" y="1561615"/>
        <a:ext cx="1915783" cy="3083577"/>
      </dsp:txXfrm>
    </dsp:sp>
    <dsp:sp modelId="{DD6C293D-2C5A-467C-AE6C-D194F0180C2E}">
      <dsp:nvSpPr>
        <dsp:cNvPr id="0" name=""/>
        <dsp:cNvSpPr/>
      </dsp:nvSpPr>
      <dsp:spPr>
        <a:xfrm>
          <a:off x="2264844" y="0"/>
          <a:ext cx="670524" cy="6576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42BA6-ED7D-4914-BA4F-7CF5CAE8CBA7}">
      <dsp:nvSpPr>
        <dsp:cNvPr id="0" name=""/>
        <dsp:cNvSpPr/>
      </dsp:nvSpPr>
      <dsp:spPr>
        <a:xfrm>
          <a:off x="2264844"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Low Latency</a:t>
          </a:r>
          <a:r>
            <a:rPr lang="en-IN" sz="2000" kern="1200"/>
            <a:t>:</a:t>
          </a:r>
          <a:endParaRPr lang="en-US" sz="2000" kern="1200"/>
        </a:p>
      </dsp:txBody>
      <dsp:txXfrm>
        <a:off x="2264844" y="853403"/>
        <a:ext cx="1915783" cy="617176"/>
      </dsp:txXfrm>
    </dsp:sp>
    <dsp:sp modelId="{1204888D-31D4-4D4A-BA2C-A6254272D727}">
      <dsp:nvSpPr>
        <dsp:cNvPr id="0" name=""/>
        <dsp:cNvSpPr/>
      </dsp:nvSpPr>
      <dsp:spPr>
        <a:xfrm>
          <a:off x="2264844"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there is minimal delay between data ingestion and the processing of that data.</a:t>
          </a:r>
          <a:endParaRPr lang="en-US" sz="1600" kern="1200" dirty="0"/>
        </a:p>
        <a:p>
          <a:pPr marL="0" lvl="0" indent="0" algn="l" defTabSz="711200">
            <a:lnSpc>
              <a:spcPct val="100000"/>
            </a:lnSpc>
            <a:spcBef>
              <a:spcPct val="0"/>
            </a:spcBef>
            <a:spcAft>
              <a:spcPct val="35000"/>
            </a:spcAft>
            <a:buNone/>
          </a:pPr>
          <a:r>
            <a:rPr lang="en-IN" sz="1600" kern="1200"/>
            <a:t>This allows for immediate insights and actions.</a:t>
          </a:r>
          <a:endParaRPr lang="en-US" sz="1600" kern="1200"/>
        </a:p>
      </dsp:txBody>
      <dsp:txXfrm>
        <a:off x="2264844" y="1561615"/>
        <a:ext cx="1915783" cy="3083577"/>
      </dsp:txXfrm>
    </dsp:sp>
    <dsp:sp modelId="{8CFCB6A0-B0EE-4839-9B71-3B4FB63F9169}">
      <dsp:nvSpPr>
        <dsp:cNvPr id="0" name=""/>
        <dsp:cNvSpPr/>
      </dsp:nvSpPr>
      <dsp:spPr>
        <a:xfrm>
          <a:off x="4515891" y="0"/>
          <a:ext cx="670524" cy="6576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55E780-AFF1-4F6F-B2D4-E2F9EC1A138A}">
      <dsp:nvSpPr>
        <dsp:cNvPr id="0" name=""/>
        <dsp:cNvSpPr/>
      </dsp:nvSpPr>
      <dsp:spPr>
        <a:xfrm>
          <a:off x="4515891"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Event-Driven</a:t>
          </a:r>
          <a:r>
            <a:rPr lang="en-IN" sz="2000" kern="1200"/>
            <a:t>:</a:t>
          </a:r>
          <a:endParaRPr lang="en-US" sz="2000" kern="1200"/>
        </a:p>
      </dsp:txBody>
      <dsp:txXfrm>
        <a:off x="4515891" y="853403"/>
        <a:ext cx="1915783" cy="617176"/>
      </dsp:txXfrm>
    </dsp:sp>
    <dsp:sp modelId="{BC0A704F-2AC0-44CF-ABC1-8B08D506A785}">
      <dsp:nvSpPr>
        <dsp:cNvPr id="0" name=""/>
        <dsp:cNvSpPr/>
      </dsp:nvSpPr>
      <dsp:spPr>
        <a:xfrm>
          <a:off x="4515891"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Data in real-time stream processing is typically in the form of discrete events, such as user clicks, financial transactions, or sensor readings.</a:t>
          </a:r>
          <a:endParaRPr lang="en-US" sz="1600" kern="1200" dirty="0"/>
        </a:p>
        <a:p>
          <a:pPr marL="0" lvl="0" indent="0" algn="l" defTabSz="711200">
            <a:lnSpc>
              <a:spcPct val="100000"/>
            </a:lnSpc>
            <a:spcBef>
              <a:spcPct val="0"/>
            </a:spcBef>
            <a:spcAft>
              <a:spcPct val="35000"/>
            </a:spcAft>
            <a:buNone/>
          </a:pPr>
          <a:r>
            <a:rPr lang="en-IN" sz="1600" kern="1200"/>
            <a:t>Systems respond to these events almost instantly, triggering actions or updating states.</a:t>
          </a:r>
          <a:endParaRPr lang="en-US" sz="1600" kern="1200"/>
        </a:p>
      </dsp:txBody>
      <dsp:txXfrm>
        <a:off x="4515891" y="1561615"/>
        <a:ext cx="1915783" cy="3083577"/>
      </dsp:txXfrm>
    </dsp:sp>
    <dsp:sp modelId="{B58E0C7B-91FA-442B-831C-5DF004539FCA}">
      <dsp:nvSpPr>
        <dsp:cNvPr id="0" name=""/>
        <dsp:cNvSpPr/>
      </dsp:nvSpPr>
      <dsp:spPr>
        <a:xfrm>
          <a:off x="6766937" y="0"/>
          <a:ext cx="670524" cy="6576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594C6-08FF-4326-8C1F-F1E933086E75}">
      <dsp:nvSpPr>
        <dsp:cNvPr id="0" name=""/>
        <dsp:cNvSpPr/>
      </dsp:nvSpPr>
      <dsp:spPr>
        <a:xfrm>
          <a:off x="6766937"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Stateful Processing</a:t>
          </a:r>
          <a:r>
            <a:rPr lang="en-IN" sz="2000" kern="1200"/>
            <a:t>:</a:t>
          </a:r>
          <a:endParaRPr lang="en-US" sz="2000" kern="1200"/>
        </a:p>
      </dsp:txBody>
      <dsp:txXfrm>
        <a:off x="6766937" y="853403"/>
        <a:ext cx="1915783" cy="617176"/>
      </dsp:txXfrm>
    </dsp:sp>
    <dsp:sp modelId="{D6B2ABB3-4526-4F22-9177-334F56BD6332}">
      <dsp:nvSpPr>
        <dsp:cNvPr id="0" name=""/>
        <dsp:cNvSpPr/>
      </dsp:nvSpPr>
      <dsp:spPr>
        <a:xfrm>
          <a:off x="6766937"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Stream processors often maintain a state across different events. </a:t>
          </a:r>
        </a:p>
        <a:p>
          <a:pPr marL="0" lvl="0" indent="0" algn="l" defTabSz="711200">
            <a:lnSpc>
              <a:spcPct val="100000"/>
            </a:lnSpc>
            <a:spcBef>
              <a:spcPct val="0"/>
            </a:spcBef>
            <a:spcAft>
              <a:spcPct val="35000"/>
            </a:spcAft>
            <a:buNone/>
          </a:pPr>
          <a:r>
            <a:rPr lang="en-IN" sz="1600" kern="1200" dirty="0"/>
            <a:t>counting occurrences of events, tracking patterns over time, or joining streams of data.</a:t>
          </a:r>
          <a:endParaRPr lang="en-US" sz="1600" kern="1200" dirty="0"/>
        </a:p>
        <a:p>
          <a:pPr marL="0" lvl="0" indent="0" algn="l" defTabSz="711200">
            <a:lnSpc>
              <a:spcPct val="100000"/>
            </a:lnSpc>
            <a:spcBef>
              <a:spcPct val="0"/>
            </a:spcBef>
            <a:spcAft>
              <a:spcPct val="35000"/>
            </a:spcAft>
            <a:buNone/>
          </a:pPr>
          <a:r>
            <a:rPr lang="en-IN" sz="1600" kern="1200"/>
            <a:t>A system like </a:t>
          </a:r>
          <a:r>
            <a:rPr lang="en-IN" sz="1600" b="1" kern="1200"/>
            <a:t>Apache Flink</a:t>
          </a:r>
          <a:r>
            <a:rPr lang="en-IN" sz="1600" kern="1200"/>
            <a:t> is highly optimized for managing state efficiently in real-time applications.</a:t>
          </a:r>
          <a:endParaRPr lang="en-US" sz="1600" kern="1200"/>
        </a:p>
      </dsp:txBody>
      <dsp:txXfrm>
        <a:off x="6766937" y="1561615"/>
        <a:ext cx="1915783" cy="3083577"/>
      </dsp:txXfrm>
    </dsp:sp>
    <dsp:sp modelId="{6E1E60BB-0AA1-490E-86E0-3588BD8300CB}">
      <dsp:nvSpPr>
        <dsp:cNvPr id="0" name=""/>
        <dsp:cNvSpPr/>
      </dsp:nvSpPr>
      <dsp:spPr>
        <a:xfrm>
          <a:off x="9017983" y="0"/>
          <a:ext cx="670524" cy="6576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5651D5-50F2-4B58-8EBE-7DC6D2F27CBE}">
      <dsp:nvSpPr>
        <dsp:cNvPr id="0" name=""/>
        <dsp:cNvSpPr/>
      </dsp:nvSpPr>
      <dsp:spPr>
        <a:xfrm>
          <a:off x="9017983"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Windowing</a:t>
          </a:r>
          <a:r>
            <a:rPr lang="en-IN" sz="2000" kern="1200"/>
            <a:t>:</a:t>
          </a:r>
          <a:endParaRPr lang="en-US" sz="2000" kern="1200"/>
        </a:p>
      </dsp:txBody>
      <dsp:txXfrm>
        <a:off x="9017983" y="853403"/>
        <a:ext cx="1915783" cy="617176"/>
      </dsp:txXfrm>
    </dsp:sp>
    <dsp:sp modelId="{D16C9D75-757D-4422-AE1A-DADB1C8EA4A3}">
      <dsp:nvSpPr>
        <dsp:cNvPr id="0" name=""/>
        <dsp:cNvSpPr/>
      </dsp:nvSpPr>
      <dsp:spPr>
        <a:xfrm>
          <a:off x="9017983"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In stream processing, data is often aggregated over windows of time (e.g., every 5 minutes) or a certain number of events (e.g., after every 100 events).</a:t>
          </a:r>
          <a:endParaRPr lang="en-US" sz="1600" kern="1200"/>
        </a:p>
        <a:p>
          <a:pPr marL="0" lvl="0" indent="0" algn="l" defTabSz="711200">
            <a:lnSpc>
              <a:spcPct val="100000"/>
            </a:lnSpc>
            <a:spcBef>
              <a:spcPct val="0"/>
            </a:spcBef>
            <a:spcAft>
              <a:spcPct val="35000"/>
            </a:spcAft>
            <a:buNone/>
          </a:pPr>
          <a:r>
            <a:rPr lang="en-IN" sz="1600" kern="1200"/>
            <a:t>This allows for meaningful analysis and summarization of the continuous data flow.</a:t>
          </a:r>
          <a:endParaRPr lang="en-US" sz="1600" kern="1200"/>
        </a:p>
      </dsp:txBody>
      <dsp:txXfrm>
        <a:off x="9017983" y="1561615"/>
        <a:ext cx="1915783" cy="308357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9A8F3-6D89-47BC-9636-091F899B08D1}">
      <dsp:nvSpPr>
        <dsp:cNvPr id="0" name=""/>
        <dsp:cNvSpPr/>
      </dsp:nvSpPr>
      <dsp:spPr>
        <a:xfrm>
          <a:off x="36" y="284355"/>
          <a:ext cx="713917" cy="713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8438A7-D684-48EA-9F8F-5B6E1E70E2FB}">
      <dsp:nvSpPr>
        <dsp:cNvPr id="0" name=""/>
        <dsp:cNvSpPr/>
      </dsp:nvSpPr>
      <dsp:spPr>
        <a:xfrm>
          <a:off x="36" y="1196410"/>
          <a:ext cx="2039765" cy="62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Fraud Detection</a:t>
          </a:r>
          <a:r>
            <a:rPr lang="en-IN" sz="2000" kern="1200"/>
            <a:t>:</a:t>
          </a:r>
          <a:endParaRPr lang="en-US" sz="2000" kern="1200"/>
        </a:p>
      </dsp:txBody>
      <dsp:txXfrm>
        <a:off x="36" y="1196410"/>
        <a:ext cx="2039765" cy="620922"/>
      </dsp:txXfrm>
    </dsp:sp>
    <dsp:sp modelId="{3C3A3545-7995-4E8D-BFF5-8A1AAF755D6C}">
      <dsp:nvSpPr>
        <dsp:cNvPr id="0" name=""/>
        <dsp:cNvSpPr/>
      </dsp:nvSpPr>
      <dsp:spPr>
        <a:xfrm>
          <a:off x="36" y="1909488"/>
          <a:ext cx="2039765" cy="298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real-time stream processing can detect suspicious transactions instantly and flag or block them before harm is done.</a:t>
          </a:r>
          <a:endParaRPr lang="en-US" sz="1600" kern="1200"/>
        </a:p>
      </dsp:txBody>
      <dsp:txXfrm>
        <a:off x="36" y="1909488"/>
        <a:ext cx="2039765" cy="2982693"/>
      </dsp:txXfrm>
    </dsp:sp>
    <dsp:sp modelId="{E65FD038-9121-4E32-9369-A1981C5CB6FA}">
      <dsp:nvSpPr>
        <dsp:cNvPr id="0" name=""/>
        <dsp:cNvSpPr/>
      </dsp:nvSpPr>
      <dsp:spPr>
        <a:xfrm>
          <a:off x="2396760" y="284355"/>
          <a:ext cx="713917" cy="713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648898-7855-474B-B87D-181A4DCC9D15}">
      <dsp:nvSpPr>
        <dsp:cNvPr id="0" name=""/>
        <dsp:cNvSpPr/>
      </dsp:nvSpPr>
      <dsp:spPr>
        <a:xfrm>
          <a:off x="2396760" y="1196410"/>
          <a:ext cx="2039765" cy="62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Real-Time Analytics</a:t>
          </a:r>
          <a:r>
            <a:rPr lang="en-IN" sz="2000" kern="1200"/>
            <a:t>:</a:t>
          </a:r>
          <a:endParaRPr lang="en-US" sz="2000" kern="1200"/>
        </a:p>
      </dsp:txBody>
      <dsp:txXfrm>
        <a:off x="2396760" y="1196410"/>
        <a:ext cx="2039765" cy="620922"/>
      </dsp:txXfrm>
    </dsp:sp>
    <dsp:sp modelId="{63250E5A-E907-4968-9505-0AF2F0E72AF2}">
      <dsp:nvSpPr>
        <dsp:cNvPr id="0" name=""/>
        <dsp:cNvSpPr/>
      </dsp:nvSpPr>
      <dsp:spPr>
        <a:xfrm>
          <a:off x="2396760" y="1909488"/>
          <a:ext cx="2039765" cy="298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For online platforms, clickstream analysis in real-time helps provide instant insights into user behavior, enabling dynamic content adjustments or recommendations.</a:t>
          </a:r>
          <a:endParaRPr lang="en-US" sz="1600" kern="1200"/>
        </a:p>
      </dsp:txBody>
      <dsp:txXfrm>
        <a:off x="2396760" y="1909488"/>
        <a:ext cx="2039765" cy="2982693"/>
      </dsp:txXfrm>
    </dsp:sp>
    <dsp:sp modelId="{1D20ACB5-6BE5-471A-A267-E6295A0E9168}">
      <dsp:nvSpPr>
        <dsp:cNvPr id="0" name=""/>
        <dsp:cNvSpPr/>
      </dsp:nvSpPr>
      <dsp:spPr>
        <a:xfrm>
          <a:off x="4793485" y="284355"/>
          <a:ext cx="713917" cy="713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6FD43F-744D-48A9-990E-08875AD0FD3B}">
      <dsp:nvSpPr>
        <dsp:cNvPr id="0" name=""/>
        <dsp:cNvSpPr/>
      </dsp:nvSpPr>
      <dsp:spPr>
        <a:xfrm>
          <a:off x="4793485" y="1196410"/>
          <a:ext cx="2039765" cy="62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dirty="0"/>
            <a:t>Internet of Things (IoT)</a:t>
          </a:r>
          <a:r>
            <a:rPr lang="en-IN" sz="2000" kern="1200" dirty="0"/>
            <a:t>:</a:t>
          </a:r>
          <a:endParaRPr lang="en-US" sz="2000" kern="1200" dirty="0"/>
        </a:p>
      </dsp:txBody>
      <dsp:txXfrm>
        <a:off x="4793485" y="1196410"/>
        <a:ext cx="2039765" cy="620922"/>
      </dsp:txXfrm>
    </dsp:sp>
    <dsp:sp modelId="{F4000F65-1B74-4806-8984-27E7E0BE15BD}">
      <dsp:nvSpPr>
        <dsp:cNvPr id="0" name=""/>
        <dsp:cNvSpPr/>
      </dsp:nvSpPr>
      <dsp:spPr>
        <a:xfrm>
          <a:off x="4793485" y="1909488"/>
          <a:ext cx="2039765" cy="298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Devices and sensors continuously generate data. Real-time processing allows for immediate actions, such as shutting down a machine in case of overheating, or predictive maintenance based on continuous monitoring of equipment.</a:t>
          </a:r>
          <a:endParaRPr lang="en-US" sz="1600" kern="1200" dirty="0"/>
        </a:p>
      </dsp:txBody>
      <dsp:txXfrm>
        <a:off x="4793485" y="1909488"/>
        <a:ext cx="2039765" cy="2982693"/>
      </dsp:txXfrm>
    </dsp:sp>
    <dsp:sp modelId="{E0EB8B7E-85AD-4592-B3C7-3E22801FFFD7}">
      <dsp:nvSpPr>
        <dsp:cNvPr id="0" name=""/>
        <dsp:cNvSpPr/>
      </dsp:nvSpPr>
      <dsp:spPr>
        <a:xfrm>
          <a:off x="7190209" y="284355"/>
          <a:ext cx="713917" cy="713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A32480-6E73-405B-8B30-9205147460BD}">
      <dsp:nvSpPr>
        <dsp:cNvPr id="0" name=""/>
        <dsp:cNvSpPr/>
      </dsp:nvSpPr>
      <dsp:spPr>
        <a:xfrm>
          <a:off x="7190209" y="1196410"/>
          <a:ext cx="2039765" cy="62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Financial Market Analysis</a:t>
          </a:r>
          <a:r>
            <a:rPr lang="en-IN" sz="2000" kern="1200"/>
            <a:t>:</a:t>
          </a:r>
          <a:endParaRPr lang="en-US" sz="2000" kern="1200"/>
        </a:p>
      </dsp:txBody>
      <dsp:txXfrm>
        <a:off x="7190209" y="1196410"/>
        <a:ext cx="2039765" cy="620922"/>
      </dsp:txXfrm>
    </dsp:sp>
    <dsp:sp modelId="{FA458AE7-633C-4984-8E8C-3AB7D49A5AE1}">
      <dsp:nvSpPr>
        <dsp:cNvPr id="0" name=""/>
        <dsp:cNvSpPr/>
      </dsp:nvSpPr>
      <dsp:spPr>
        <a:xfrm>
          <a:off x="7190209" y="1909488"/>
          <a:ext cx="2039765" cy="298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Stream processing is critical in stock exchanges, where real-time data processing is necessary to monitor market movements and execute trades based on live data.</a:t>
          </a:r>
          <a:endParaRPr lang="en-US" sz="1600" kern="1200"/>
        </a:p>
      </dsp:txBody>
      <dsp:txXfrm>
        <a:off x="7190209" y="1909488"/>
        <a:ext cx="2039765" cy="2982693"/>
      </dsp:txXfrm>
    </dsp:sp>
    <dsp:sp modelId="{C3E7D30C-790E-4973-BBDC-459CD0ED1FBA}">
      <dsp:nvSpPr>
        <dsp:cNvPr id="0" name=""/>
        <dsp:cNvSpPr/>
      </dsp:nvSpPr>
      <dsp:spPr>
        <a:xfrm>
          <a:off x="9751890" y="284355"/>
          <a:ext cx="713917" cy="713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79C974-2C8E-45A5-AFB5-3CE33D51482C}">
      <dsp:nvSpPr>
        <dsp:cNvPr id="0" name=""/>
        <dsp:cNvSpPr/>
      </dsp:nvSpPr>
      <dsp:spPr>
        <a:xfrm>
          <a:off x="9586934" y="1196410"/>
          <a:ext cx="2369677" cy="6209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dirty="0"/>
            <a:t>Real-Time Recommendations</a:t>
          </a:r>
          <a:r>
            <a:rPr lang="en-IN" sz="2000" kern="1200" dirty="0"/>
            <a:t>:</a:t>
          </a:r>
          <a:endParaRPr lang="en-US" sz="2000" kern="1200" dirty="0"/>
        </a:p>
      </dsp:txBody>
      <dsp:txXfrm>
        <a:off x="9586934" y="1196410"/>
        <a:ext cx="2369677" cy="620922"/>
      </dsp:txXfrm>
    </dsp:sp>
    <dsp:sp modelId="{FD0399C2-75EC-40AF-850D-ACDFB6DBE69B}">
      <dsp:nvSpPr>
        <dsp:cNvPr id="0" name=""/>
        <dsp:cNvSpPr/>
      </dsp:nvSpPr>
      <dsp:spPr>
        <a:xfrm>
          <a:off x="9751890" y="1909488"/>
          <a:ext cx="2039765" cy="298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Services like Netflix and Spotify use real-time stream processing to </a:t>
          </a:r>
          <a:r>
            <a:rPr lang="en-IN" sz="1600" kern="1200" dirty="0" err="1"/>
            <a:t>analyze</a:t>
          </a:r>
          <a:r>
            <a:rPr lang="en-IN" sz="1600" kern="1200" dirty="0"/>
            <a:t> user interactions and provide personalized recommendations immediately.</a:t>
          </a:r>
          <a:endParaRPr lang="en-US" sz="1600" kern="1200" dirty="0"/>
        </a:p>
      </dsp:txBody>
      <dsp:txXfrm>
        <a:off x="9751890" y="1909488"/>
        <a:ext cx="2039765" cy="29826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9D85C-0ABE-B24D-ACCD-7DB88983E239}">
      <dsp:nvSpPr>
        <dsp:cNvPr id="0" name=""/>
        <dsp:cNvSpPr/>
      </dsp:nvSpPr>
      <dsp:spPr>
        <a:xfrm>
          <a:off x="0" y="177544"/>
          <a:ext cx="6540702" cy="18143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31" tIns="249936" rIns="507631"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Mapping Step</a:t>
          </a:r>
          <a:r>
            <a:rPr lang="en-IN" sz="1600" kern="1200"/>
            <a:t>: Programmer implements the </a:t>
          </a:r>
          <a:r>
            <a:rPr lang="en-IN" sz="1600" b="1" kern="1200"/>
            <a:t>Map function</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The </a:t>
          </a:r>
          <a:r>
            <a:rPr lang="en-IN" sz="1600" b="1" kern="1200"/>
            <a:t>input dataset</a:t>
          </a:r>
          <a:r>
            <a:rPr lang="en-IN" sz="1600" kern="1200"/>
            <a:t> is partitioned and stored in a </a:t>
          </a:r>
          <a:r>
            <a:rPr lang="en-IN" sz="1600" b="1" kern="1200"/>
            <a:t>distributed file system (DFS)</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Each Map task processes a partition and generates </a:t>
          </a:r>
          <a:r>
            <a:rPr lang="en-IN" sz="1600" b="1" kern="1200"/>
            <a:t>intermediate data</a:t>
          </a:r>
          <a:r>
            <a:rPr lang="en-IN" sz="1600" kern="1200"/>
            <a:t>, which is stored locally on the worker nodes.</a:t>
          </a:r>
          <a:endParaRPr lang="en-US" sz="1600" kern="1200"/>
        </a:p>
      </dsp:txBody>
      <dsp:txXfrm>
        <a:off x="0" y="177544"/>
        <a:ext cx="6540702" cy="1814399"/>
      </dsp:txXfrm>
    </dsp:sp>
    <dsp:sp modelId="{6C22697F-85CA-FA4B-ABC4-67FF6D222D32}">
      <dsp:nvSpPr>
        <dsp:cNvPr id="0" name=""/>
        <dsp:cNvSpPr/>
      </dsp:nvSpPr>
      <dsp:spPr>
        <a:xfrm>
          <a:off x="327035" y="424"/>
          <a:ext cx="4578491"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56" tIns="0" rIns="173056" bIns="0" numCol="1" spcCol="1270" anchor="ctr" anchorCtr="0">
          <a:noAutofit/>
        </a:bodyPr>
        <a:lstStyle/>
        <a:p>
          <a:pPr marL="0" lvl="0" indent="0" algn="l" defTabSz="711200">
            <a:lnSpc>
              <a:spcPct val="90000"/>
            </a:lnSpc>
            <a:spcBef>
              <a:spcPct val="0"/>
            </a:spcBef>
            <a:spcAft>
              <a:spcPct val="35000"/>
            </a:spcAft>
            <a:buNone/>
          </a:pPr>
          <a:r>
            <a:rPr lang="en-IN" sz="1600" b="1" kern="1200"/>
            <a:t>MapReduce Workflow : </a:t>
          </a:r>
          <a:r>
            <a:rPr lang="en-IN" sz="1600" kern="1200"/>
            <a:t>involves three steps</a:t>
          </a:r>
          <a:endParaRPr lang="en-US" sz="1600" kern="1200"/>
        </a:p>
      </dsp:txBody>
      <dsp:txXfrm>
        <a:off x="344328" y="17717"/>
        <a:ext cx="4543905" cy="319654"/>
      </dsp:txXfrm>
    </dsp:sp>
    <dsp:sp modelId="{6315CD44-72E4-7D44-97BF-AF30BB85C43C}">
      <dsp:nvSpPr>
        <dsp:cNvPr id="0" name=""/>
        <dsp:cNvSpPr/>
      </dsp:nvSpPr>
      <dsp:spPr>
        <a:xfrm>
          <a:off x="0" y="2233863"/>
          <a:ext cx="6540702" cy="1322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31" tIns="249936" rIns="50763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a:t>
          </a:r>
          <a:r>
            <a:rPr lang="en-IN" sz="1600" b="1" kern="1200"/>
            <a:t>intermediate data</a:t>
          </a:r>
          <a:r>
            <a:rPr lang="en-IN" sz="1600" kern="1200"/>
            <a:t> is distributed across the computational resources to prepare for the Reduce step.</a:t>
          </a:r>
          <a:endParaRPr lang="en-US" sz="1600" kern="1200"/>
        </a:p>
        <a:p>
          <a:pPr marL="171450" lvl="1" indent="-171450" algn="l" defTabSz="711200">
            <a:lnSpc>
              <a:spcPct val="90000"/>
            </a:lnSpc>
            <a:spcBef>
              <a:spcPct val="0"/>
            </a:spcBef>
            <a:spcAft>
              <a:spcPct val="15000"/>
            </a:spcAft>
            <a:buChar char="•"/>
          </a:pPr>
          <a:r>
            <a:rPr lang="en-IN" sz="1600" kern="1200"/>
            <a:t>This step is often a </a:t>
          </a:r>
          <a:r>
            <a:rPr lang="en-IN" sz="1600" b="1" kern="1200"/>
            <a:t>communication bottleneck</a:t>
          </a:r>
          <a:r>
            <a:rPr lang="en-IN" sz="1600" kern="1200"/>
            <a:t> due to its all-to-all data distribution.</a:t>
          </a:r>
          <a:endParaRPr lang="en-US" sz="1600" kern="1200"/>
        </a:p>
      </dsp:txBody>
      <dsp:txXfrm>
        <a:off x="0" y="2233863"/>
        <a:ext cx="6540702" cy="1322999"/>
      </dsp:txXfrm>
    </dsp:sp>
    <dsp:sp modelId="{13262DAC-45B6-A64B-AB75-18ABD6ADD1AF}">
      <dsp:nvSpPr>
        <dsp:cNvPr id="0" name=""/>
        <dsp:cNvSpPr/>
      </dsp:nvSpPr>
      <dsp:spPr>
        <a:xfrm>
          <a:off x="327035" y="2056743"/>
          <a:ext cx="4578491"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56" tIns="0" rIns="173056" bIns="0" numCol="1" spcCol="1270" anchor="ctr" anchorCtr="0">
          <a:noAutofit/>
        </a:bodyPr>
        <a:lstStyle/>
        <a:p>
          <a:pPr marL="0" lvl="0" indent="0" algn="l" defTabSz="711200">
            <a:lnSpc>
              <a:spcPct val="90000"/>
            </a:lnSpc>
            <a:spcBef>
              <a:spcPct val="0"/>
            </a:spcBef>
            <a:spcAft>
              <a:spcPct val="35000"/>
            </a:spcAft>
            <a:buNone/>
          </a:pPr>
          <a:r>
            <a:rPr lang="en-IN" sz="1600" b="1" kern="1200"/>
            <a:t>Shuffling Step</a:t>
          </a:r>
          <a:r>
            <a:rPr lang="en-IN" sz="1600" kern="1200"/>
            <a:t>:</a:t>
          </a:r>
          <a:endParaRPr lang="en-US" sz="1600" kern="1200"/>
        </a:p>
      </dsp:txBody>
      <dsp:txXfrm>
        <a:off x="344328" y="2074036"/>
        <a:ext cx="4543905" cy="319654"/>
      </dsp:txXfrm>
    </dsp:sp>
    <dsp:sp modelId="{6B2FEBE5-A934-3F4C-BA49-B8DE8275D799}">
      <dsp:nvSpPr>
        <dsp:cNvPr id="0" name=""/>
        <dsp:cNvSpPr/>
      </dsp:nvSpPr>
      <dsp:spPr>
        <a:xfrm>
          <a:off x="0" y="3798784"/>
          <a:ext cx="6540702" cy="8126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31" tIns="249936" rIns="50763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a:t>
          </a:r>
          <a:r>
            <a:rPr lang="en-IN" sz="1600" b="1" kern="1200"/>
            <a:t>Reduce function</a:t>
          </a:r>
          <a:r>
            <a:rPr lang="en-IN" sz="1600" kern="1200"/>
            <a:t> is executed to generate the final output from the intermediate data.</a:t>
          </a:r>
          <a:endParaRPr lang="en-US" sz="1600" kern="1200"/>
        </a:p>
      </dsp:txBody>
      <dsp:txXfrm>
        <a:off x="0" y="3798784"/>
        <a:ext cx="6540702" cy="812699"/>
      </dsp:txXfrm>
    </dsp:sp>
    <dsp:sp modelId="{9A414777-3877-D64C-AE4D-8CE8CE90F1D1}">
      <dsp:nvSpPr>
        <dsp:cNvPr id="0" name=""/>
        <dsp:cNvSpPr/>
      </dsp:nvSpPr>
      <dsp:spPr>
        <a:xfrm>
          <a:off x="327035" y="3621664"/>
          <a:ext cx="4578491"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56" tIns="0" rIns="173056" bIns="0" numCol="1" spcCol="1270" anchor="ctr" anchorCtr="0">
          <a:noAutofit/>
        </a:bodyPr>
        <a:lstStyle/>
        <a:p>
          <a:pPr marL="0" lvl="0" indent="0" algn="l" defTabSz="711200">
            <a:lnSpc>
              <a:spcPct val="90000"/>
            </a:lnSpc>
            <a:spcBef>
              <a:spcPct val="0"/>
            </a:spcBef>
            <a:spcAft>
              <a:spcPct val="35000"/>
            </a:spcAft>
            <a:buNone/>
          </a:pPr>
          <a:r>
            <a:rPr lang="en-IN" sz="1600" b="1" kern="1200"/>
            <a:t>Reduce Step</a:t>
          </a:r>
          <a:r>
            <a:rPr lang="en-IN" sz="1600" kern="1200"/>
            <a:t>:</a:t>
          </a:r>
          <a:endParaRPr lang="en-US" sz="1600" kern="1200"/>
        </a:p>
      </dsp:txBody>
      <dsp:txXfrm>
        <a:off x="344328" y="3638957"/>
        <a:ext cx="4543905" cy="319654"/>
      </dsp:txXfrm>
    </dsp:sp>
    <dsp:sp modelId="{430FCAB9-0C22-0E4A-8572-946314225DE9}">
      <dsp:nvSpPr>
        <dsp:cNvPr id="0" name=""/>
        <dsp:cNvSpPr/>
      </dsp:nvSpPr>
      <dsp:spPr>
        <a:xfrm>
          <a:off x="0" y="4853404"/>
          <a:ext cx="6540702" cy="15497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31" tIns="249936" rIns="507631"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Multistage MapReduce jobs</a:t>
          </a:r>
          <a:r>
            <a:rPr lang="en-IN" sz="1600" kern="1200"/>
            <a:t> are common, where the output of one MapReduce job serves as the intermediate data for the next job.</a:t>
          </a:r>
          <a:endParaRPr lang="en-US" sz="1600" kern="1200"/>
        </a:p>
        <a:p>
          <a:pPr marL="171450" lvl="1" indent="-171450" algn="l" defTabSz="711200">
            <a:lnSpc>
              <a:spcPct val="90000"/>
            </a:lnSpc>
            <a:spcBef>
              <a:spcPct val="0"/>
            </a:spcBef>
            <a:spcAft>
              <a:spcPct val="15000"/>
            </a:spcAft>
            <a:buChar char="•"/>
          </a:pPr>
          <a:r>
            <a:rPr lang="en-IN" sz="1600" kern="1200"/>
            <a:t>An example is </a:t>
          </a:r>
          <a:r>
            <a:rPr lang="en-IN" sz="1600" b="1" kern="1200"/>
            <a:t>Yahoo! WebMap</a:t>
          </a:r>
          <a:r>
            <a:rPr lang="en-IN" sz="1600" kern="1200"/>
            <a:t>, where a chain of MapReduce jobs processes web data.</a:t>
          </a:r>
          <a:endParaRPr lang="en-US" sz="1600" kern="1200"/>
        </a:p>
      </dsp:txBody>
      <dsp:txXfrm>
        <a:off x="0" y="4853404"/>
        <a:ext cx="6540702" cy="1549799"/>
      </dsp:txXfrm>
    </dsp:sp>
    <dsp:sp modelId="{253BC54D-CA89-7A40-BAE3-5B1D8E6EE4A1}">
      <dsp:nvSpPr>
        <dsp:cNvPr id="0" name=""/>
        <dsp:cNvSpPr/>
      </dsp:nvSpPr>
      <dsp:spPr>
        <a:xfrm>
          <a:off x="327035" y="4676284"/>
          <a:ext cx="4578491" cy="35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56" tIns="0" rIns="173056" bIns="0" numCol="1" spcCol="1270" anchor="ctr" anchorCtr="0">
          <a:noAutofit/>
        </a:bodyPr>
        <a:lstStyle/>
        <a:p>
          <a:pPr marL="0" lvl="0" indent="0" algn="l" defTabSz="711200">
            <a:lnSpc>
              <a:spcPct val="90000"/>
            </a:lnSpc>
            <a:spcBef>
              <a:spcPct val="0"/>
            </a:spcBef>
            <a:spcAft>
              <a:spcPct val="35000"/>
            </a:spcAft>
            <a:buNone/>
          </a:pPr>
          <a:r>
            <a:rPr lang="en-IN" sz="1600" b="1" kern="1200"/>
            <a:t>Multistage MapReduce Jobs</a:t>
          </a:r>
          <a:endParaRPr lang="en-US" sz="1600" kern="1200"/>
        </a:p>
      </dsp:txBody>
      <dsp:txXfrm>
        <a:off x="344328" y="4693577"/>
        <a:ext cx="4543905" cy="31965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3C920-C79D-FF47-A21D-21F72B6BBC7C}">
      <dsp:nvSpPr>
        <dsp:cNvPr id="0" name=""/>
        <dsp:cNvSpPr/>
      </dsp:nvSpPr>
      <dsp:spPr>
        <a:xfrm>
          <a:off x="0" y="18850"/>
          <a:ext cx="6367912" cy="6367912"/>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52D1B-7C51-3D49-A314-CF19C3499671}">
      <dsp:nvSpPr>
        <dsp:cNvPr id="0" name=""/>
        <dsp:cNvSpPr/>
      </dsp:nvSpPr>
      <dsp:spPr>
        <a:xfrm>
          <a:off x="413914" y="432764"/>
          <a:ext cx="2547165" cy="254716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a:t>Apache Flink</a:t>
          </a:r>
          <a:r>
            <a:rPr lang="en-IN" sz="1800" kern="1200"/>
            <a:t>: </a:t>
          </a:r>
          <a:endParaRPr lang="en-US" sz="1800" kern="1200"/>
        </a:p>
        <a:p>
          <a:pPr marL="114300" lvl="1" indent="-114300" algn="l" defTabSz="622300">
            <a:lnSpc>
              <a:spcPct val="90000"/>
            </a:lnSpc>
            <a:spcBef>
              <a:spcPct val="0"/>
            </a:spcBef>
            <a:spcAft>
              <a:spcPct val="15000"/>
            </a:spcAft>
            <a:buChar char="•"/>
          </a:pPr>
          <a:r>
            <a:rPr lang="en-IN" sz="1400" kern="1200"/>
            <a:t>Optimized for real-time, stateful stream processing with low-latency and fault tolerance features.</a:t>
          </a:r>
          <a:endParaRPr lang="en-US" sz="1400" kern="1200"/>
        </a:p>
      </dsp:txBody>
      <dsp:txXfrm>
        <a:off x="538256" y="557106"/>
        <a:ext cx="2298481" cy="2298481"/>
      </dsp:txXfrm>
    </dsp:sp>
    <dsp:sp modelId="{D258F8C2-2CAB-394A-9E7D-41081A77FEBC}">
      <dsp:nvSpPr>
        <dsp:cNvPr id="0" name=""/>
        <dsp:cNvSpPr/>
      </dsp:nvSpPr>
      <dsp:spPr>
        <a:xfrm>
          <a:off x="3406833" y="432764"/>
          <a:ext cx="2547165" cy="2547165"/>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a:t>Apache Kafka</a:t>
          </a:r>
          <a:r>
            <a:rPr lang="en-IN" sz="1800" kern="1200"/>
            <a:t>: </a:t>
          </a:r>
          <a:endParaRPr lang="en-US" sz="1800" kern="1200"/>
        </a:p>
        <a:p>
          <a:pPr marL="114300" lvl="1" indent="-114300" algn="l" defTabSz="622300">
            <a:lnSpc>
              <a:spcPct val="90000"/>
            </a:lnSpc>
            <a:spcBef>
              <a:spcPct val="0"/>
            </a:spcBef>
            <a:spcAft>
              <a:spcPct val="15000"/>
            </a:spcAft>
            <a:buChar char="•"/>
          </a:pPr>
          <a:r>
            <a:rPr lang="en-IN" sz="1400" kern="1200"/>
            <a:t>Often used as a distributed message broker, handling data streaming between producers and consumers.</a:t>
          </a:r>
          <a:endParaRPr lang="en-US" sz="1400" kern="1200"/>
        </a:p>
      </dsp:txBody>
      <dsp:txXfrm>
        <a:off x="3531175" y="557106"/>
        <a:ext cx="2298481" cy="2298481"/>
      </dsp:txXfrm>
    </dsp:sp>
    <dsp:sp modelId="{D9BF8064-18C2-E84F-B108-8CC0B2390AA5}">
      <dsp:nvSpPr>
        <dsp:cNvPr id="0" name=""/>
        <dsp:cNvSpPr/>
      </dsp:nvSpPr>
      <dsp:spPr>
        <a:xfrm>
          <a:off x="413914" y="3425683"/>
          <a:ext cx="2547165" cy="2547165"/>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a:t>Apache Storm</a:t>
          </a:r>
          <a:r>
            <a:rPr lang="en-IN" sz="1800" kern="1200"/>
            <a:t>: </a:t>
          </a:r>
          <a:endParaRPr lang="en-US" sz="1800" kern="1200"/>
        </a:p>
        <a:p>
          <a:pPr marL="114300" lvl="1" indent="-114300" algn="l" defTabSz="622300">
            <a:lnSpc>
              <a:spcPct val="90000"/>
            </a:lnSpc>
            <a:spcBef>
              <a:spcPct val="0"/>
            </a:spcBef>
            <a:spcAft>
              <a:spcPct val="15000"/>
            </a:spcAft>
            <a:buChar char="•"/>
          </a:pPr>
          <a:r>
            <a:rPr lang="en-IN" sz="1400" kern="1200"/>
            <a:t>Another real-time stream processing framework, designed for distributed and fault-tolerant processing.</a:t>
          </a:r>
          <a:endParaRPr lang="en-US" sz="1400" kern="1200"/>
        </a:p>
      </dsp:txBody>
      <dsp:txXfrm>
        <a:off x="538256" y="3550025"/>
        <a:ext cx="2298481" cy="2298481"/>
      </dsp:txXfrm>
    </dsp:sp>
    <dsp:sp modelId="{DCCEC425-DFAA-494F-8E81-398912E83088}">
      <dsp:nvSpPr>
        <dsp:cNvPr id="0" name=""/>
        <dsp:cNvSpPr/>
      </dsp:nvSpPr>
      <dsp:spPr>
        <a:xfrm>
          <a:off x="3406833" y="3425683"/>
          <a:ext cx="2547165" cy="2547165"/>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a:t>Apache Spark Structured Streaming</a:t>
          </a:r>
          <a:r>
            <a:rPr lang="en-IN" sz="1800" kern="1200"/>
            <a:t>: </a:t>
          </a:r>
          <a:endParaRPr lang="en-US" sz="1800" kern="1200"/>
        </a:p>
        <a:p>
          <a:pPr marL="114300" lvl="1" indent="-114300" algn="l" defTabSz="622300">
            <a:lnSpc>
              <a:spcPct val="90000"/>
            </a:lnSpc>
            <a:spcBef>
              <a:spcPct val="0"/>
            </a:spcBef>
            <a:spcAft>
              <a:spcPct val="15000"/>
            </a:spcAft>
            <a:buChar char="•"/>
          </a:pPr>
          <a:r>
            <a:rPr lang="en-IN" sz="1400" kern="1200"/>
            <a:t>A micro-batch processing framework for near real-time analytics, which offers a simpler approach to streaming.</a:t>
          </a:r>
          <a:endParaRPr lang="en-US" sz="1400" kern="1200"/>
        </a:p>
      </dsp:txBody>
      <dsp:txXfrm>
        <a:off x="3531175" y="3550025"/>
        <a:ext cx="2298481" cy="229848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46171-CAF0-C648-B240-746862456F68}">
      <dsp:nvSpPr>
        <dsp:cNvPr id="0" name=""/>
        <dsp:cNvSpPr/>
      </dsp:nvSpPr>
      <dsp:spPr>
        <a:xfrm>
          <a:off x="0" y="167556"/>
          <a:ext cx="6367912" cy="4668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kern="1200"/>
            <a:t>Scenario:</a:t>
          </a:r>
          <a:endParaRPr lang="en-US" sz="1900" kern="1200"/>
        </a:p>
      </dsp:txBody>
      <dsp:txXfrm>
        <a:off x="22789" y="190345"/>
        <a:ext cx="6322334" cy="421252"/>
      </dsp:txXfrm>
    </dsp:sp>
    <dsp:sp modelId="{B9F6EA29-AE10-7448-A982-E0D16BF9F70F}">
      <dsp:nvSpPr>
        <dsp:cNvPr id="0" name=""/>
        <dsp:cNvSpPr/>
      </dsp:nvSpPr>
      <dsp:spPr>
        <a:xfrm>
          <a:off x="0" y="634386"/>
          <a:ext cx="6367912"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kern="1200"/>
            <a:t>A telecom company wants to predict customer churn in real-time to reduce attrition. </a:t>
          </a:r>
          <a:endParaRPr lang="en-US" sz="1500" kern="1200"/>
        </a:p>
        <a:p>
          <a:pPr marL="114300" lvl="1" indent="-114300" algn="l" defTabSz="666750">
            <a:lnSpc>
              <a:spcPct val="90000"/>
            </a:lnSpc>
            <a:spcBef>
              <a:spcPct val="0"/>
            </a:spcBef>
            <a:spcAft>
              <a:spcPct val="20000"/>
            </a:spcAft>
            <a:buChar char="•"/>
          </a:pPr>
          <a:r>
            <a:rPr lang="en-IN" sz="1500" kern="1200"/>
            <a:t>They implement a real-time churn prediction system based on customer usage patterns and interactions with support.</a:t>
          </a:r>
          <a:endParaRPr lang="en-US" sz="1500" kern="1200"/>
        </a:p>
      </dsp:txBody>
      <dsp:txXfrm>
        <a:off x="0" y="634386"/>
        <a:ext cx="6367912" cy="943920"/>
      </dsp:txXfrm>
    </dsp:sp>
    <dsp:sp modelId="{F58926A2-8CD4-E440-9647-B47A440A559F}">
      <dsp:nvSpPr>
        <dsp:cNvPr id="0" name=""/>
        <dsp:cNvSpPr/>
      </dsp:nvSpPr>
      <dsp:spPr>
        <a:xfrm>
          <a:off x="0" y="1578306"/>
          <a:ext cx="6367912" cy="46683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kern="1200"/>
            <a:t>Data Source</a:t>
          </a:r>
          <a:r>
            <a:rPr lang="en-IN" sz="1900" kern="1200"/>
            <a:t>: </a:t>
          </a:r>
          <a:endParaRPr lang="en-US" sz="1900" kern="1200"/>
        </a:p>
      </dsp:txBody>
      <dsp:txXfrm>
        <a:off x="22789" y="1601095"/>
        <a:ext cx="6322334" cy="421252"/>
      </dsp:txXfrm>
    </dsp:sp>
    <dsp:sp modelId="{35E0F968-D2CE-7A4A-9C5E-3ECAFA49E9C7}">
      <dsp:nvSpPr>
        <dsp:cNvPr id="0" name=""/>
        <dsp:cNvSpPr/>
      </dsp:nvSpPr>
      <dsp:spPr>
        <a:xfrm>
          <a:off x="0" y="2045136"/>
          <a:ext cx="6367912" cy="47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kern="1200"/>
            <a:t>Stream customer call logs, data usage, service complaints, and billing information through </a:t>
          </a:r>
          <a:r>
            <a:rPr lang="en-IN" sz="1500" b="1" kern="1200"/>
            <a:t>Kafka</a:t>
          </a:r>
          <a:r>
            <a:rPr lang="en-IN" sz="1500" kern="1200"/>
            <a:t>.</a:t>
          </a:r>
          <a:endParaRPr lang="en-US" sz="1500" kern="1200"/>
        </a:p>
      </dsp:txBody>
      <dsp:txXfrm>
        <a:off x="0" y="2045136"/>
        <a:ext cx="6367912" cy="471960"/>
      </dsp:txXfrm>
    </dsp:sp>
    <dsp:sp modelId="{FD291DCA-F362-A94F-8DF0-28F8EA76867F}">
      <dsp:nvSpPr>
        <dsp:cNvPr id="0" name=""/>
        <dsp:cNvSpPr/>
      </dsp:nvSpPr>
      <dsp:spPr>
        <a:xfrm>
          <a:off x="0" y="2517096"/>
          <a:ext cx="6367912" cy="46683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kern="1200"/>
            <a:t>Flink for Stream Processing</a:t>
          </a:r>
          <a:r>
            <a:rPr lang="en-IN" sz="1900" kern="1200"/>
            <a:t>:</a:t>
          </a:r>
          <a:endParaRPr lang="en-US" sz="1900" kern="1200"/>
        </a:p>
      </dsp:txBody>
      <dsp:txXfrm>
        <a:off x="22789" y="2539885"/>
        <a:ext cx="6322334" cy="421252"/>
      </dsp:txXfrm>
    </dsp:sp>
    <dsp:sp modelId="{CD96A373-BE49-384F-9041-C739BD5BD4F4}">
      <dsp:nvSpPr>
        <dsp:cNvPr id="0" name=""/>
        <dsp:cNvSpPr/>
      </dsp:nvSpPr>
      <dsp:spPr>
        <a:xfrm>
          <a:off x="0" y="2983926"/>
          <a:ext cx="6367912" cy="1160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kern="1200"/>
            <a:t>Use </a:t>
          </a:r>
          <a:r>
            <a:rPr lang="en-IN" sz="1500" b="1" kern="1200"/>
            <a:t>Flink</a:t>
          </a:r>
          <a:r>
            <a:rPr lang="en-IN" sz="1500" kern="1200"/>
            <a:t> to preprocess the data, calculate real-time metrics (e.g., call duration, internet usage over the past 24 hours), and detect patterns (e.g., customers frequently contacting support).</a:t>
          </a:r>
          <a:endParaRPr lang="en-US" sz="1500" kern="1200"/>
        </a:p>
        <a:p>
          <a:pPr marL="114300" lvl="1" indent="-114300" algn="l" defTabSz="666750">
            <a:lnSpc>
              <a:spcPct val="90000"/>
            </a:lnSpc>
            <a:spcBef>
              <a:spcPct val="0"/>
            </a:spcBef>
            <a:spcAft>
              <a:spcPct val="20000"/>
            </a:spcAft>
            <a:buChar char="•"/>
          </a:pPr>
          <a:r>
            <a:rPr lang="en-IN" sz="1500" kern="1200"/>
            <a:t>Real-time features such as "days since last payment" or "increase in service complaints" are computed.</a:t>
          </a:r>
          <a:endParaRPr lang="en-US" sz="1500" kern="1200"/>
        </a:p>
      </dsp:txBody>
      <dsp:txXfrm>
        <a:off x="0" y="2983926"/>
        <a:ext cx="6367912" cy="1160235"/>
      </dsp:txXfrm>
    </dsp:sp>
    <dsp:sp modelId="{9E1BA2C2-E2F4-9B43-A622-333430C9241D}">
      <dsp:nvSpPr>
        <dsp:cNvPr id="0" name=""/>
        <dsp:cNvSpPr/>
      </dsp:nvSpPr>
      <dsp:spPr>
        <a:xfrm>
          <a:off x="0" y="4144161"/>
          <a:ext cx="6367912" cy="46683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kern="1200"/>
            <a:t>Churn Prediction Model</a:t>
          </a:r>
          <a:r>
            <a:rPr lang="en-IN" sz="1900" kern="1200"/>
            <a:t>: </a:t>
          </a:r>
          <a:endParaRPr lang="en-US" sz="1900" kern="1200"/>
        </a:p>
      </dsp:txBody>
      <dsp:txXfrm>
        <a:off x="22789" y="4166950"/>
        <a:ext cx="6322334" cy="421252"/>
      </dsp:txXfrm>
    </dsp:sp>
    <dsp:sp modelId="{570D619B-99B7-3244-8093-A6F74D2CAE3D}">
      <dsp:nvSpPr>
        <dsp:cNvPr id="0" name=""/>
        <dsp:cNvSpPr/>
      </dsp:nvSpPr>
      <dsp:spPr>
        <a:xfrm>
          <a:off x="0" y="4610991"/>
          <a:ext cx="6367912" cy="47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kern="1200"/>
            <a:t>A pre-trained </a:t>
          </a:r>
          <a:r>
            <a:rPr lang="en-IN" sz="1500" b="1" kern="1200"/>
            <a:t>logistic regression</a:t>
          </a:r>
          <a:r>
            <a:rPr lang="en-IN" sz="1500" kern="1200"/>
            <a:t> model is integrated into the Flink pipeline to predict the probability of churn.</a:t>
          </a:r>
          <a:endParaRPr lang="en-US" sz="1500" kern="1200"/>
        </a:p>
      </dsp:txBody>
      <dsp:txXfrm>
        <a:off x="0" y="4610991"/>
        <a:ext cx="6367912" cy="471960"/>
      </dsp:txXfrm>
    </dsp:sp>
    <dsp:sp modelId="{B73C3E4D-EA18-5A40-A638-A6F0AD19A000}">
      <dsp:nvSpPr>
        <dsp:cNvPr id="0" name=""/>
        <dsp:cNvSpPr/>
      </dsp:nvSpPr>
      <dsp:spPr>
        <a:xfrm>
          <a:off x="0" y="5082951"/>
          <a:ext cx="6367912" cy="46683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kern="1200"/>
            <a:t>Real-Time Action</a:t>
          </a:r>
          <a:r>
            <a:rPr lang="en-IN" sz="1900" kern="1200"/>
            <a:t>: </a:t>
          </a:r>
          <a:endParaRPr lang="en-US" sz="1900" kern="1200"/>
        </a:p>
      </dsp:txBody>
      <dsp:txXfrm>
        <a:off x="22789" y="5105740"/>
        <a:ext cx="6322334" cy="421252"/>
      </dsp:txXfrm>
    </dsp:sp>
    <dsp:sp modelId="{FFCD209F-D667-EE4B-8E5E-1D36816741DD}">
      <dsp:nvSpPr>
        <dsp:cNvPr id="0" name=""/>
        <dsp:cNvSpPr/>
      </dsp:nvSpPr>
      <dsp:spPr>
        <a:xfrm>
          <a:off x="0" y="5549781"/>
          <a:ext cx="6367912" cy="688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kern="1200"/>
            <a:t>If the churn probability is high, the system triggers an SMS offering a discount or enhanced service. If the customer is still dissatisfied, it escalates to a human support team for intervention.</a:t>
          </a:r>
          <a:endParaRPr lang="en-US" sz="1500" kern="1200"/>
        </a:p>
      </dsp:txBody>
      <dsp:txXfrm>
        <a:off x="0" y="5549781"/>
        <a:ext cx="6367912" cy="68827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F7B16-D23E-4915-8C65-2339181B8365}">
      <dsp:nvSpPr>
        <dsp:cNvPr id="0" name=""/>
        <dsp:cNvSpPr/>
      </dsp:nvSpPr>
      <dsp:spPr>
        <a:xfrm>
          <a:off x="0" y="5146"/>
          <a:ext cx="6301601" cy="169584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3CEE8-9128-4E99-95D2-4446471E9007}">
      <dsp:nvSpPr>
        <dsp:cNvPr id="0" name=""/>
        <dsp:cNvSpPr/>
      </dsp:nvSpPr>
      <dsp:spPr>
        <a:xfrm>
          <a:off x="512993" y="386712"/>
          <a:ext cx="933627" cy="9327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6B0235-7DDE-4004-B468-B2FCE4028068}">
      <dsp:nvSpPr>
        <dsp:cNvPr id="0" name=""/>
        <dsp:cNvSpPr/>
      </dsp:nvSpPr>
      <dsp:spPr>
        <a:xfrm>
          <a:off x="1959614" y="5146"/>
          <a:ext cx="4212665" cy="1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653" tIns="179653" rIns="179653" bIns="179653" numCol="1" spcCol="1270" anchor="ctr" anchorCtr="0">
          <a:noAutofit/>
        </a:bodyPr>
        <a:lstStyle/>
        <a:p>
          <a:pPr marL="0" lvl="0" indent="0" algn="just" defTabSz="711200">
            <a:lnSpc>
              <a:spcPct val="100000"/>
            </a:lnSpc>
            <a:spcBef>
              <a:spcPct val="0"/>
            </a:spcBef>
            <a:spcAft>
              <a:spcPct val="35000"/>
            </a:spcAft>
            <a:buNone/>
          </a:pPr>
          <a:r>
            <a:rPr lang="en-IN" sz="1600" b="1" kern="1200"/>
            <a:t>Churn prediction</a:t>
          </a:r>
          <a:r>
            <a:rPr lang="en-IN" sz="1600" kern="1200"/>
            <a:t> is the process of identifying customers who are likely to stop using a service or product. </a:t>
          </a:r>
          <a:endParaRPr lang="en-US" sz="1600" kern="1200"/>
        </a:p>
      </dsp:txBody>
      <dsp:txXfrm>
        <a:off x="1959614" y="5146"/>
        <a:ext cx="4212665" cy="1697504"/>
      </dsp:txXfrm>
    </dsp:sp>
    <dsp:sp modelId="{E2ED8C59-9F6D-409C-8933-B51A3CCE66BA}">
      <dsp:nvSpPr>
        <dsp:cNvPr id="0" name=""/>
        <dsp:cNvSpPr/>
      </dsp:nvSpPr>
      <dsp:spPr>
        <a:xfrm>
          <a:off x="0" y="2090652"/>
          <a:ext cx="6301601" cy="169584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7ABF90-9050-47E9-967D-DBBD19A47092}">
      <dsp:nvSpPr>
        <dsp:cNvPr id="0" name=""/>
        <dsp:cNvSpPr/>
      </dsp:nvSpPr>
      <dsp:spPr>
        <a:xfrm>
          <a:off x="512993" y="2472217"/>
          <a:ext cx="933627" cy="9327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FCDCCC-DA3B-4F31-8858-D64140EEEBDB}">
      <dsp:nvSpPr>
        <dsp:cNvPr id="0" name=""/>
        <dsp:cNvSpPr/>
      </dsp:nvSpPr>
      <dsp:spPr>
        <a:xfrm>
          <a:off x="1959614" y="2090652"/>
          <a:ext cx="4212665" cy="1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653" tIns="179653" rIns="179653" bIns="179653" numCol="1" spcCol="1270" anchor="ctr" anchorCtr="0">
          <a:noAutofit/>
        </a:bodyPr>
        <a:lstStyle/>
        <a:p>
          <a:pPr marL="0" lvl="0" indent="0" algn="just" defTabSz="711200">
            <a:lnSpc>
              <a:spcPct val="100000"/>
            </a:lnSpc>
            <a:spcBef>
              <a:spcPct val="0"/>
            </a:spcBef>
            <a:spcAft>
              <a:spcPct val="35000"/>
            </a:spcAft>
            <a:buNone/>
          </a:pPr>
          <a:r>
            <a:rPr lang="en-IN" sz="1600" kern="1200"/>
            <a:t>In real-time, this involves processing and analyzing customer data as it is generated, allowing companies to intervene promptly and reduce customer attrition. </a:t>
          </a:r>
          <a:endParaRPr lang="en-US" sz="1600" kern="1200"/>
        </a:p>
      </dsp:txBody>
      <dsp:txXfrm>
        <a:off x="1959614" y="2090652"/>
        <a:ext cx="4212665" cy="1697504"/>
      </dsp:txXfrm>
    </dsp:sp>
    <dsp:sp modelId="{48A9A925-56F6-48DD-8A00-DB1F2EA1DDE9}">
      <dsp:nvSpPr>
        <dsp:cNvPr id="0" name=""/>
        <dsp:cNvSpPr/>
      </dsp:nvSpPr>
      <dsp:spPr>
        <a:xfrm>
          <a:off x="0" y="4176157"/>
          <a:ext cx="6301601" cy="169584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A9EC52-0D25-436F-AF00-F9E747716381}">
      <dsp:nvSpPr>
        <dsp:cNvPr id="0" name=""/>
        <dsp:cNvSpPr/>
      </dsp:nvSpPr>
      <dsp:spPr>
        <a:xfrm>
          <a:off x="513495" y="4557723"/>
          <a:ext cx="933627" cy="9327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9DB421-01C0-4798-8CF6-CEE4234912B9}">
      <dsp:nvSpPr>
        <dsp:cNvPr id="0" name=""/>
        <dsp:cNvSpPr/>
      </dsp:nvSpPr>
      <dsp:spPr>
        <a:xfrm>
          <a:off x="1960617" y="4176157"/>
          <a:ext cx="4212665" cy="1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653" tIns="179653" rIns="179653" bIns="179653" numCol="1" spcCol="1270" anchor="ctr" anchorCtr="0">
          <a:noAutofit/>
        </a:bodyPr>
        <a:lstStyle/>
        <a:p>
          <a:pPr marL="0" lvl="0" indent="0" algn="just" defTabSz="711200">
            <a:lnSpc>
              <a:spcPct val="100000"/>
            </a:lnSpc>
            <a:spcBef>
              <a:spcPct val="0"/>
            </a:spcBef>
            <a:spcAft>
              <a:spcPct val="35000"/>
            </a:spcAft>
            <a:buNone/>
          </a:pPr>
          <a:r>
            <a:rPr lang="en-IN" sz="1600" kern="1200"/>
            <a:t>Real-time churn prediction enables businesses, such as telecom companies, online platforms, and subscription services, to take immediate action, such as offering incentives or sending notifications to at-risk customers.</a:t>
          </a:r>
          <a:endParaRPr lang="en-US" sz="1600" kern="1200"/>
        </a:p>
      </dsp:txBody>
      <dsp:txXfrm>
        <a:off x="1960617" y="4176157"/>
        <a:ext cx="4212665" cy="169750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34528-5A68-4CDD-BCCF-74B0251196B4}">
      <dsp:nvSpPr>
        <dsp:cNvPr id="0" name=""/>
        <dsp:cNvSpPr/>
      </dsp:nvSpPr>
      <dsp:spPr>
        <a:xfrm>
          <a:off x="0" y="2779"/>
          <a:ext cx="11360800" cy="211027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ED7B9-320D-47E4-8CF5-7C6135E86008}">
      <dsp:nvSpPr>
        <dsp:cNvPr id="0" name=""/>
        <dsp:cNvSpPr/>
      </dsp:nvSpPr>
      <dsp:spPr>
        <a:xfrm>
          <a:off x="638356" y="477590"/>
          <a:ext cx="1161783" cy="11606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FC871E-A7EB-41FC-8D0E-179C648428E2}">
      <dsp:nvSpPr>
        <dsp:cNvPr id="0" name=""/>
        <dsp:cNvSpPr/>
      </dsp:nvSpPr>
      <dsp:spPr>
        <a:xfrm>
          <a:off x="2438496" y="2779"/>
          <a:ext cx="5112360" cy="2112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55" tIns="223555" rIns="223555" bIns="223555" numCol="1" spcCol="1270" anchor="ctr" anchorCtr="0">
          <a:noAutofit/>
        </a:bodyPr>
        <a:lstStyle/>
        <a:p>
          <a:pPr marL="0" lvl="0" indent="0" algn="l" defTabSz="1244600">
            <a:lnSpc>
              <a:spcPct val="100000"/>
            </a:lnSpc>
            <a:spcBef>
              <a:spcPct val="0"/>
            </a:spcBef>
            <a:spcAft>
              <a:spcPct val="35000"/>
            </a:spcAft>
            <a:buNone/>
          </a:pPr>
          <a:r>
            <a:rPr lang="en-IN" sz="2800" kern="1200"/>
            <a:t>The telecom company wants to prevent churn by analyzing real-time customer data, such as:</a:t>
          </a:r>
          <a:endParaRPr lang="en-US" sz="2800" kern="1200"/>
        </a:p>
      </dsp:txBody>
      <dsp:txXfrm>
        <a:off x="2438496" y="2779"/>
        <a:ext cx="5112360" cy="2112333"/>
      </dsp:txXfrm>
    </dsp:sp>
    <dsp:sp modelId="{E8CDE77A-FA51-418A-8B96-3A56DE144832}">
      <dsp:nvSpPr>
        <dsp:cNvPr id="0" name=""/>
        <dsp:cNvSpPr/>
      </dsp:nvSpPr>
      <dsp:spPr>
        <a:xfrm>
          <a:off x="7550856" y="2779"/>
          <a:ext cx="3747866" cy="211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337" tIns="223337" rIns="223337" bIns="223337" numCol="1" spcCol="1270" anchor="ctr" anchorCtr="0">
          <a:noAutofit/>
        </a:bodyPr>
        <a:lstStyle/>
        <a:p>
          <a:pPr marL="0" lvl="0" indent="0" algn="l" defTabSz="622300">
            <a:lnSpc>
              <a:spcPct val="100000"/>
            </a:lnSpc>
            <a:spcBef>
              <a:spcPct val="0"/>
            </a:spcBef>
            <a:spcAft>
              <a:spcPct val="35000"/>
            </a:spcAft>
            <a:buNone/>
          </a:pPr>
          <a:r>
            <a:rPr lang="en-IN" sz="1400" kern="1200"/>
            <a:t>Call durations.</a:t>
          </a:r>
          <a:endParaRPr lang="en-US" sz="1400" kern="1200"/>
        </a:p>
        <a:p>
          <a:pPr marL="0" lvl="0" indent="0" algn="l" defTabSz="622300">
            <a:lnSpc>
              <a:spcPct val="100000"/>
            </a:lnSpc>
            <a:spcBef>
              <a:spcPct val="0"/>
            </a:spcBef>
            <a:spcAft>
              <a:spcPct val="35000"/>
            </a:spcAft>
            <a:buNone/>
          </a:pPr>
          <a:r>
            <a:rPr lang="en-IN" sz="1400" kern="1200"/>
            <a:t>Data usage.</a:t>
          </a:r>
          <a:endParaRPr lang="en-US" sz="1400" kern="1200"/>
        </a:p>
        <a:p>
          <a:pPr marL="0" lvl="0" indent="0" algn="l" defTabSz="622300">
            <a:lnSpc>
              <a:spcPct val="100000"/>
            </a:lnSpc>
            <a:spcBef>
              <a:spcPct val="0"/>
            </a:spcBef>
            <a:spcAft>
              <a:spcPct val="35000"/>
            </a:spcAft>
            <a:buNone/>
          </a:pPr>
          <a:r>
            <a:rPr lang="en-IN" sz="1400" kern="1200"/>
            <a:t>Interaction with customer support.</a:t>
          </a:r>
          <a:endParaRPr lang="en-US" sz="1400" kern="1200"/>
        </a:p>
        <a:p>
          <a:pPr marL="0" lvl="0" indent="0" algn="l" defTabSz="622300">
            <a:lnSpc>
              <a:spcPct val="100000"/>
            </a:lnSpc>
            <a:spcBef>
              <a:spcPct val="0"/>
            </a:spcBef>
            <a:spcAft>
              <a:spcPct val="35000"/>
            </a:spcAft>
            <a:buNone/>
          </a:pPr>
          <a:r>
            <a:rPr lang="en-IN" sz="1400" kern="1200"/>
            <a:t>Billing and payment history.</a:t>
          </a:r>
          <a:endParaRPr lang="en-US" sz="1400" kern="1200"/>
        </a:p>
        <a:p>
          <a:pPr marL="0" lvl="0" indent="0" algn="l" defTabSz="622300">
            <a:lnSpc>
              <a:spcPct val="100000"/>
            </a:lnSpc>
            <a:spcBef>
              <a:spcPct val="0"/>
            </a:spcBef>
            <a:spcAft>
              <a:spcPct val="35000"/>
            </a:spcAft>
            <a:buNone/>
          </a:pPr>
          <a:r>
            <a:rPr lang="en-IN" sz="1400" kern="1200"/>
            <a:t>Network issues or service complaints.</a:t>
          </a:r>
          <a:endParaRPr lang="en-US" sz="1400" kern="1200"/>
        </a:p>
      </dsp:txBody>
      <dsp:txXfrm>
        <a:off x="7550856" y="2779"/>
        <a:ext cx="3747866" cy="2110270"/>
      </dsp:txXfrm>
    </dsp:sp>
    <dsp:sp modelId="{2E8830D3-A552-4D19-8995-5106C3873B63}">
      <dsp:nvSpPr>
        <dsp:cNvPr id="0" name=""/>
        <dsp:cNvSpPr/>
      </dsp:nvSpPr>
      <dsp:spPr>
        <a:xfrm>
          <a:off x="0" y="2440087"/>
          <a:ext cx="11360800" cy="211027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FE5B6E-3F09-405C-B1BA-44CEDA51EBC0}">
      <dsp:nvSpPr>
        <dsp:cNvPr id="0" name=""/>
        <dsp:cNvSpPr/>
      </dsp:nvSpPr>
      <dsp:spPr>
        <a:xfrm>
          <a:off x="638356" y="2914897"/>
          <a:ext cx="1161783" cy="11606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C86B2-0795-4FEF-9FD5-E31BD7D6095B}">
      <dsp:nvSpPr>
        <dsp:cNvPr id="0" name=""/>
        <dsp:cNvSpPr/>
      </dsp:nvSpPr>
      <dsp:spPr>
        <a:xfrm>
          <a:off x="2438496" y="2440087"/>
          <a:ext cx="8860226" cy="2112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55" tIns="223555" rIns="223555" bIns="223555" numCol="1" spcCol="1270" anchor="ctr" anchorCtr="0">
          <a:noAutofit/>
        </a:bodyPr>
        <a:lstStyle/>
        <a:p>
          <a:pPr marL="0" lvl="0" indent="0" algn="l" defTabSz="1244600">
            <a:lnSpc>
              <a:spcPct val="100000"/>
            </a:lnSpc>
            <a:spcBef>
              <a:spcPct val="0"/>
            </a:spcBef>
            <a:spcAft>
              <a:spcPct val="35000"/>
            </a:spcAft>
            <a:buNone/>
          </a:pPr>
          <a:r>
            <a:rPr lang="en-IN" sz="2800" kern="1200"/>
            <a:t>The goal is to use this data to predict which customers are likely to stop using the service soon and intervene with offers, discounts, or personalized communication before they leave.</a:t>
          </a:r>
          <a:endParaRPr lang="en-US" sz="2800" kern="1200"/>
        </a:p>
      </dsp:txBody>
      <dsp:txXfrm>
        <a:off x="2438496" y="2440087"/>
        <a:ext cx="8860226" cy="2112333"/>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50169-95F7-9B45-8F68-E8770077407D}">
      <dsp:nvSpPr>
        <dsp:cNvPr id="0" name=""/>
        <dsp:cNvSpPr/>
      </dsp:nvSpPr>
      <dsp:spPr>
        <a:xfrm>
          <a:off x="0" y="3156146"/>
          <a:ext cx="10927829" cy="10359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Example</a:t>
          </a:r>
          <a:r>
            <a:rPr lang="en-IN" sz="1900" kern="1200"/>
            <a:t>: A customer calls telecom support several times in a short period due to network issues, raising the probability of churn.</a:t>
          </a:r>
          <a:endParaRPr lang="en-US" sz="1900" kern="1200"/>
        </a:p>
      </dsp:txBody>
      <dsp:txXfrm>
        <a:off x="0" y="3156146"/>
        <a:ext cx="10927829" cy="1035917"/>
      </dsp:txXfrm>
    </dsp:sp>
    <dsp:sp modelId="{6C8536C3-334F-8F49-8CDD-8BC1C2CF8149}">
      <dsp:nvSpPr>
        <dsp:cNvPr id="0" name=""/>
        <dsp:cNvSpPr/>
      </dsp:nvSpPr>
      <dsp:spPr>
        <a:xfrm rot="10800000">
          <a:off x="0" y="1578443"/>
          <a:ext cx="10927829" cy="1593241"/>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Tool</a:t>
          </a:r>
          <a:r>
            <a:rPr lang="en-IN" sz="1900" kern="1200"/>
            <a:t>: </a:t>
          </a:r>
          <a:r>
            <a:rPr lang="en-IN" sz="1900" b="1" kern="1200"/>
            <a:t>Apache Kafka</a:t>
          </a:r>
          <a:r>
            <a:rPr lang="en-IN" sz="1900" kern="1200"/>
            <a:t> is used to stream this real-time data into the processing pipeline.</a:t>
          </a:r>
          <a:endParaRPr lang="en-US" sz="1900" kern="1200"/>
        </a:p>
      </dsp:txBody>
      <dsp:txXfrm rot="10800000">
        <a:off x="0" y="1578443"/>
        <a:ext cx="10927829" cy="1035240"/>
      </dsp:txXfrm>
    </dsp:sp>
    <dsp:sp modelId="{E521C1B7-36FA-3C46-A8EE-3FDCBD7DAF5A}">
      <dsp:nvSpPr>
        <dsp:cNvPr id="0" name=""/>
        <dsp:cNvSpPr/>
      </dsp:nvSpPr>
      <dsp:spPr>
        <a:xfrm rot="10800000">
          <a:off x="0" y="741"/>
          <a:ext cx="10927829" cy="1593241"/>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Data Sources</a:t>
          </a:r>
          <a:r>
            <a:rPr lang="en-IN" sz="1900" kern="1200"/>
            <a:t>: The telecom company continuously collects real-time data from multiple sources:</a:t>
          </a:r>
          <a:endParaRPr lang="en-US" sz="1900" kern="1200"/>
        </a:p>
      </dsp:txBody>
      <dsp:txXfrm rot="-10800000">
        <a:off x="0" y="741"/>
        <a:ext cx="10927829" cy="559227"/>
      </dsp:txXfrm>
    </dsp:sp>
    <dsp:sp modelId="{18A105BB-F6E0-8045-8DD6-2DADD4179781}">
      <dsp:nvSpPr>
        <dsp:cNvPr id="0" name=""/>
        <dsp:cNvSpPr/>
      </dsp:nvSpPr>
      <dsp:spPr>
        <a:xfrm>
          <a:off x="0" y="559968"/>
          <a:ext cx="2731957" cy="47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Call logs</a:t>
          </a:r>
          <a:r>
            <a:rPr lang="en-IN" sz="1300" kern="1200"/>
            <a:t> (e.g., dropped calls, call durations).</a:t>
          </a:r>
          <a:endParaRPr lang="en-US" sz="1300" kern="1200"/>
        </a:p>
      </dsp:txBody>
      <dsp:txXfrm>
        <a:off x="0" y="559968"/>
        <a:ext cx="2731957" cy="476379"/>
      </dsp:txXfrm>
    </dsp:sp>
    <dsp:sp modelId="{DD5D1EEF-8C6D-AC41-8D6B-E085BE6AA93D}">
      <dsp:nvSpPr>
        <dsp:cNvPr id="0" name=""/>
        <dsp:cNvSpPr/>
      </dsp:nvSpPr>
      <dsp:spPr>
        <a:xfrm>
          <a:off x="2731957" y="559968"/>
          <a:ext cx="2731957" cy="476379"/>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Data usage patterns</a:t>
          </a:r>
          <a:r>
            <a:rPr lang="en-IN" sz="1300" kern="1200"/>
            <a:t> (e.g., internet usage, session time).</a:t>
          </a:r>
          <a:endParaRPr lang="en-US" sz="1300" kern="1200"/>
        </a:p>
      </dsp:txBody>
      <dsp:txXfrm>
        <a:off x="2731957" y="559968"/>
        <a:ext cx="2731957" cy="476379"/>
      </dsp:txXfrm>
    </dsp:sp>
    <dsp:sp modelId="{03F1C6DD-E337-DB45-B872-30F9A3641503}">
      <dsp:nvSpPr>
        <dsp:cNvPr id="0" name=""/>
        <dsp:cNvSpPr/>
      </dsp:nvSpPr>
      <dsp:spPr>
        <a:xfrm>
          <a:off x="5463914" y="559968"/>
          <a:ext cx="2731957" cy="476379"/>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Support interactions</a:t>
          </a:r>
          <a:r>
            <a:rPr lang="en-IN" sz="1300" kern="1200"/>
            <a:t> (e.g., complaints, service requests).</a:t>
          </a:r>
          <a:endParaRPr lang="en-US" sz="1300" kern="1200"/>
        </a:p>
      </dsp:txBody>
      <dsp:txXfrm>
        <a:off x="5463914" y="559968"/>
        <a:ext cx="2731957" cy="476379"/>
      </dsp:txXfrm>
    </dsp:sp>
    <dsp:sp modelId="{F111E447-A0D6-E24F-AB14-4AA67A725799}">
      <dsp:nvSpPr>
        <dsp:cNvPr id="0" name=""/>
        <dsp:cNvSpPr/>
      </dsp:nvSpPr>
      <dsp:spPr>
        <a:xfrm>
          <a:off x="8195871" y="559968"/>
          <a:ext cx="2731957" cy="476379"/>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Billing information</a:t>
          </a:r>
          <a:r>
            <a:rPr lang="en-IN" sz="1300" kern="1200"/>
            <a:t> (e.g., late payments, subscription renewals).</a:t>
          </a:r>
          <a:endParaRPr lang="en-US" sz="1300" kern="1200"/>
        </a:p>
      </dsp:txBody>
      <dsp:txXfrm>
        <a:off x="8195871" y="559968"/>
        <a:ext cx="2731957" cy="47637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D649-BA2F-F144-A7C1-8DFFAC752FB6}">
      <dsp:nvSpPr>
        <dsp:cNvPr id="0" name=""/>
        <dsp:cNvSpPr/>
      </dsp:nvSpPr>
      <dsp:spPr>
        <a:xfrm>
          <a:off x="0" y="3156146"/>
          <a:ext cx="10927829" cy="10359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Example</a:t>
          </a:r>
          <a:r>
            <a:rPr lang="en-IN" sz="1900" kern="1200"/>
            <a:t>: A feature like "increased support calls in the last 7 days" or "dropped calls in the last 24 hours" is calculated for every customer.</a:t>
          </a:r>
          <a:endParaRPr lang="en-US" sz="1900" kern="1200"/>
        </a:p>
      </dsp:txBody>
      <dsp:txXfrm>
        <a:off x="0" y="3156146"/>
        <a:ext cx="10927829" cy="1035917"/>
      </dsp:txXfrm>
    </dsp:sp>
    <dsp:sp modelId="{1A27AF9D-36CD-1745-89EA-8CD6B88642CB}">
      <dsp:nvSpPr>
        <dsp:cNvPr id="0" name=""/>
        <dsp:cNvSpPr/>
      </dsp:nvSpPr>
      <dsp:spPr>
        <a:xfrm rot="10800000">
          <a:off x="0" y="1578443"/>
          <a:ext cx="10927829" cy="1593241"/>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kern="1200"/>
            <a:t>Flink cleans and transforms the data and generates relevant features, such as:</a:t>
          </a:r>
          <a:endParaRPr lang="en-US" sz="1900" kern="1200"/>
        </a:p>
      </dsp:txBody>
      <dsp:txXfrm rot="-10800000">
        <a:off x="0" y="1578443"/>
        <a:ext cx="10927829" cy="559227"/>
      </dsp:txXfrm>
    </dsp:sp>
    <dsp:sp modelId="{65602B78-D0F6-E745-AFBF-5D43DC6DF5A8}">
      <dsp:nvSpPr>
        <dsp:cNvPr id="0" name=""/>
        <dsp:cNvSpPr/>
      </dsp:nvSpPr>
      <dsp:spPr>
        <a:xfrm>
          <a:off x="1333" y="2137671"/>
          <a:ext cx="2185032" cy="47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Time since last call</a:t>
          </a:r>
          <a:r>
            <a:rPr lang="en-IN" sz="1400" kern="1200"/>
            <a:t>.</a:t>
          </a:r>
          <a:endParaRPr lang="en-US" sz="1400" kern="1200"/>
        </a:p>
      </dsp:txBody>
      <dsp:txXfrm>
        <a:off x="1333" y="2137671"/>
        <a:ext cx="2185032" cy="476379"/>
      </dsp:txXfrm>
    </dsp:sp>
    <dsp:sp modelId="{1FF264DC-571A-A04B-9EE3-3717294174E2}">
      <dsp:nvSpPr>
        <dsp:cNvPr id="0" name=""/>
        <dsp:cNvSpPr/>
      </dsp:nvSpPr>
      <dsp:spPr>
        <a:xfrm>
          <a:off x="2186366" y="2137671"/>
          <a:ext cx="2185032" cy="476379"/>
        </a:xfrm>
        <a:prstGeom prst="rect">
          <a:avLst/>
        </a:prstGeom>
        <a:solidFill>
          <a:schemeClr val="accent2">
            <a:tint val="40000"/>
            <a:alpha val="90000"/>
            <a:hueOff val="1683680"/>
            <a:satOff val="-15558"/>
            <a:lumOff val="-1754"/>
            <a:alphaOff val="0"/>
          </a:schemeClr>
        </a:solidFill>
        <a:ln w="19050" cap="flat" cmpd="sng" algn="ctr">
          <a:solidFill>
            <a:schemeClr val="accent2">
              <a:tint val="40000"/>
              <a:alpha val="90000"/>
              <a:hueOff val="1683680"/>
              <a:satOff val="-15558"/>
              <a:lumOff val="-17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Number of dropped calls</a:t>
          </a:r>
          <a:r>
            <a:rPr lang="en-IN" sz="1400" kern="1200"/>
            <a:t> in the last week.</a:t>
          </a:r>
          <a:endParaRPr lang="en-US" sz="1400" kern="1200"/>
        </a:p>
      </dsp:txBody>
      <dsp:txXfrm>
        <a:off x="2186366" y="2137671"/>
        <a:ext cx="2185032" cy="476379"/>
      </dsp:txXfrm>
    </dsp:sp>
    <dsp:sp modelId="{8446FF91-C94A-D14B-A7F8-4227036C4347}">
      <dsp:nvSpPr>
        <dsp:cNvPr id="0" name=""/>
        <dsp:cNvSpPr/>
      </dsp:nvSpPr>
      <dsp:spPr>
        <a:xfrm>
          <a:off x="4371398" y="2137671"/>
          <a:ext cx="2185032" cy="476379"/>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Total data consumption</a:t>
          </a:r>
          <a:r>
            <a:rPr lang="en-IN" sz="1400" kern="1200"/>
            <a:t> in the last month.</a:t>
          </a:r>
          <a:endParaRPr lang="en-US" sz="1400" kern="1200"/>
        </a:p>
      </dsp:txBody>
      <dsp:txXfrm>
        <a:off x="4371398" y="2137671"/>
        <a:ext cx="2185032" cy="476379"/>
      </dsp:txXfrm>
    </dsp:sp>
    <dsp:sp modelId="{EBCFED2D-CD66-7249-920F-932EFA2CF4D3}">
      <dsp:nvSpPr>
        <dsp:cNvPr id="0" name=""/>
        <dsp:cNvSpPr/>
      </dsp:nvSpPr>
      <dsp:spPr>
        <a:xfrm>
          <a:off x="6556430" y="2137671"/>
          <a:ext cx="2185032" cy="476379"/>
        </a:xfrm>
        <a:prstGeom prst="rect">
          <a:avLst/>
        </a:prstGeom>
        <a:solidFill>
          <a:schemeClr val="accent2">
            <a:tint val="40000"/>
            <a:alpha val="90000"/>
            <a:hueOff val="5051039"/>
            <a:satOff val="-46674"/>
            <a:lumOff val="-5261"/>
            <a:alphaOff val="0"/>
          </a:schemeClr>
        </a:solidFill>
        <a:ln w="19050" cap="flat" cmpd="sng" algn="ctr">
          <a:solidFill>
            <a:schemeClr val="accent2">
              <a:tint val="40000"/>
              <a:alpha val="90000"/>
              <a:hueOff val="5051039"/>
              <a:satOff val="-46674"/>
              <a:lumOff val="-5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Frequency of customer support interactions</a:t>
          </a:r>
          <a:r>
            <a:rPr lang="en-IN" sz="1400" kern="1200"/>
            <a:t>.</a:t>
          </a:r>
          <a:endParaRPr lang="en-US" sz="1400" kern="1200"/>
        </a:p>
      </dsp:txBody>
      <dsp:txXfrm>
        <a:off x="6556430" y="2137671"/>
        <a:ext cx="2185032" cy="476379"/>
      </dsp:txXfrm>
    </dsp:sp>
    <dsp:sp modelId="{0DCB2007-AF60-8940-8529-CF01DB72A0C9}">
      <dsp:nvSpPr>
        <dsp:cNvPr id="0" name=""/>
        <dsp:cNvSpPr/>
      </dsp:nvSpPr>
      <dsp:spPr>
        <a:xfrm>
          <a:off x="8741462" y="2137671"/>
          <a:ext cx="2185032" cy="476379"/>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Payment delays</a:t>
          </a:r>
          <a:r>
            <a:rPr lang="en-IN" sz="1400" kern="1200"/>
            <a:t> or missed payments.</a:t>
          </a:r>
          <a:endParaRPr lang="en-US" sz="1400" kern="1200"/>
        </a:p>
      </dsp:txBody>
      <dsp:txXfrm>
        <a:off x="8741462" y="2137671"/>
        <a:ext cx="2185032" cy="476379"/>
      </dsp:txXfrm>
    </dsp:sp>
    <dsp:sp modelId="{E97D94AC-F914-E442-9945-2526692902E5}">
      <dsp:nvSpPr>
        <dsp:cNvPr id="0" name=""/>
        <dsp:cNvSpPr/>
      </dsp:nvSpPr>
      <dsp:spPr>
        <a:xfrm rot="10800000">
          <a:off x="0" y="741"/>
          <a:ext cx="10927829" cy="1593241"/>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kern="1200"/>
            <a:t>Data from Kafka is consumed by </a:t>
          </a:r>
          <a:r>
            <a:rPr lang="en-IN" sz="1900" b="1" kern="1200"/>
            <a:t>Apache Flink</a:t>
          </a:r>
          <a:r>
            <a:rPr lang="en-IN" sz="1900" kern="1200"/>
            <a:t> for real-time processing. </a:t>
          </a:r>
          <a:endParaRPr lang="en-US" sz="1900" kern="1200"/>
        </a:p>
      </dsp:txBody>
      <dsp:txXfrm rot="10800000">
        <a:off x="0" y="741"/>
        <a:ext cx="10927829" cy="103524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9C157-420E-C747-BBA3-D50F8606E0D1}">
      <dsp:nvSpPr>
        <dsp:cNvPr id="0" name=""/>
        <dsp:cNvSpPr/>
      </dsp:nvSpPr>
      <dsp:spPr>
        <a:xfrm>
          <a:off x="0" y="275235"/>
          <a:ext cx="10927829" cy="1386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 pre-trained machine learning model (e.g., logistic regression, random forest, or deep learning) is used to predict the churn probability. </a:t>
          </a:r>
          <a:endParaRPr lang="en-US" sz="1600" kern="1200"/>
        </a:p>
        <a:p>
          <a:pPr marL="171450" lvl="1" indent="-171450" algn="l" defTabSz="711200">
            <a:lnSpc>
              <a:spcPct val="90000"/>
            </a:lnSpc>
            <a:spcBef>
              <a:spcPct val="0"/>
            </a:spcBef>
            <a:spcAft>
              <a:spcPct val="15000"/>
            </a:spcAft>
            <a:buChar char="•"/>
          </a:pPr>
          <a:r>
            <a:rPr lang="en-IN" sz="1600" kern="1200"/>
            <a:t>This model is trained on historical data of customer behavior, past churn events, and retention outcomes.</a:t>
          </a:r>
          <a:endParaRPr lang="en-US" sz="1600" kern="1200"/>
        </a:p>
      </dsp:txBody>
      <dsp:txXfrm>
        <a:off x="0" y="275235"/>
        <a:ext cx="10927829" cy="1386000"/>
      </dsp:txXfrm>
    </dsp:sp>
    <dsp:sp modelId="{39F4BD2C-A977-2840-B98C-1A7E5789615E}">
      <dsp:nvSpPr>
        <dsp:cNvPr id="0" name=""/>
        <dsp:cNvSpPr/>
      </dsp:nvSpPr>
      <dsp:spPr>
        <a:xfrm>
          <a:off x="546391" y="39075"/>
          <a:ext cx="764948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Machine Learning Model</a:t>
          </a:r>
          <a:r>
            <a:rPr lang="en-IN" sz="1600" kern="1200"/>
            <a:t>: </a:t>
          </a:r>
          <a:endParaRPr lang="en-US" sz="1600" kern="1200"/>
        </a:p>
      </dsp:txBody>
      <dsp:txXfrm>
        <a:off x="569448" y="62132"/>
        <a:ext cx="7603366" cy="426206"/>
      </dsp:txXfrm>
    </dsp:sp>
    <dsp:sp modelId="{E189A2EB-C9D8-A745-A5BC-EF2281497ADB}">
      <dsp:nvSpPr>
        <dsp:cNvPr id="0" name=""/>
        <dsp:cNvSpPr/>
      </dsp:nvSpPr>
      <dsp:spPr>
        <a:xfrm>
          <a:off x="0" y="1983795"/>
          <a:ext cx="10927829" cy="13860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As data is processed in real-time, the features generated by Flink are passed to the model to predict whether a customer is likely to churn.</a:t>
          </a:r>
          <a:endParaRPr lang="en-US" sz="1600" kern="1200"/>
        </a:p>
        <a:p>
          <a:pPr marL="342900" lvl="2" indent="-171450" algn="l" defTabSz="711200">
            <a:lnSpc>
              <a:spcPct val="90000"/>
            </a:lnSpc>
            <a:spcBef>
              <a:spcPct val="0"/>
            </a:spcBef>
            <a:spcAft>
              <a:spcPct val="15000"/>
            </a:spcAft>
            <a:buChar char="•"/>
          </a:pPr>
          <a:r>
            <a:rPr lang="en-IN" sz="1600" b="1" kern="1200"/>
            <a:t>Tools</a:t>
          </a:r>
          <a:r>
            <a:rPr lang="en-IN" sz="1600" kern="1200"/>
            <a:t>: The model can be deployed using </a:t>
          </a:r>
          <a:r>
            <a:rPr lang="en-IN" sz="1600" b="1" kern="1200"/>
            <a:t>Flink ML</a:t>
          </a:r>
          <a:r>
            <a:rPr lang="en-IN" sz="1600" kern="1200"/>
            <a:t> or served using </a:t>
          </a:r>
          <a:r>
            <a:rPr lang="en-IN" sz="1600" b="1" kern="1200"/>
            <a:t>TensorFlow Serving</a:t>
          </a:r>
          <a:r>
            <a:rPr lang="en-IN" sz="1600" kern="1200"/>
            <a:t> for real-time predictions.</a:t>
          </a:r>
          <a:endParaRPr lang="en-US" sz="1600" kern="1200"/>
        </a:p>
      </dsp:txBody>
      <dsp:txXfrm>
        <a:off x="0" y="1983795"/>
        <a:ext cx="10927829" cy="1386000"/>
      </dsp:txXfrm>
    </dsp:sp>
    <dsp:sp modelId="{377B2BFE-E5D2-9C4F-BF99-E986A0103542}">
      <dsp:nvSpPr>
        <dsp:cNvPr id="0" name=""/>
        <dsp:cNvSpPr/>
      </dsp:nvSpPr>
      <dsp:spPr>
        <a:xfrm>
          <a:off x="546391" y="1747635"/>
          <a:ext cx="7649480" cy="47232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Real-Time Model Scoring</a:t>
          </a:r>
          <a:r>
            <a:rPr lang="en-IN" sz="1600" kern="1200"/>
            <a:t>: </a:t>
          </a:r>
          <a:endParaRPr lang="en-US" sz="1600" kern="1200"/>
        </a:p>
      </dsp:txBody>
      <dsp:txXfrm>
        <a:off x="569448" y="1770692"/>
        <a:ext cx="7603366" cy="426206"/>
      </dsp:txXfrm>
    </dsp:sp>
    <dsp:sp modelId="{A77217E7-584A-A74A-B28E-C588C3A4435B}">
      <dsp:nvSpPr>
        <dsp:cNvPr id="0" name=""/>
        <dsp:cNvSpPr/>
      </dsp:nvSpPr>
      <dsp:spPr>
        <a:xfrm>
          <a:off x="0" y="3692355"/>
          <a:ext cx="10927829" cy="907199"/>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system computes a churn probability of 85% for a customer who has reported multiple network issues, decreased their data usage, and had delayed payments in the last month.</a:t>
          </a:r>
          <a:endParaRPr lang="en-US" sz="1600" kern="1200"/>
        </a:p>
      </dsp:txBody>
      <dsp:txXfrm>
        <a:off x="0" y="3692355"/>
        <a:ext cx="10927829" cy="907199"/>
      </dsp:txXfrm>
    </dsp:sp>
    <dsp:sp modelId="{356D6AFD-83C1-D145-BC8F-60326F3C90C9}">
      <dsp:nvSpPr>
        <dsp:cNvPr id="0" name=""/>
        <dsp:cNvSpPr/>
      </dsp:nvSpPr>
      <dsp:spPr>
        <a:xfrm>
          <a:off x="546391" y="3456195"/>
          <a:ext cx="7649480" cy="47232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Example</a:t>
          </a:r>
          <a:r>
            <a:rPr lang="en-IN" sz="1600" kern="1200"/>
            <a:t>: </a:t>
          </a:r>
          <a:endParaRPr lang="en-US" sz="1600" kern="1200"/>
        </a:p>
      </dsp:txBody>
      <dsp:txXfrm>
        <a:off x="569448" y="3479252"/>
        <a:ext cx="7603366" cy="42620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5049A-68BC-D247-8A7B-3147837FBCCE}">
      <dsp:nvSpPr>
        <dsp:cNvPr id="0" name=""/>
        <dsp:cNvSpPr/>
      </dsp:nvSpPr>
      <dsp:spPr>
        <a:xfrm>
          <a:off x="0" y="3816239"/>
          <a:ext cx="10515600" cy="12525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a:t>Example</a:t>
          </a:r>
          <a:r>
            <a:rPr lang="en-IN" sz="1600" kern="1200"/>
            <a:t>: If the model predicts that a customer is at high risk of churning, the system might immediately send an SMS offering a 10% discount on the next month's bill or provide additional data usage for free.</a:t>
          </a:r>
          <a:endParaRPr lang="en-US" sz="1600" kern="1200"/>
        </a:p>
      </dsp:txBody>
      <dsp:txXfrm>
        <a:off x="0" y="3816239"/>
        <a:ext cx="10515600" cy="1252575"/>
      </dsp:txXfrm>
    </dsp:sp>
    <dsp:sp modelId="{53918CFC-B623-8541-86DA-191D6A015A9A}">
      <dsp:nvSpPr>
        <dsp:cNvPr id="0" name=""/>
        <dsp:cNvSpPr/>
      </dsp:nvSpPr>
      <dsp:spPr>
        <a:xfrm rot="10800000">
          <a:off x="0" y="1908567"/>
          <a:ext cx="10515600" cy="1926460"/>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dirty="0"/>
            <a:t>Tools</a:t>
          </a:r>
          <a:r>
            <a:rPr lang="en-IN" sz="1600" kern="1200" dirty="0"/>
            <a:t>: Integration with CRM systems, email/SMS services, or automated chatbots for direct communication.</a:t>
          </a:r>
          <a:endParaRPr lang="en-US" sz="1600" kern="1200" dirty="0"/>
        </a:p>
      </dsp:txBody>
      <dsp:txXfrm rot="10800000">
        <a:off x="0" y="1908567"/>
        <a:ext cx="10515600" cy="1251756"/>
      </dsp:txXfrm>
    </dsp:sp>
    <dsp:sp modelId="{4424E744-5757-3D46-A2B7-7BF7688A30F2}">
      <dsp:nvSpPr>
        <dsp:cNvPr id="0" name=""/>
        <dsp:cNvSpPr/>
      </dsp:nvSpPr>
      <dsp:spPr>
        <a:xfrm rot="10800000">
          <a:off x="0" y="896"/>
          <a:ext cx="10515600" cy="1926460"/>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a:t>Intervention Strategy</a:t>
          </a:r>
          <a:r>
            <a:rPr lang="en-IN" sz="1600" kern="1200"/>
            <a:t>: If the churn probability exceeds a threshold (e.g., 80%), the system triggers an action in real-time:</a:t>
          </a:r>
          <a:endParaRPr lang="en-US" sz="1600" kern="1200"/>
        </a:p>
      </dsp:txBody>
      <dsp:txXfrm rot="-10800000">
        <a:off x="0" y="896"/>
        <a:ext cx="10515600" cy="676187"/>
      </dsp:txXfrm>
    </dsp:sp>
    <dsp:sp modelId="{F36F7BC7-4648-6F45-A5D0-152B351BE1EE}">
      <dsp:nvSpPr>
        <dsp:cNvPr id="0" name=""/>
        <dsp:cNvSpPr/>
      </dsp:nvSpPr>
      <dsp:spPr>
        <a:xfrm>
          <a:off x="5134" y="677083"/>
          <a:ext cx="3501776" cy="57601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Sending personalized offers (e.g., discounts, data packages).</a:t>
          </a:r>
          <a:endParaRPr lang="en-US" sz="1800" kern="1200"/>
        </a:p>
      </dsp:txBody>
      <dsp:txXfrm>
        <a:off x="5134" y="677083"/>
        <a:ext cx="3501776" cy="576011"/>
      </dsp:txXfrm>
    </dsp:sp>
    <dsp:sp modelId="{02EDAEAA-5DA4-5D4A-B705-E7A4C7BD48AD}">
      <dsp:nvSpPr>
        <dsp:cNvPr id="0" name=""/>
        <dsp:cNvSpPr/>
      </dsp:nvSpPr>
      <dsp:spPr>
        <a:xfrm>
          <a:off x="3506911" y="677083"/>
          <a:ext cx="3501776" cy="576011"/>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Escalating to customer service for a follow-up call.</a:t>
          </a:r>
          <a:endParaRPr lang="en-US" sz="1800" kern="1200"/>
        </a:p>
      </dsp:txBody>
      <dsp:txXfrm>
        <a:off x="3506911" y="677083"/>
        <a:ext cx="3501776" cy="576011"/>
      </dsp:txXfrm>
    </dsp:sp>
    <dsp:sp modelId="{5A86766E-8BBE-3242-9248-ECA69A5C0ADF}">
      <dsp:nvSpPr>
        <dsp:cNvPr id="0" name=""/>
        <dsp:cNvSpPr/>
      </dsp:nvSpPr>
      <dsp:spPr>
        <a:xfrm>
          <a:off x="7008688" y="677083"/>
          <a:ext cx="3501776" cy="576011"/>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Sending retention emails or SMS messages.</a:t>
          </a:r>
          <a:endParaRPr lang="en-US" sz="1800" kern="1200"/>
        </a:p>
      </dsp:txBody>
      <dsp:txXfrm>
        <a:off x="7008688" y="677083"/>
        <a:ext cx="3501776" cy="57601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95009-BC53-5C4B-91D2-EFBE8316ACE5}">
      <dsp:nvSpPr>
        <dsp:cNvPr id="0" name=""/>
        <dsp:cNvSpPr/>
      </dsp:nvSpPr>
      <dsp:spPr>
        <a:xfrm>
          <a:off x="0" y="252112"/>
          <a:ext cx="10927829" cy="15970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After the intervention, customer behavior is monitored in real-time to determine whether the churn prediction was accurate or if the intervention was effective.</a:t>
          </a:r>
          <a:endParaRPr lang="en-US" sz="1600" kern="1200"/>
        </a:p>
        <a:p>
          <a:pPr marL="342900" lvl="2" indent="-171450" algn="l" defTabSz="711200">
            <a:lnSpc>
              <a:spcPct val="90000"/>
            </a:lnSpc>
            <a:spcBef>
              <a:spcPct val="0"/>
            </a:spcBef>
            <a:spcAft>
              <a:spcPct val="15000"/>
            </a:spcAft>
            <a:buChar char="•"/>
          </a:pPr>
          <a:r>
            <a:rPr lang="en-IN" sz="1600" kern="1200"/>
            <a:t>If the customer continues to use the service or accepts the offer, this positive outcome is tracked.</a:t>
          </a:r>
          <a:endParaRPr lang="en-US" sz="1600" kern="1200"/>
        </a:p>
        <a:p>
          <a:pPr marL="342900" lvl="2" indent="-171450" algn="l" defTabSz="711200">
            <a:lnSpc>
              <a:spcPct val="90000"/>
            </a:lnSpc>
            <a:spcBef>
              <a:spcPct val="0"/>
            </a:spcBef>
            <a:spcAft>
              <a:spcPct val="15000"/>
            </a:spcAft>
            <a:buChar char="•"/>
          </a:pPr>
          <a:r>
            <a:rPr lang="en-IN" sz="1600" kern="1200"/>
            <a:t>If the customer still shows signs of churn, further actions may be taken, such as direct outreach by the customer support team.</a:t>
          </a:r>
          <a:endParaRPr lang="en-US" sz="1600" kern="1200"/>
        </a:p>
      </dsp:txBody>
      <dsp:txXfrm>
        <a:off x="0" y="252112"/>
        <a:ext cx="10927829" cy="1597049"/>
      </dsp:txXfrm>
    </dsp:sp>
    <dsp:sp modelId="{D9C4E3C6-7EB4-BE41-98FD-A914CA0AA4F0}">
      <dsp:nvSpPr>
        <dsp:cNvPr id="0" name=""/>
        <dsp:cNvSpPr/>
      </dsp:nvSpPr>
      <dsp:spPr>
        <a:xfrm>
          <a:off x="546391" y="60232"/>
          <a:ext cx="764948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Monitoring Customer Behavior</a:t>
          </a:r>
          <a:r>
            <a:rPr lang="en-IN" sz="1600" kern="1200"/>
            <a:t>: </a:t>
          </a:r>
          <a:endParaRPr lang="en-US" sz="1600" kern="1200"/>
        </a:p>
      </dsp:txBody>
      <dsp:txXfrm>
        <a:off x="565125" y="78966"/>
        <a:ext cx="7612012" cy="346292"/>
      </dsp:txXfrm>
    </dsp:sp>
    <dsp:sp modelId="{CB07CB91-AA5B-6541-91CC-163F29B44F6F}">
      <dsp:nvSpPr>
        <dsp:cNvPr id="0" name=""/>
        <dsp:cNvSpPr/>
      </dsp:nvSpPr>
      <dsp:spPr>
        <a:xfrm>
          <a:off x="0" y="2111242"/>
          <a:ext cx="10927829" cy="110565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outcomes of interventions (e.g., customer retention or churn) are fed back into the machine learning pipeline to improve the model. </a:t>
          </a:r>
          <a:endParaRPr lang="en-US" sz="1600" kern="1200"/>
        </a:p>
        <a:p>
          <a:pPr marL="171450" lvl="1" indent="-171450" algn="l" defTabSz="711200">
            <a:lnSpc>
              <a:spcPct val="90000"/>
            </a:lnSpc>
            <a:spcBef>
              <a:spcPct val="0"/>
            </a:spcBef>
            <a:spcAft>
              <a:spcPct val="15000"/>
            </a:spcAft>
            <a:buChar char="•"/>
          </a:pPr>
          <a:r>
            <a:rPr lang="en-IN" sz="1600" kern="1200"/>
            <a:t>Periodically, the model is retrained using updated data to reflect the latest customer behavior trends.</a:t>
          </a:r>
          <a:endParaRPr lang="en-US" sz="1600" kern="1200"/>
        </a:p>
      </dsp:txBody>
      <dsp:txXfrm>
        <a:off x="0" y="2111242"/>
        <a:ext cx="10927829" cy="1105650"/>
      </dsp:txXfrm>
    </dsp:sp>
    <dsp:sp modelId="{D483A82B-61D6-2A4A-BC9B-523373977B24}">
      <dsp:nvSpPr>
        <dsp:cNvPr id="0" name=""/>
        <dsp:cNvSpPr/>
      </dsp:nvSpPr>
      <dsp:spPr>
        <a:xfrm>
          <a:off x="546391" y="1919363"/>
          <a:ext cx="7649480" cy="3837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Feedback and Model Retraining</a:t>
          </a:r>
          <a:r>
            <a:rPr lang="en-IN" sz="1600" kern="1200"/>
            <a:t>: </a:t>
          </a:r>
          <a:endParaRPr lang="en-US" sz="1600" kern="1200"/>
        </a:p>
      </dsp:txBody>
      <dsp:txXfrm>
        <a:off x="565125" y="1938097"/>
        <a:ext cx="7612012" cy="346292"/>
      </dsp:txXfrm>
    </dsp:sp>
    <dsp:sp modelId="{B4954343-75E8-5F45-8FBE-088034DB7E42}">
      <dsp:nvSpPr>
        <dsp:cNvPr id="0" name=""/>
        <dsp:cNvSpPr/>
      </dsp:nvSpPr>
      <dsp:spPr>
        <a:xfrm>
          <a:off x="0" y="3478973"/>
          <a:ext cx="10927829" cy="10647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If the customer accepts the discount offer and continues using the service, the system tracks this behavior and adjusts the churn model to recognize the effectiveness of the discount in preventing churn.</a:t>
          </a:r>
          <a:endParaRPr lang="en-US" sz="1600" kern="1200"/>
        </a:p>
      </dsp:txBody>
      <dsp:txXfrm>
        <a:off x="0" y="3478973"/>
        <a:ext cx="10927829" cy="1064700"/>
      </dsp:txXfrm>
    </dsp:sp>
    <dsp:sp modelId="{C62F6346-FEBF-7F4D-A999-2AF6E1112B09}">
      <dsp:nvSpPr>
        <dsp:cNvPr id="0" name=""/>
        <dsp:cNvSpPr/>
      </dsp:nvSpPr>
      <dsp:spPr>
        <a:xfrm>
          <a:off x="546391" y="3287093"/>
          <a:ext cx="7649480" cy="3837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Example</a:t>
          </a:r>
          <a:r>
            <a:rPr lang="en-IN" sz="1600" kern="1200"/>
            <a:t>: </a:t>
          </a:r>
          <a:endParaRPr lang="en-US" sz="1600" kern="1200"/>
        </a:p>
      </dsp:txBody>
      <dsp:txXfrm>
        <a:off x="565125" y="3305827"/>
        <a:ext cx="7612012" cy="34629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D186B-820B-423E-9754-E6B864CEEA7A}">
      <dsp:nvSpPr>
        <dsp:cNvPr id="0" name=""/>
        <dsp:cNvSpPr/>
      </dsp:nvSpPr>
      <dsp:spPr>
        <a:xfrm>
          <a:off x="0" y="3275"/>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A9B66E-29C9-482E-878E-EA235B7EC954}">
      <dsp:nvSpPr>
        <dsp:cNvPr id="0" name=""/>
        <dsp:cNvSpPr/>
      </dsp:nvSpPr>
      <dsp:spPr>
        <a:xfrm>
          <a:off x="211056" y="160260"/>
          <a:ext cx="383739" cy="3837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82DCDC-3531-40DD-8B90-18E801993B74}">
      <dsp:nvSpPr>
        <dsp:cNvPr id="0" name=""/>
        <dsp:cNvSpPr/>
      </dsp:nvSpPr>
      <dsp:spPr>
        <a:xfrm>
          <a:off x="805853" y="3275"/>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Data Stream Ingestion</a:t>
          </a:r>
          <a:r>
            <a:rPr lang="en-IN" sz="1900" kern="1200"/>
            <a:t>:</a:t>
          </a:r>
          <a:endParaRPr lang="en-US" sz="1900" kern="1200"/>
        </a:p>
      </dsp:txBody>
      <dsp:txXfrm>
        <a:off x="805853" y="3275"/>
        <a:ext cx="4917523" cy="697708"/>
      </dsp:txXfrm>
    </dsp:sp>
    <dsp:sp modelId="{1CA205C6-A6C0-44CF-87F3-340DA54C51A5}">
      <dsp:nvSpPr>
        <dsp:cNvPr id="0" name=""/>
        <dsp:cNvSpPr/>
      </dsp:nvSpPr>
      <dsp:spPr>
        <a:xfrm>
          <a:off x="5723376" y="3275"/>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Kafka streams customer activity data in real-time to the processing pipeline.</a:t>
          </a:r>
          <a:endParaRPr lang="en-US" sz="1300" kern="1200"/>
        </a:p>
      </dsp:txBody>
      <dsp:txXfrm>
        <a:off x="5723376" y="3275"/>
        <a:ext cx="5204452" cy="697708"/>
      </dsp:txXfrm>
    </dsp:sp>
    <dsp:sp modelId="{05E81B4D-36AD-48B3-B6E7-081D5E61757A}">
      <dsp:nvSpPr>
        <dsp:cNvPr id="0" name=""/>
        <dsp:cNvSpPr/>
      </dsp:nvSpPr>
      <dsp:spPr>
        <a:xfrm>
          <a:off x="0" y="875411"/>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96ECC9-EAFB-408B-B068-9BDB92362540}">
      <dsp:nvSpPr>
        <dsp:cNvPr id="0" name=""/>
        <dsp:cNvSpPr/>
      </dsp:nvSpPr>
      <dsp:spPr>
        <a:xfrm>
          <a:off x="211056" y="1032396"/>
          <a:ext cx="383739" cy="3837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6BF705-AF43-4853-9B00-8D6D3A3B67A4}">
      <dsp:nvSpPr>
        <dsp:cNvPr id="0" name=""/>
        <dsp:cNvSpPr/>
      </dsp:nvSpPr>
      <dsp:spPr>
        <a:xfrm>
          <a:off x="805853" y="875411"/>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Data Preprocessing and Feature Engineering</a:t>
          </a:r>
          <a:r>
            <a:rPr lang="en-IN" sz="1900" kern="1200"/>
            <a:t>:</a:t>
          </a:r>
          <a:endParaRPr lang="en-US" sz="1900" kern="1200"/>
        </a:p>
      </dsp:txBody>
      <dsp:txXfrm>
        <a:off x="805853" y="875411"/>
        <a:ext cx="4917523" cy="697708"/>
      </dsp:txXfrm>
    </dsp:sp>
    <dsp:sp modelId="{EC7C69CB-96E0-4CAE-A7E6-60F329CDDA04}">
      <dsp:nvSpPr>
        <dsp:cNvPr id="0" name=""/>
        <dsp:cNvSpPr/>
      </dsp:nvSpPr>
      <dsp:spPr>
        <a:xfrm>
          <a:off x="5723376" y="875411"/>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Apache Flink consumes the Kafka stream, applies transformations, cleans data, and computes real-time features (e.g., "time since last purchase").</a:t>
          </a:r>
          <a:endParaRPr lang="en-US" sz="1300" kern="1200"/>
        </a:p>
      </dsp:txBody>
      <dsp:txXfrm>
        <a:off x="5723376" y="875411"/>
        <a:ext cx="5204452" cy="697708"/>
      </dsp:txXfrm>
    </dsp:sp>
    <dsp:sp modelId="{46113129-E393-4DD4-98DA-03854FAFD7CB}">
      <dsp:nvSpPr>
        <dsp:cNvPr id="0" name=""/>
        <dsp:cNvSpPr/>
      </dsp:nvSpPr>
      <dsp:spPr>
        <a:xfrm>
          <a:off x="0" y="1747548"/>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328266-E100-4E67-835D-05BE79B51EA2}">
      <dsp:nvSpPr>
        <dsp:cNvPr id="0" name=""/>
        <dsp:cNvSpPr/>
      </dsp:nvSpPr>
      <dsp:spPr>
        <a:xfrm>
          <a:off x="211056" y="1904532"/>
          <a:ext cx="383739" cy="3837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8D4D73-8511-45EB-990F-8C52D8B48614}">
      <dsp:nvSpPr>
        <dsp:cNvPr id="0" name=""/>
        <dsp:cNvSpPr/>
      </dsp:nvSpPr>
      <dsp:spPr>
        <a:xfrm>
          <a:off x="805853" y="1747548"/>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Model Scoring</a:t>
          </a:r>
          <a:r>
            <a:rPr lang="en-IN" sz="1900" kern="1200"/>
            <a:t>:</a:t>
          </a:r>
          <a:endParaRPr lang="en-US" sz="1900" kern="1200"/>
        </a:p>
      </dsp:txBody>
      <dsp:txXfrm>
        <a:off x="805853" y="1747548"/>
        <a:ext cx="4917523" cy="697708"/>
      </dsp:txXfrm>
    </dsp:sp>
    <dsp:sp modelId="{42FF9D4D-02F1-4046-A40E-732398597EC9}">
      <dsp:nvSpPr>
        <dsp:cNvPr id="0" name=""/>
        <dsp:cNvSpPr/>
      </dsp:nvSpPr>
      <dsp:spPr>
        <a:xfrm>
          <a:off x="5723376" y="1747548"/>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The real-time features are passed to a pre-trained model (deployed using TensorFlow Serving or Flink ML), which predicts the churn probability.</a:t>
          </a:r>
          <a:endParaRPr lang="en-US" sz="1300" kern="1200"/>
        </a:p>
      </dsp:txBody>
      <dsp:txXfrm>
        <a:off x="5723376" y="1747548"/>
        <a:ext cx="5204452" cy="697708"/>
      </dsp:txXfrm>
    </dsp:sp>
    <dsp:sp modelId="{556F9552-8B92-485A-9873-E0005F880670}">
      <dsp:nvSpPr>
        <dsp:cNvPr id="0" name=""/>
        <dsp:cNvSpPr/>
      </dsp:nvSpPr>
      <dsp:spPr>
        <a:xfrm>
          <a:off x="0" y="2619684"/>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D55289-BC83-411B-934B-0C4969087FA6}">
      <dsp:nvSpPr>
        <dsp:cNvPr id="0" name=""/>
        <dsp:cNvSpPr/>
      </dsp:nvSpPr>
      <dsp:spPr>
        <a:xfrm>
          <a:off x="211056" y="2776668"/>
          <a:ext cx="383739" cy="3837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074778-2A4E-424B-8DB6-87B16BA8E8AE}">
      <dsp:nvSpPr>
        <dsp:cNvPr id="0" name=""/>
        <dsp:cNvSpPr/>
      </dsp:nvSpPr>
      <dsp:spPr>
        <a:xfrm>
          <a:off x="805853" y="2619684"/>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Real-Time Intervention</a:t>
          </a:r>
          <a:r>
            <a:rPr lang="en-IN" sz="1900" kern="1200"/>
            <a:t>:</a:t>
          </a:r>
          <a:endParaRPr lang="en-US" sz="1900" kern="1200"/>
        </a:p>
      </dsp:txBody>
      <dsp:txXfrm>
        <a:off x="805853" y="2619684"/>
        <a:ext cx="4917523" cy="697708"/>
      </dsp:txXfrm>
    </dsp:sp>
    <dsp:sp modelId="{1BEF5D8D-C6A5-4A2D-8FC0-3F066312FDF1}">
      <dsp:nvSpPr>
        <dsp:cNvPr id="0" name=""/>
        <dsp:cNvSpPr/>
      </dsp:nvSpPr>
      <dsp:spPr>
        <a:xfrm>
          <a:off x="5723376" y="2619684"/>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If the churn probability exceeds a certain threshold (e.g., 80%), the system triggers immediate actions, such as sending offers through a CRM system or escalating customer support interactions.</a:t>
          </a:r>
          <a:endParaRPr lang="en-US" sz="1300" kern="1200"/>
        </a:p>
      </dsp:txBody>
      <dsp:txXfrm>
        <a:off x="5723376" y="2619684"/>
        <a:ext cx="5204452" cy="697708"/>
      </dsp:txXfrm>
    </dsp:sp>
    <dsp:sp modelId="{D437799A-94EF-4161-A97F-B3CDDD5ECAA3}">
      <dsp:nvSpPr>
        <dsp:cNvPr id="0" name=""/>
        <dsp:cNvSpPr/>
      </dsp:nvSpPr>
      <dsp:spPr>
        <a:xfrm>
          <a:off x="0" y="3491820"/>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87730E-10AF-41A7-8525-53BF263013D8}">
      <dsp:nvSpPr>
        <dsp:cNvPr id="0" name=""/>
        <dsp:cNvSpPr/>
      </dsp:nvSpPr>
      <dsp:spPr>
        <a:xfrm>
          <a:off x="211056" y="3648804"/>
          <a:ext cx="383739" cy="3837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78F872-E8D7-40FB-98E2-2DB352A988B4}">
      <dsp:nvSpPr>
        <dsp:cNvPr id="0" name=""/>
        <dsp:cNvSpPr/>
      </dsp:nvSpPr>
      <dsp:spPr>
        <a:xfrm>
          <a:off x="805853" y="3491820"/>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Continuous Monitoring and Feedback</a:t>
          </a:r>
          <a:r>
            <a:rPr lang="en-IN" sz="1900" kern="1200"/>
            <a:t>:</a:t>
          </a:r>
          <a:endParaRPr lang="en-US" sz="1900" kern="1200"/>
        </a:p>
      </dsp:txBody>
      <dsp:txXfrm>
        <a:off x="805853" y="3491820"/>
        <a:ext cx="4917523" cy="697708"/>
      </dsp:txXfrm>
    </dsp:sp>
    <dsp:sp modelId="{A5CBFF7C-7377-45E2-A658-D66B43ADC8E9}">
      <dsp:nvSpPr>
        <dsp:cNvPr id="0" name=""/>
        <dsp:cNvSpPr/>
      </dsp:nvSpPr>
      <dsp:spPr>
        <a:xfrm>
          <a:off x="5723376" y="3491820"/>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The pipeline is monitored continuously, and feedback (e.g., whether the customer accepted the offer or stayed) is used to retrain the model periodically.</a:t>
          </a:r>
          <a:endParaRPr lang="en-US" sz="1300" kern="1200"/>
        </a:p>
      </dsp:txBody>
      <dsp:txXfrm>
        <a:off x="5723376" y="3491820"/>
        <a:ext cx="5204452" cy="6977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91455-C38C-CE49-AAB2-1A117080D4F2}">
      <dsp:nvSpPr>
        <dsp:cNvPr id="0" name=""/>
        <dsp:cNvSpPr/>
      </dsp:nvSpPr>
      <dsp:spPr>
        <a:xfrm>
          <a:off x="0" y="175747"/>
          <a:ext cx="10515600" cy="1008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t>MapReduce enforces a strict data processing flow that must fit into the Map and Reduce phases. This restricts flexibility, as other useful data processing operations, such as joins, filters, </a:t>
          </a:r>
          <a:r>
            <a:rPr lang="en-IN" sz="1600" kern="1200" dirty="0" err="1"/>
            <a:t>flatMap</a:t>
          </a:r>
          <a:r>
            <a:rPr lang="en-IN" sz="1600" kern="1200" dirty="0"/>
            <a:t>, </a:t>
          </a:r>
          <a:r>
            <a:rPr lang="en-IN" sz="1600" kern="1200" dirty="0" err="1"/>
            <a:t>groupByKey</a:t>
          </a:r>
          <a:r>
            <a:rPr lang="en-IN" sz="1600" kern="1200" dirty="0"/>
            <a:t>, unions, and intersections, are either missing or not natively supported.</a:t>
          </a:r>
          <a:endParaRPr lang="en-US" sz="1600" kern="1200" dirty="0"/>
        </a:p>
      </dsp:txBody>
      <dsp:txXfrm>
        <a:off x="0" y="175747"/>
        <a:ext cx="10515600" cy="1008000"/>
      </dsp:txXfrm>
    </dsp:sp>
    <dsp:sp modelId="{32CAC342-8041-C04F-853F-4D3381F1F686}">
      <dsp:nvSpPr>
        <dsp:cNvPr id="0" name=""/>
        <dsp:cNvSpPr/>
      </dsp:nvSpPr>
      <dsp:spPr>
        <a:xfrm>
          <a:off x="525780" y="28147"/>
          <a:ext cx="7360920"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Rigid Structure Enforcing Map and Reduce Phases:</a:t>
          </a:r>
          <a:endParaRPr lang="en-US" sz="1600" kern="1200"/>
        </a:p>
      </dsp:txBody>
      <dsp:txXfrm>
        <a:off x="540190" y="42557"/>
        <a:ext cx="7332100" cy="266379"/>
      </dsp:txXfrm>
    </dsp:sp>
    <dsp:sp modelId="{5F193D68-230E-3748-BA05-E673EFB64B9F}">
      <dsp:nvSpPr>
        <dsp:cNvPr id="0" name=""/>
        <dsp:cNvSpPr/>
      </dsp:nvSpPr>
      <dsp:spPr>
        <a:xfrm>
          <a:off x="0" y="1385347"/>
          <a:ext cx="10515600" cy="10080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t>Beyond simple Map and Reduce tasks, more complex workflows like data joins, filtering, and transformations are not well-supported. These operations often require custom coding or additional frameworks to handle efficiently.</a:t>
          </a:r>
          <a:endParaRPr lang="en-US" sz="1600" kern="1200" dirty="0"/>
        </a:p>
      </dsp:txBody>
      <dsp:txXfrm>
        <a:off x="0" y="1385347"/>
        <a:ext cx="10515600" cy="1008000"/>
      </dsp:txXfrm>
    </dsp:sp>
    <dsp:sp modelId="{4D5A83CE-9DF0-9A4D-BC98-5C888B6CF744}">
      <dsp:nvSpPr>
        <dsp:cNvPr id="0" name=""/>
        <dsp:cNvSpPr/>
      </dsp:nvSpPr>
      <dsp:spPr>
        <a:xfrm>
          <a:off x="525780" y="1237747"/>
          <a:ext cx="7360920" cy="295199"/>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Lack of Comprehensive Workflows:</a:t>
          </a:r>
          <a:endParaRPr lang="en-US" sz="1600" kern="1200"/>
        </a:p>
      </dsp:txBody>
      <dsp:txXfrm>
        <a:off x="540190" y="1252157"/>
        <a:ext cx="7332100" cy="266379"/>
      </dsp:txXfrm>
    </dsp:sp>
    <dsp:sp modelId="{BFBBA788-C758-AF4F-B056-A7E9E159055F}">
      <dsp:nvSpPr>
        <dsp:cNvPr id="0" name=""/>
        <dsp:cNvSpPr/>
      </dsp:nvSpPr>
      <dsp:spPr>
        <a:xfrm>
          <a:off x="0" y="2594947"/>
          <a:ext cx="10515600" cy="10080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MapReduce is designed around an "acyclic data flow," where data flows from disk to disk, with intermediate results written to disk (HDFS). This design results in slow performance since each phase must read from and write to disk.</a:t>
          </a:r>
          <a:endParaRPr lang="en-US" sz="1600" kern="1200"/>
        </a:p>
      </dsp:txBody>
      <dsp:txXfrm>
        <a:off x="0" y="2594947"/>
        <a:ext cx="10515600" cy="1008000"/>
      </dsp:txXfrm>
    </dsp:sp>
    <dsp:sp modelId="{7F02DAE7-F70B-4040-9AAD-2A6A91A207A4}">
      <dsp:nvSpPr>
        <dsp:cNvPr id="0" name=""/>
        <dsp:cNvSpPr/>
      </dsp:nvSpPr>
      <dsp:spPr>
        <a:xfrm>
          <a:off x="525780" y="2447347"/>
          <a:ext cx="7360920" cy="295199"/>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Acyclic Data Flow:</a:t>
          </a:r>
          <a:endParaRPr lang="en-US" sz="1600" kern="1200"/>
        </a:p>
      </dsp:txBody>
      <dsp:txXfrm>
        <a:off x="540190" y="2461757"/>
        <a:ext cx="7332100" cy="266379"/>
      </dsp:txXfrm>
    </dsp:sp>
    <dsp:sp modelId="{B3808300-1745-C947-9A85-1CE94990FE6C}">
      <dsp:nvSpPr>
        <dsp:cNvPr id="0" name=""/>
        <dsp:cNvSpPr/>
      </dsp:nvSpPr>
      <dsp:spPr>
        <a:xfrm>
          <a:off x="0" y="3804547"/>
          <a:ext cx="10515600" cy="1008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architecture treats each node as a stateless machine. After each Map or Reduce phase, the system must save the results to disk, which can lead to significant inefficiencies, especially in tasks requiring frequent iterations, such as machine learning algorithms.</a:t>
          </a:r>
          <a:endParaRPr lang="en-US" sz="1600" kern="1200"/>
        </a:p>
      </dsp:txBody>
      <dsp:txXfrm>
        <a:off x="0" y="3804547"/>
        <a:ext cx="10515600" cy="1008000"/>
      </dsp:txXfrm>
    </dsp:sp>
    <dsp:sp modelId="{3546F754-7FCF-2747-9E04-8697EF286A5E}">
      <dsp:nvSpPr>
        <dsp:cNvPr id="0" name=""/>
        <dsp:cNvSpPr/>
      </dsp:nvSpPr>
      <dsp:spPr>
        <a:xfrm>
          <a:off x="525780" y="3656947"/>
          <a:ext cx="7360920" cy="2951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Stateless Nature of MapReduce:</a:t>
          </a:r>
          <a:endParaRPr lang="en-US" sz="1600" kern="1200"/>
        </a:p>
      </dsp:txBody>
      <dsp:txXfrm>
        <a:off x="540190" y="3671357"/>
        <a:ext cx="7332100" cy="26637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900F7-7336-4C08-BA3E-D83EF7F74D32}">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30510D-5EF2-4BAB-9183-7F31EF81583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6D42B2-6CA9-488F-8270-9BB842539DFF}">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b="1" kern="1200"/>
            <a:t>Customer Lifetime Value (CLV)</a:t>
          </a:r>
          <a:r>
            <a:rPr lang="en-IN" sz="2300" kern="1200"/>
            <a:t> is a metric that estimates the total revenue a business can reasonably expect from a customer throughout their relationship. </a:t>
          </a:r>
          <a:endParaRPr lang="en-US" sz="2300" kern="1200"/>
        </a:p>
      </dsp:txBody>
      <dsp:txXfrm>
        <a:off x="1437631" y="531"/>
        <a:ext cx="9077968" cy="1244702"/>
      </dsp:txXfrm>
    </dsp:sp>
    <dsp:sp modelId="{5E1A9DCD-6F7D-411C-A4AA-1790CEDE2A3C}">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BF7DBD-5555-44C0-9FAD-18E3105A4045}">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944AB6-B10E-4C79-AC92-39CC35A55B9E}">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It helps companies understand the long-term value of their customers, guiding decisions on marketing, sales, and customer retention strategies. </a:t>
          </a:r>
          <a:endParaRPr lang="en-US" sz="2300" kern="1200"/>
        </a:p>
      </dsp:txBody>
      <dsp:txXfrm>
        <a:off x="1437631" y="1556410"/>
        <a:ext cx="9077968" cy="1244702"/>
      </dsp:txXfrm>
    </dsp:sp>
    <dsp:sp modelId="{4735FCB7-7D4F-4020-9B92-8F8FCC62D5B0}">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00F190-C29B-4E20-B61C-E17C96DD0E9B}">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6AC6A2-E92D-4B8F-B3F4-E9E775E9DD13}">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Accurate CLV estimation allows businesses to optimize customer acquisition costs and focus on retaining the most valuable customers.</a:t>
          </a:r>
          <a:endParaRPr lang="en-US" sz="2300" kern="1200"/>
        </a:p>
      </dsp:txBody>
      <dsp:txXfrm>
        <a:off x="1437631" y="3112289"/>
        <a:ext cx="9077968" cy="124470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CFA32-9E2F-4BCC-A812-ABF0555D4366}">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DF4EF4-82D2-4890-86C1-7780E37DCA70}">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F4A630-E641-49C5-828C-CDC9758F633D}">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Average Purchase Value (APV)</a:t>
          </a:r>
          <a:r>
            <a:rPr lang="en-IN" sz="2200" kern="1200"/>
            <a:t>: </a:t>
          </a:r>
          <a:endParaRPr lang="en-US" sz="2200" kern="1200"/>
        </a:p>
      </dsp:txBody>
      <dsp:txXfrm>
        <a:off x="1057183" y="1805"/>
        <a:ext cx="4732020" cy="915310"/>
      </dsp:txXfrm>
    </dsp:sp>
    <dsp:sp modelId="{D487531F-C2D7-47D8-A5CD-B4E7AD65BF78}">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average amount a customer spends on a purchase.</a:t>
          </a:r>
          <a:endParaRPr lang="en-US" sz="1800" kern="1200"/>
        </a:p>
      </dsp:txBody>
      <dsp:txXfrm>
        <a:off x="5789203" y="1805"/>
        <a:ext cx="4726396" cy="915310"/>
      </dsp:txXfrm>
    </dsp:sp>
    <dsp:sp modelId="{858DE2DD-44BF-435B-809B-BC9EEC5221B8}">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AF1D2F-F89D-4A23-AF40-F3A5D354F726}">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6A9D07-7BF0-4BB3-9FD3-73B663005308}">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Purchase Frequency (PF)</a:t>
          </a:r>
          <a:r>
            <a:rPr lang="en-IN" sz="2200" kern="1200"/>
            <a:t>: </a:t>
          </a:r>
          <a:endParaRPr lang="en-US" sz="2200" kern="1200"/>
        </a:p>
      </dsp:txBody>
      <dsp:txXfrm>
        <a:off x="1057183" y="1145944"/>
        <a:ext cx="4732020" cy="915310"/>
      </dsp:txXfrm>
    </dsp:sp>
    <dsp:sp modelId="{5CC6300E-1029-49A9-8F06-44525D3254BD}">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number of purchases a customer makes over a specific period.</a:t>
          </a:r>
          <a:endParaRPr lang="en-US" sz="1800" kern="1200"/>
        </a:p>
      </dsp:txBody>
      <dsp:txXfrm>
        <a:off x="5789203" y="1145944"/>
        <a:ext cx="4726396" cy="915310"/>
      </dsp:txXfrm>
    </dsp:sp>
    <dsp:sp modelId="{7B034C3E-2873-4B93-805C-22C45C39B018}">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46E02-9137-47E8-A27B-721999FFEF1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A7804E-3223-4580-9118-2FD79CA00B19}">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Customer Lifespan (CL)</a:t>
          </a:r>
          <a:r>
            <a:rPr lang="en-IN" sz="2200" kern="1200"/>
            <a:t>: </a:t>
          </a:r>
          <a:endParaRPr lang="en-US" sz="2200" kern="1200"/>
        </a:p>
      </dsp:txBody>
      <dsp:txXfrm>
        <a:off x="1057183" y="2290082"/>
        <a:ext cx="4732020" cy="915310"/>
      </dsp:txXfrm>
    </dsp:sp>
    <dsp:sp modelId="{DC04C2CC-CDDA-4E11-BA8B-A292AFE07595}">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length of time a customer continues to make purchases from the business.</a:t>
          </a:r>
          <a:endParaRPr lang="en-US" sz="1800" kern="1200"/>
        </a:p>
      </dsp:txBody>
      <dsp:txXfrm>
        <a:off x="5789203" y="2290082"/>
        <a:ext cx="4726396" cy="915310"/>
      </dsp:txXfrm>
    </dsp:sp>
    <dsp:sp modelId="{C14BCCE1-E89C-4365-B535-25767E345AE4}">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CA255-45BD-4350-AF67-3050C06CA874}">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769C98-78F3-41B6-8E67-41935F45EAB2}">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Gross Margin (GM)</a:t>
          </a:r>
          <a:r>
            <a:rPr lang="en-IN" sz="2200" kern="1200"/>
            <a:t>: </a:t>
          </a:r>
          <a:endParaRPr lang="en-US" sz="2200" kern="1200"/>
        </a:p>
      </dsp:txBody>
      <dsp:txXfrm>
        <a:off x="1057183" y="3434221"/>
        <a:ext cx="4732020" cy="915310"/>
      </dsp:txXfrm>
    </dsp:sp>
    <dsp:sp modelId="{160749D1-B588-45F7-99F1-6A92CBE1207E}">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percentage of revenue retained after deducting the cost of goods sold (COGS).</a:t>
          </a:r>
          <a:endParaRPr lang="en-US" sz="1800" kern="1200"/>
        </a:p>
      </dsp:txBody>
      <dsp:txXfrm>
        <a:off x="5789203" y="3434221"/>
        <a:ext cx="4726396" cy="91531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04E7A-8051-492F-BBE8-E3D113F3BF8A}">
      <dsp:nvSpPr>
        <dsp:cNvPr id="0" name=""/>
        <dsp:cNvSpPr/>
      </dsp:nvSpPr>
      <dsp:spPr>
        <a:xfrm>
          <a:off x="0" y="744194"/>
          <a:ext cx="10515600" cy="13738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4731E-F023-43DC-9B45-2CD1246B7FE2}">
      <dsp:nvSpPr>
        <dsp:cNvPr id="0" name=""/>
        <dsp:cNvSpPr/>
      </dsp:nvSpPr>
      <dsp:spPr>
        <a:xfrm>
          <a:off x="415603" y="1053321"/>
          <a:ext cx="755643" cy="7556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090D7B-6942-4572-9D63-CB3DF0D66AA6}">
      <dsp:nvSpPr>
        <dsp:cNvPr id="0" name=""/>
        <dsp:cNvSpPr/>
      </dsp:nvSpPr>
      <dsp:spPr>
        <a:xfrm>
          <a:off x="1586851" y="744194"/>
          <a:ext cx="4732020"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22350">
            <a:lnSpc>
              <a:spcPct val="100000"/>
            </a:lnSpc>
            <a:spcBef>
              <a:spcPct val="0"/>
            </a:spcBef>
            <a:spcAft>
              <a:spcPct val="35000"/>
            </a:spcAft>
            <a:buNone/>
          </a:pPr>
          <a:r>
            <a:rPr lang="en-IN" sz="2300" kern="1200"/>
            <a:t>CLV can be estimated using the formula:</a:t>
          </a:r>
          <a:endParaRPr lang="en-US" sz="2300" kern="1200"/>
        </a:p>
      </dsp:txBody>
      <dsp:txXfrm>
        <a:off x="1586851" y="744194"/>
        <a:ext cx="4732020" cy="1373897"/>
      </dsp:txXfrm>
    </dsp:sp>
    <dsp:sp modelId="{D91CA2B2-FCC2-475C-8404-81A6D37732CE}">
      <dsp:nvSpPr>
        <dsp:cNvPr id="0" name=""/>
        <dsp:cNvSpPr/>
      </dsp:nvSpPr>
      <dsp:spPr>
        <a:xfrm>
          <a:off x="6318871" y="744194"/>
          <a:ext cx="4196728"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66800">
            <a:lnSpc>
              <a:spcPct val="100000"/>
            </a:lnSpc>
            <a:spcBef>
              <a:spcPct val="0"/>
            </a:spcBef>
            <a:spcAft>
              <a:spcPct val="35000"/>
            </a:spcAft>
            <a:buNone/>
          </a:pPr>
          <a:r>
            <a:rPr lang="en-IN" sz="2400" b="1" kern="1200" dirty="0">
              <a:solidFill>
                <a:schemeClr val="tx1"/>
              </a:solidFill>
              <a:latin typeface="Segoe Print" panose="02000800000000000000" pitchFamily="2" charset="0"/>
            </a:rPr>
            <a:t>CLV=APV×PF×CL×GM</a:t>
          </a:r>
          <a:endParaRPr lang="en-US" sz="2400" b="1" kern="1200" dirty="0">
            <a:solidFill>
              <a:schemeClr val="tx1"/>
            </a:solidFill>
            <a:latin typeface="Segoe Print" panose="02000800000000000000" pitchFamily="2" charset="0"/>
          </a:endParaRPr>
        </a:p>
      </dsp:txBody>
      <dsp:txXfrm>
        <a:off x="6318871" y="744194"/>
        <a:ext cx="4196728" cy="1373897"/>
      </dsp:txXfrm>
    </dsp:sp>
    <dsp:sp modelId="{72B74046-D144-4AA7-ADAB-567028AD4F9C}">
      <dsp:nvSpPr>
        <dsp:cNvPr id="0" name=""/>
        <dsp:cNvSpPr/>
      </dsp:nvSpPr>
      <dsp:spPr>
        <a:xfrm>
          <a:off x="0" y="2461565"/>
          <a:ext cx="10515600" cy="13738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D3C597-9DC1-40A7-86A8-4CD5DA27AA03}">
      <dsp:nvSpPr>
        <dsp:cNvPr id="0" name=""/>
        <dsp:cNvSpPr/>
      </dsp:nvSpPr>
      <dsp:spPr>
        <a:xfrm>
          <a:off x="415603" y="2770692"/>
          <a:ext cx="755643" cy="7556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B2473F-51AF-4A79-8D78-D375BFE34102}">
      <dsp:nvSpPr>
        <dsp:cNvPr id="0" name=""/>
        <dsp:cNvSpPr/>
      </dsp:nvSpPr>
      <dsp:spPr>
        <a:xfrm>
          <a:off x="1586851" y="2461565"/>
          <a:ext cx="8928748"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22350">
            <a:lnSpc>
              <a:spcPct val="100000"/>
            </a:lnSpc>
            <a:spcBef>
              <a:spcPct val="0"/>
            </a:spcBef>
            <a:spcAft>
              <a:spcPct val="35000"/>
            </a:spcAft>
            <a:buNone/>
          </a:pPr>
          <a:r>
            <a:rPr lang="en-IN" sz="2300" kern="1200"/>
            <a:t>However, </a:t>
          </a:r>
          <a:r>
            <a:rPr lang="en-IN" sz="2300" b="1" kern="1200"/>
            <a:t>real-time CLV</a:t>
          </a:r>
          <a:r>
            <a:rPr lang="en-IN" sz="2300" kern="1200"/>
            <a:t> estimation considers dynamic customer behavior, and data is constantly updated as new customer interactions occur.</a:t>
          </a:r>
          <a:endParaRPr lang="en-US" sz="2300" kern="1200"/>
        </a:p>
      </dsp:txBody>
      <dsp:txXfrm>
        <a:off x="1586851" y="2461565"/>
        <a:ext cx="8928748" cy="137389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5C37F-6A93-774B-835E-E271C5163BE0}">
      <dsp:nvSpPr>
        <dsp:cNvPr id="0" name=""/>
        <dsp:cNvSpPr/>
      </dsp:nvSpPr>
      <dsp:spPr>
        <a:xfrm>
          <a:off x="0" y="328144"/>
          <a:ext cx="6666833" cy="15309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A large e-commerce company wants to estimate the real-time CLV of its customers to personalize marketing strategies and optimize spending on customer acquisition.</a:t>
          </a:r>
          <a:endParaRPr lang="en-US" sz="1800" kern="1200"/>
        </a:p>
      </dsp:txBody>
      <dsp:txXfrm>
        <a:off x="0" y="328144"/>
        <a:ext cx="6666833" cy="1530900"/>
      </dsp:txXfrm>
    </dsp:sp>
    <dsp:sp modelId="{B2CAB40E-8502-0249-816D-C788A9260313}">
      <dsp:nvSpPr>
        <dsp:cNvPr id="0" name=""/>
        <dsp:cNvSpPr/>
      </dsp:nvSpPr>
      <dsp:spPr>
        <a:xfrm>
          <a:off x="333341" y="62464"/>
          <a:ext cx="4666783"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Scenario</a:t>
          </a:r>
          <a:r>
            <a:rPr lang="en-IN" sz="1800" kern="1200"/>
            <a:t>: </a:t>
          </a:r>
          <a:endParaRPr lang="en-US" sz="1800" kern="1200"/>
        </a:p>
      </dsp:txBody>
      <dsp:txXfrm>
        <a:off x="359280" y="88403"/>
        <a:ext cx="4614905" cy="479482"/>
      </dsp:txXfrm>
    </dsp:sp>
    <dsp:sp modelId="{0D4C2950-0846-3A44-9184-B03DA8C2C2EB}">
      <dsp:nvSpPr>
        <dsp:cNvPr id="0" name=""/>
        <dsp:cNvSpPr/>
      </dsp:nvSpPr>
      <dsp:spPr>
        <a:xfrm>
          <a:off x="0" y="2221924"/>
          <a:ext cx="6666833" cy="127575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company collects real-time data from its website, including transaction history, browsing behavior, and customer interactions with promotional emails.</a:t>
          </a:r>
          <a:endParaRPr lang="en-US" sz="1800" kern="1200"/>
        </a:p>
      </dsp:txBody>
      <dsp:txXfrm>
        <a:off x="0" y="2221924"/>
        <a:ext cx="6666833" cy="1275750"/>
      </dsp:txXfrm>
    </dsp:sp>
    <dsp:sp modelId="{EF625808-801F-5C45-8B71-BD4074619B92}">
      <dsp:nvSpPr>
        <dsp:cNvPr id="0" name=""/>
        <dsp:cNvSpPr/>
      </dsp:nvSpPr>
      <dsp:spPr>
        <a:xfrm>
          <a:off x="333341" y="1956244"/>
          <a:ext cx="4666783" cy="5313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Data Sources</a:t>
          </a:r>
          <a:r>
            <a:rPr lang="en-IN" sz="1800" kern="1200"/>
            <a:t>: </a:t>
          </a:r>
          <a:endParaRPr lang="en-US" sz="1800" kern="1200"/>
        </a:p>
      </dsp:txBody>
      <dsp:txXfrm>
        <a:off x="359280" y="1982183"/>
        <a:ext cx="4614905" cy="479482"/>
      </dsp:txXfrm>
    </dsp:sp>
    <dsp:sp modelId="{9A730611-C5EE-DB40-84BA-FC4144E317BB}">
      <dsp:nvSpPr>
        <dsp:cNvPr id="0" name=""/>
        <dsp:cNvSpPr/>
      </dsp:nvSpPr>
      <dsp:spPr>
        <a:xfrm>
          <a:off x="0" y="3860555"/>
          <a:ext cx="6666833" cy="15309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Using </a:t>
          </a:r>
          <a:r>
            <a:rPr lang="en-IN" sz="1800" b="1" kern="1200"/>
            <a:t>Apache Kafka</a:t>
          </a:r>
          <a:r>
            <a:rPr lang="en-IN" sz="1800" kern="1200"/>
            <a:t> and </a:t>
          </a:r>
          <a:r>
            <a:rPr lang="en-IN" sz="1800" b="1" kern="1200"/>
            <a:t>Flink</a:t>
          </a:r>
          <a:r>
            <a:rPr lang="en-IN" sz="1800" kern="1200"/>
            <a:t>, the company streams customer transaction data and calculates real-time metrics like purchase frequency and average order value.</a:t>
          </a:r>
          <a:endParaRPr lang="en-US" sz="1800" kern="1200"/>
        </a:p>
      </dsp:txBody>
      <dsp:txXfrm>
        <a:off x="0" y="3860555"/>
        <a:ext cx="6666833" cy="1530900"/>
      </dsp:txXfrm>
    </dsp:sp>
    <dsp:sp modelId="{E0543001-BEEE-9A4D-B3A4-5EAAA86E47E8}">
      <dsp:nvSpPr>
        <dsp:cNvPr id="0" name=""/>
        <dsp:cNvSpPr/>
      </dsp:nvSpPr>
      <dsp:spPr>
        <a:xfrm>
          <a:off x="333341" y="3594875"/>
          <a:ext cx="4666783" cy="5313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Data Processing</a:t>
          </a:r>
          <a:r>
            <a:rPr lang="en-IN" sz="1800" kern="1200"/>
            <a:t>: </a:t>
          </a:r>
          <a:endParaRPr lang="en-US" sz="1800" kern="1200"/>
        </a:p>
      </dsp:txBody>
      <dsp:txXfrm>
        <a:off x="359280" y="3620814"/>
        <a:ext cx="4614905" cy="479482"/>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0CB47-2989-4118-9CAC-E5CE88E0E648}">
      <dsp:nvSpPr>
        <dsp:cNvPr id="0" name=""/>
        <dsp:cNvSpPr/>
      </dsp:nvSpPr>
      <dsp:spPr>
        <a:xfrm>
          <a:off x="1061437" y="456540"/>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DE0899-62E9-4760-B6EA-F2CA4A49DA6F}">
      <dsp:nvSpPr>
        <dsp:cNvPr id="0" name=""/>
        <dsp:cNvSpPr/>
      </dsp:nvSpPr>
      <dsp:spPr>
        <a:xfrm>
          <a:off x="1582"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CLV Model</a:t>
          </a:r>
          <a:r>
            <a:rPr lang="en-IN" sz="2300" kern="1200"/>
            <a:t>: </a:t>
          </a:r>
          <a:endParaRPr lang="en-US" sz="2300" kern="1200"/>
        </a:p>
      </dsp:txBody>
      <dsp:txXfrm>
        <a:off x="1582" y="1738951"/>
        <a:ext cx="3261093" cy="489164"/>
      </dsp:txXfrm>
    </dsp:sp>
    <dsp:sp modelId="{25DCC97A-4613-4B7B-A91F-CA4B70198B60}">
      <dsp:nvSpPr>
        <dsp:cNvPr id="0" name=""/>
        <dsp:cNvSpPr/>
      </dsp:nvSpPr>
      <dsp:spPr>
        <a:xfrm>
          <a:off x="1582"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A pre-trained regression model is deployed using </a:t>
          </a:r>
          <a:r>
            <a:rPr lang="en-IN" sz="1700" b="1" kern="1200"/>
            <a:t>TensorFlow Serving</a:t>
          </a:r>
          <a:r>
            <a:rPr lang="en-IN" sz="1700" kern="1200"/>
            <a:t>. The model estimates CLV based on customer purchase history, browsing patterns, and responses to promotions.</a:t>
          </a:r>
          <a:endParaRPr lang="en-US" sz="1700" kern="1200"/>
        </a:p>
      </dsp:txBody>
      <dsp:txXfrm>
        <a:off x="1582" y="2293710"/>
        <a:ext cx="3261093" cy="1442553"/>
      </dsp:txXfrm>
    </dsp:sp>
    <dsp:sp modelId="{8DD5E511-FD8A-400F-A134-0D34CB92E200}">
      <dsp:nvSpPr>
        <dsp:cNvPr id="0" name=""/>
        <dsp:cNvSpPr/>
      </dsp:nvSpPr>
      <dsp:spPr>
        <a:xfrm>
          <a:off x="4893223" y="456540"/>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2BA132-42DC-4C57-B8FE-D93EA9C761D6}">
      <dsp:nvSpPr>
        <dsp:cNvPr id="0" name=""/>
        <dsp:cNvSpPr/>
      </dsp:nvSpPr>
      <dsp:spPr>
        <a:xfrm>
          <a:off x="3833367"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Personalized Marketing</a:t>
          </a:r>
          <a:r>
            <a:rPr lang="en-IN" sz="2300" kern="1200"/>
            <a:t>: </a:t>
          </a:r>
          <a:endParaRPr lang="en-US" sz="2300" kern="1200"/>
        </a:p>
      </dsp:txBody>
      <dsp:txXfrm>
        <a:off x="3833367" y="1738951"/>
        <a:ext cx="3261093" cy="489164"/>
      </dsp:txXfrm>
    </dsp:sp>
    <dsp:sp modelId="{854D6A8B-D057-4C03-94D9-70BCFCD1126E}">
      <dsp:nvSpPr>
        <dsp:cNvPr id="0" name=""/>
        <dsp:cNvSpPr/>
      </dsp:nvSpPr>
      <dsp:spPr>
        <a:xfrm>
          <a:off x="3833367"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Customers with high CLV are offered loyalty rewards or special discounts, while those with lower CLV receive personalized re-engagement offers via email or SMS.</a:t>
          </a:r>
          <a:endParaRPr lang="en-US" sz="1700" kern="1200"/>
        </a:p>
      </dsp:txBody>
      <dsp:txXfrm>
        <a:off x="3833367" y="2293710"/>
        <a:ext cx="3261093" cy="1442553"/>
      </dsp:txXfrm>
    </dsp:sp>
    <dsp:sp modelId="{DD0281DB-AB20-4338-B7ED-B6D5BC9CDDB7}">
      <dsp:nvSpPr>
        <dsp:cNvPr id="0" name=""/>
        <dsp:cNvSpPr/>
      </dsp:nvSpPr>
      <dsp:spPr>
        <a:xfrm>
          <a:off x="8725008" y="456540"/>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F74B19-46D1-4800-B945-0F052FBEFF5F}">
      <dsp:nvSpPr>
        <dsp:cNvPr id="0" name=""/>
        <dsp:cNvSpPr/>
      </dsp:nvSpPr>
      <dsp:spPr>
        <a:xfrm>
          <a:off x="7665152"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Real-Time Adjustment</a:t>
          </a:r>
          <a:r>
            <a:rPr lang="en-IN" sz="2300" kern="1200"/>
            <a:t>: </a:t>
          </a:r>
          <a:endParaRPr lang="en-US" sz="2300" kern="1200"/>
        </a:p>
      </dsp:txBody>
      <dsp:txXfrm>
        <a:off x="7665152" y="1738951"/>
        <a:ext cx="3261093" cy="489164"/>
      </dsp:txXfrm>
    </dsp:sp>
    <dsp:sp modelId="{7A24DEA1-9006-45EB-9E6F-0F45AE29E388}">
      <dsp:nvSpPr>
        <dsp:cNvPr id="0" name=""/>
        <dsp:cNvSpPr/>
      </dsp:nvSpPr>
      <dsp:spPr>
        <a:xfrm>
          <a:off x="7665152"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The CLV model continuously updates based on new customer data, allowing the company to adjust its marketing strategies dynamically.</a:t>
          </a:r>
          <a:endParaRPr lang="en-US" sz="1700" kern="1200"/>
        </a:p>
      </dsp:txBody>
      <dsp:txXfrm>
        <a:off x="7665152" y="2293710"/>
        <a:ext cx="3261093" cy="144255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CDEBD-0A68-3D4A-A396-CD58ED5CEC0D}">
      <dsp:nvSpPr>
        <dsp:cNvPr id="0" name=""/>
        <dsp:cNvSpPr/>
      </dsp:nvSpPr>
      <dsp:spPr>
        <a:xfrm>
          <a:off x="0" y="754"/>
          <a:ext cx="7190147"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334B5D-24B9-CA43-84FF-CDDE8F42B5DA}">
      <dsp:nvSpPr>
        <dsp:cNvPr id="0" name=""/>
        <dsp:cNvSpPr/>
      </dsp:nvSpPr>
      <dsp:spPr>
        <a:xfrm>
          <a:off x="0" y="754"/>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open-source, distributed engine for stateful processing over unbounded (streams) and bounded (batches) data sets. </a:t>
          </a:r>
          <a:endParaRPr lang="en-US" sz="2000" kern="1200"/>
        </a:p>
      </dsp:txBody>
      <dsp:txXfrm>
        <a:off x="0" y="754"/>
        <a:ext cx="7190147" cy="1235874"/>
      </dsp:txXfrm>
    </dsp:sp>
    <dsp:sp modelId="{DAD4499B-7BDF-6D4A-9FD1-5DA8E72EDB42}">
      <dsp:nvSpPr>
        <dsp:cNvPr id="0" name=""/>
        <dsp:cNvSpPr/>
      </dsp:nvSpPr>
      <dsp:spPr>
        <a:xfrm>
          <a:off x="0" y="1236628"/>
          <a:ext cx="7190147"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02B18-ABD5-1642-A256-94FBCE0611B2}">
      <dsp:nvSpPr>
        <dsp:cNvPr id="0" name=""/>
        <dsp:cNvSpPr/>
      </dsp:nvSpPr>
      <dsp:spPr>
        <a:xfrm>
          <a:off x="0" y="1236628"/>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Stream processing applications are designed to run continuously, with minimal downtime, and process data as it is ingested. </a:t>
          </a:r>
          <a:endParaRPr lang="en-US" sz="2000" kern="1200"/>
        </a:p>
      </dsp:txBody>
      <dsp:txXfrm>
        <a:off x="0" y="1236628"/>
        <a:ext cx="7190147" cy="1235874"/>
      </dsp:txXfrm>
    </dsp:sp>
    <dsp:sp modelId="{DD3B5DC7-6503-5044-8A61-1FBA158A777B}">
      <dsp:nvSpPr>
        <dsp:cNvPr id="0" name=""/>
        <dsp:cNvSpPr/>
      </dsp:nvSpPr>
      <dsp:spPr>
        <a:xfrm>
          <a:off x="0" y="2472502"/>
          <a:ext cx="7190147"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9C4B56-8114-2144-9296-FF0428DDE639}">
      <dsp:nvSpPr>
        <dsp:cNvPr id="0" name=""/>
        <dsp:cNvSpPr/>
      </dsp:nvSpPr>
      <dsp:spPr>
        <a:xfrm>
          <a:off x="0" y="2472502"/>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 is designed for low latency processing, performing computations in-memory, for high availability, removing single point of failures, and to scale horizontally.</a:t>
          </a:r>
          <a:br>
            <a:rPr lang="en-IN" sz="2000" kern="1200"/>
          </a:br>
          <a:endParaRPr lang="en-US" sz="2000" kern="1200"/>
        </a:p>
      </dsp:txBody>
      <dsp:txXfrm>
        <a:off x="0" y="2472502"/>
        <a:ext cx="7190147" cy="1235874"/>
      </dsp:txXfrm>
    </dsp:sp>
    <dsp:sp modelId="{9EFBA837-5399-444E-85E2-73E97074A7B0}">
      <dsp:nvSpPr>
        <dsp:cNvPr id="0" name=""/>
        <dsp:cNvSpPr/>
      </dsp:nvSpPr>
      <dsp:spPr>
        <a:xfrm>
          <a:off x="0" y="3708377"/>
          <a:ext cx="7190147"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D93553-C3DB-AB45-82A3-E4AB24F1A77D}">
      <dsp:nvSpPr>
        <dsp:cNvPr id="0" name=""/>
        <dsp:cNvSpPr/>
      </dsp:nvSpPr>
      <dsp:spPr>
        <a:xfrm>
          <a:off x="0" y="3708377"/>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Flink’s features include advanced state management with exactly-once consistency guarantees, event-time processing semantics with sophisticated out-of-order and late data handling. </a:t>
          </a:r>
          <a:endParaRPr lang="en-US" sz="2000" kern="1200"/>
        </a:p>
      </dsp:txBody>
      <dsp:txXfrm>
        <a:off x="0" y="3708377"/>
        <a:ext cx="7190147" cy="1235874"/>
      </dsp:txXfrm>
    </dsp:sp>
    <dsp:sp modelId="{7970F532-BEF2-4D4D-97BF-D781957B1BCF}">
      <dsp:nvSpPr>
        <dsp:cNvPr id="0" name=""/>
        <dsp:cNvSpPr/>
      </dsp:nvSpPr>
      <dsp:spPr>
        <a:xfrm>
          <a:off x="0" y="4944251"/>
          <a:ext cx="7190147"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486A3-B1BC-504D-8551-2CF08CB3A28B}">
      <dsp:nvSpPr>
        <dsp:cNvPr id="0" name=""/>
        <dsp:cNvSpPr/>
      </dsp:nvSpPr>
      <dsp:spPr>
        <a:xfrm>
          <a:off x="0" y="4944251"/>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 has been developed for streaming-first, and offers a unified programming interface for both stream and batch processing.</a:t>
          </a:r>
          <a:endParaRPr lang="en-US" sz="2000" kern="1200"/>
        </a:p>
      </dsp:txBody>
      <dsp:txXfrm>
        <a:off x="0" y="4944251"/>
        <a:ext cx="7190147" cy="1235874"/>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76709-4300-C645-88F9-C10A9D8F12EA}">
      <dsp:nvSpPr>
        <dsp:cNvPr id="0" name=""/>
        <dsp:cNvSpPr/>
      </dsp:nvSpPr>
      <dsp:spPr>
        <a:xfrm>
          <a:off x="0" y="225343"/>
          <a:ext cx="10515600" cy="13513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ingesting events from one or more event streams and executing computations, state updates or external actions. </a:t>
          </a:r>
          <a:endParaRPr lang="en-US" sz="1600" kern="1200"/>
        </a:p>
        <a:p>
          <a:pPr marL="171450" lvl="1" indent="-171450" algn="just" defTabSz="711200">
            <a:lnSpc>
              <a:spcPct val="90000"/>
            </a:lnSpc>
            <a:spcBef>
              <a:spcPct val="0"/>
            </a:spcBef>
            <a:spcAft>
              <a:spcPct val="15000"/>
            </a:spcAft>
            <a:buChar char="•"/>
          </a:pPr>
          <a:r>
            <a:rPr lang="en-IN" sz="1600" b="0" i="0" kern="1200"/>
            <a:t>Stateful processing allows implementing logic beyond the Single Message Transformation, where the results depend on the history of ingested events.</a:t>
          </a:r>
          <a:endParaRPr lang="en-US" sz="1600" kern="1200"/>
        </a:p>
      </dsp:txBody>
      <dsp:txXfrm>
        <a:off x="0" y="225343"/>
        <a:ext cx="10515600" cy="1351349"/>
      </dsp:txXfrm>
    </dsp:sp>
    <dsp:sp modelId="{C0AE609E-31EB-614A-82F3-19D904B69D86}">
      <dsp:nvSpPr>
        <dsp:cNvPr id="0" name=""/>
        <dsp:cNvSpPr/>
      </dsp:nvSpPr>
      <dsp:spPr>
        <a:xfrm>
          <a:off x="525780" y="33463"/>
          <a:ext cx="736092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Event-driven applications</a:t>
          </a:r>
          <a:endParaRPr lang="en-US" sz="1600" kern="1200"/>
        </a:p>
      </dsp:txBody>
      <dsp:txXfrm>
        <a:off x="544514" y="52197"/>
        <a:ext cx="7323452" cy="346292"/>
      </dsp:txXfrm>
    </dsp:sp>
    <dsp:sp modelId="{2F4659A3-FD16-6940-A43B-7675525CE1E2}">
      <dsp:nvSpPr>
        <dsp:cNvPr id="0" name=""/>
        <dsp:cNvSpPr/>
      </dsp:nvSpPr>
      <dsp:spPr>
        <a:xfrm>
          <a:off x="0" y="1838773"/>
          <a:ext cx="10515600" cy="1597049"/>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extracting information and insights from data. </a:t>
          </a:r>
          <a:endParaRPr lang="en-US" sz="1600" kern="1200"/>
        </a:p>
        <a:p>
          <a:pPr marL="171450" lvl="1" indent="-171450" algn="just" defTabSz="711200">
            <a:lnSpc>
              <a:spcPct val="90000"/>
            </a:lnSpc>
            <a:spcBef>
              <a:spcPct val="0"/>
            </a:spcBef>
            <a:spcAft>
              <a:spcPct val="15000"/>
            </a:spcAft>
            <a:buChar char="•"/>
          </a:pPr>
          <a:r>
            <a:rPr lang="en-IN" sz="1600" b="0" i="0" kern="1200"/>
            <a:t>Traditionally executed by querying finite data sets, and re-running the queries or amending the results to incorporate new data. </a:t>
          </a:r>
          <a:endParaRPr lang="en-US" sz="1600" kern="1200"/>
        </a:p>
        <a:p>
          <a:pPr marL="171450" lvl="1" indent="-171450" algn="just" defTabSz="711200">
            <a:lnSpc>
              <a:spcPct val="90000"/>
            </a:lnSpc>
            <a:spcBef>
              <a:spcPct val="0"/>
            </a:spcBef>
            <a:spcAft>
              <a:spcPct val="15000"/>
            </a:spcAft>
            <a:buChar char="•"/>
          </a:pPr>
          <a:r>
            <a:rPr lang="en-IN" sz="1600" b="0" i="0" kern="1200"/>
            <a:t>With Apache Flink, the analysis can be executed by continuously updating, streaming queries or processing ingested events in real-time, continuously emitting and updating the results.</a:t>
          </a:r>
          <a:endParaRPr lang="en-US" sz="1600" kern="1200"/>
        </a:p>
      </dsp:txBody>
      <dsp:txXfrm>
        <a:off x="0" y="1838773"/>
        <a:ext cx="10515600" cy="1597049"/>
      </dsp:txXfrm>
    </dsp:sp>
    <dsp:sp modelId="{46D96BC5-CEDA-D644-B766-6A9EB667AA0B}">
      <dsp:nvSpPr>
        <dsp:cNvPr id="0" name=""/>
        <dsp:cNvSpPr/>
      </dsp:nvSpPr>
      <dsp:spPr>
        <a:xfrm>
          <a:off x="525780" y="1646893"/>
          <a:ext cx="7360920" cy="3837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Data Analytics applications</a:t>
          </a:r>
          <a:endParaRPr lang="en-US" sz="1600" kern="1200"/>
        </a:p>
      </dsp:txBody>
      <dsp:txXfrm>
        <a:off x="544514" y="1665627"/>
        <a:ext cx="7323452" cy="346292"/>
      </dsp:txXfrm>
    </dsp:sp>
    <dsp:sp modelId="{2F9FE013-EC83-0940-8A14-AD7CAFDC93DF}">
      <dsp:nvSpPr>
        <dsp:cNvPr id="0" name=""/>
        <dsp:cNvSpPr/>
      </dsp:nvSpPr>
      <dsp:spPr>
        <a:xfrm>
          <a:off x="0" y="3697903"/>
          <a:ext cx="10515600" cy="1392299"/>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transforming and enriching data to be moved from one data storage to another. </a:t>
          </a:r>
          <a:endParaRPr lang="en-US" sz="1600" kern="1200"/>
        </a:p>
        <a:p>
          <a:pPr marL="171450" lvl="1" indent="-171450" algn="just" defTabSz="711200">
            <a:lnSpc>
              <a:spcPct val="90000"/>
            </a:lnSpc>
            <a:spcBef>
              <a:spcPct val="0"/>
            </a:spcBef>
            <a:spcAft>
              <a:spcPct val="15000"/>
            </a:spcAft>
            <a:buChar char="•"/>
          </a:pPr>
          <a:r>
            <a:rPr lang="en-IN" sz="1600" b="0" i="0" kern="1200"/>
            <a:t>Traditionally, extract-transform-load (ETL) is executed periodically, in batches. </a:t>
          </a:r>
          <a:endParaRPr lang="en-US" sz="1600" kern="1200"/>
        </a:p>
        <a:p>
          <a:pPr marL="171450" lvl="1" indent="-171450" algn="just" defTabSz="711200">
            <a:lnSpc>
              <a:spcPct val="90000"/>
            </a:lnSpc>
            <a:spcBef>
              <a:spcPct val="0"/>
            </a:spcBef>
            <a:spcAft>
              <a:spcPct val="15000"/>
            </a:spcAft>
            <a:buChar char="•"/>
          </a:pPr>
          <a:r>
            <a:rPr lang="en-IN" sz="1600" b="0" i="0" kern="1200"/>
            <a:t>With Apache Flink, the process can operate continuously, moving the data with low latency to their destination.</a:t>
          </a:r>
          <a:endParaRPr lang="en-US" sz="1600" kern="1200"/>
        </a:p>
      </dsp:txBody>
      <dsp:txXfrm>
        <a:off x="0" y="3697903"/>
        <a:ext cx="10515600" cy="1392299"/>
      </dsp:txXfrm>
    </dsp:sp>
    <dsp:sp modelId="{85839DCF-2BA4-CF45-8F60-5217680D4A1E}">
      <dsp:nvSpPr>
        <dsp:cNvPr id="0" name=""/>
        <dsp:cNvSpPr/>
      </dsp:nvSpPr>
      <dsp:spPr>
        <a:xfrm>
          <a:off x="525780" y="3506023"/>
          <a:ext cx="7360920" cy="3837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Data pipelines applications</a:t>
          </a:r>
          <a:endParaRPr lang="en-US" sz="1600" kern="1200"/>
        </a:p>
      </dsp:txBody>
      <dsp:txXfrm>
        <a:off x="544514" y="3524757"/>
        <a:ext cx="7323452" cy="34629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48FD6-DAD2-104C-BFCB-09A60029AF12}">
      <dsp:nvSpPr>
        <dsp:cNvPr id="0" name=""/>
        <dsp:cNvSpPr/>
      </dsp:nvSpPr>
      <dsp:spPr>
        <a:xfrm>
          <a:off x="0" y="28675"/>
          <a:ext cx="10515600" cy="5405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0" i="0" kern="1200"/>
            <a:t>Process both unbounded (streams) and bounded (batches) data sets</a:t>
          </a:r>
          <a:endParaRPr lang="en-US" sz="2200" kern="1200"/>
        </a:p>
      </dsp:txBody>
      <dsp:txXfrm>
        <a:off x="26387" y="55062"/>
        <a:ext cx="10462826" cy="487766"/>
      </dsp:txXfrm>
    </dsp:sp>
    <dsp:sp modelId="{47A1A52B-A4D2-C84E-9AF6-2161731C95BA}">
      <dsp:nvSpPr>
        <dsp:cNvPr id="0" name=""/>
        <dsp:cNvSpPr/>
      </dsp:nvSpPr>
      <dsp:spPr>
        <a:xfrm>
          <a:off x="0" y="569215"/>
          <a:ext cx="10515600" cy="2231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0" i="0" kern="1200"/>
            <a:t>Apache Flink can process both unbounded and bounded data sets, i.e., streams and batch data. </a:t>
          </a:r>
          <a:endParaRPr lang="en-US" sz="1700" kern="1200"/>
        </a:p>
        <a:p>
          <a:pPr marL="171450" lvl="1" indent="-171450" algn="l" defTabSz="755650">
            <a:lnSpc>
              <a:spcPct val="90000"/>
            </a:lnSpc>
            <a:spcBef>
              <a:spcPct val="0"/>
            </a:spcBef>
            <a:spcAft>
              <a:spcPct val="20000"/>
            </a:spcAft>
            <a:buChar char="•"/>
          </a:pPr>
          <a:r>
            <a:rPr lang="en-IN" sz="1700" b="0" i="0" kern="1200"/>
            <a:t>Unbounded streams have a start but are virtually infinite and never end. </a:t>
          </a:r>
          <a:endParaRPr lang="en-US" sz="1700" kern="1200"/>
        </a:p>
        <a:p>
          <a:pPr marL="171450" lvl="1" indent="-171450" algn="l" defTabSz="755650">
            <a:lnSpc>
              <a:spcPct val="90000"/>
            </a:lnSpc>
            <a:spcBef>
              <a:spcPct val="0"/>
            </a:spcBef>
            <a:spcAft>
              <a:spcPct val="20000"/>
            </a:spcAft>
            <a:buChar char="•"/>
          </a:pPr>
          <a:r>
            <a:rPr lang="en-IN" sz="1700" b="0" i="0" kern="1200"/>
            <a:t>Processing can theoretically never stop.</a:t>
          </a:r>
          <a:endParaRPr lang="en-US" sz="1700" kern="1200"/>
        </a:p>
        <a:p>
          <a:pPr marL="171450" lvl="1" indent="-171450" algn="l" defTabSz="755650">
            <a:lnSpc>
              <a:spcPct val="90000"/>
            </a:lnSpc>
            <a:spcBef>
              <a:spcPct val="0"/>
            </a:spcBef>
            <a:spcAft>
              <a:spcPct val="20000"/>
            </a:spcAft>
            <a:buChar char="•"/>
          </a:pPr>
          <a:r>
            <a:rPr lang="en-IN" sz="1700" b="0" i="0" kern="1200"/>
            <a:t>Bounded data, like tables, are finite and can be processed from the beginning to the end in a finite time.</a:t>
          </a:r>
          <a:endParaRPr lang="en-US" sz="1700" kern="1200"/>
        </a:p>
        <a:p>
          <a:pPr marL="171450" lvl="1" indent="-171450" algn="l" defTabSz="755650">
            <a:lnSpc>
              <a:spcPct val="90000"/>
            </a:lnSpc>
            <a:spcBef>
              <a:spcPct val="0"/>
            </a:spcBef>
            <a:spcAft>
              <a:spcPct val="20000"/>
            </a:spcAft>
            <a:buChar char="•"/>
          </a:pPr>
          <a:r>
            <a:rPr lang="en-IN" sz="1700" b="0" i="0" kern="1200"/>
            <a:t>Apache Flink provides algorithms and data structures to support both bounded and unbounded processing through the same programming interface. </a:t>
          </a:r>
          <a:endParaRPr lang="en-US" sz="1700" kern="1200"/>
        </a:p>
        <a:p>
          <a:pPr marL="171450" lvl="1" indent="-171450" algn="l" defTabSz="755650">
            <a:lnSpc>
              <a:spcPct val="90000"/>
            </a:lnSpc>
            <a:spcBef>
              <a:spcPct val="0"/>
            </a:spcBef>
            <a:spcAft>
              <a:spcPct val="20000"/>
            </a:spcAft>
            <a:buChar char="•"/>
          </a:pPr>
          <a:r>
            <a:rPr lang="en-IN" sz="1700" b="0" i="0" kern="1200"/>
            <a:t>Applications processing bounded data will end their execution when reaching the end of the input data sets.</a:t>
          </a:r>
          <a:endParaRPr lang="en-US" sz="1700" kern="1200"/>
        </a:p>
      </dsp:txBody>
      <dsp:txXfrm>
        <a:off x="0" y="569215"/>
        <a:ext cx="10515600" cy="2231460"/>
      </dsp:txXfrm>
    </dsp:sp>
    <dsp:sp modelId="{A5906AC7-E65D-8E44-BF14-D83439A6C787}">
      <dsp:nvSpPr>
        <dsp:cNvPr id="0" name=""/>
        <dsp:cNvSpPr/>
      </dsp:nvSpPr>
      <dsp:spPr>
        <a:xfrm>
          <a:off x="0" y="2800675"/>
          <a:ext cx="10515600" cy="5405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i="0" kern="1200"/>
            <a:t>Run applications at scale</a:t>
          </a:r>
          <a:endParaRPr lang="en-US" sz="2200" kern="1200"/>
        </a:p>
      </dsp:txBody>
      <dsp:txXfrm>
        <a:off x="26387" y="2827062"/>
        <a:ext cx="10462826" cy="487766"/>
      </dsp:txXfrm>
    </dsp:sp>
    <dsp:sp modelId="{209C9B55-AA0C-A645-AA9D-81DFAADCE02F}">
      <dsp:nvSpPr>
        <dsp:cNvPr id="0" name=""/>
        <dsp:cNvSpPr/>
      </dsp:nvSpPr>
      <dsp:spPr>
        <a:xfrm>
          <a:off x="0" y="3341215"/>
          <a:ext cx="10515600"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0" i="0" kern="1200"/>
            <a:t>Apache Flink is designed to run stateful applications at virtually any scale. Processing is parallelized to thousands of tasks, distributed multiple machines, concurrently.</a:t>
          </a:r>
          <a:endParaRPr lang="en-US" sz="1700" kern="1200"/>
        </a:p>
        <a:p>
          <a:pPr marL="171450" lvl="1" indent="-171450" algn="l" defTabSz="755650">
            <a:lnSpc>
              <a:spcPct val="90000"/>
            </a:lnSpc>
            <a:spcBef>
              <a:spcPct val="0"/>
            </a:spcBef>
            <a:spcAft>
              <a:spcPct val="20000"/>
            </a:spcAft>
            <a:buChar char="•"/>
          </a:pPr>
          <a:r>
            <a:rPr lang="en-IN" sz="1700" b="0" i="0" kern="1200"/>
            <a:t>State is also partitioned and distributed horizontally, allowing to maintain several terabytes across multiple machines. </a:t>
          </a:r>
          <a:endParaRPr lang="en-US" sz="1700" kern="1200"/>
        </a:p>
        <a:p>
          <a:pPr marL="171450" lvl="1" indent="-171450" algn="l" defTabSz="755650">
            <a:lnSpc>
              <a:spcPct val="90000"/>
            </a:lnSpc>
            <a:spcBef>
              <a:spcPct val="0"/>
            </a:spcBef>
            <a:spcAft>
              <a:spcPct val="20000"/>
            </a:spcAft>
            <a:buChar char="•"/>
          </a:pPr>
          <a:r>
            <a:rPr lang="en-IN" sz="1700" b="0" i="0" kern="1200"/>
            <a:t>State is checkpointed to a persistent storage incrementally.</a:t>
          </a:r>
          <a:endParaRPr lang="en-US" sz="1700" kern="1200"/>
        </a:p>
      </dsp:txBody>
      <dsp:txXfrm>
        <a:off x="0" y="3341215"/>
        <a:ext cx="10515600" cy="136620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A2C85-7066-974C-9AA9-1AABF25F5DD3}">
      <dsp:nvSpPr>
        <dsp:cNvPr id="0" name=""/>
        <dsp:cNvSpPr/>
      </dsp:nvSpPr>
      <dsp:spPr>
        <a:xfrm>
          <a:off x="0" y="15900"/>
          <a:ext cx="10515600" cy="4668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In-memory performance</a:t>
          </a:r>
          <a:endParaRPr lang="en-US" sz="1900" kern="1200"/>
        </a:p>
      </dsp:txBody>
      <dsp:txXfrm>
        <a:off x="22789" y="38689"/>
        <a:ext cx="10470022" cy="421252"/>
      </dsp:txXfrm>
    </dsp:sp>
    <dsp:sp modelId="{C93B5B8D-F50B-0945-9D00-608BBEE3E211}">
      <dsp:nvSpPr>
        <dsp:cNvPr id="0" name=""/>
        <dsp:cNvSpPr/>
      </dsp:nvSpPr>
      <dsp:spPr>
        <a:xfrm>
          <a:off x="0" y="482730"/>
          <a:ext cx="10515600" cy="521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Data flowing through the application and state are partitioned across multiple machines. </a:t>
          </a:r>
          <a:endParaRPr lang="en-US" sz="1500" kern="1200"/>
        </a:p>
        <a:p>
          <a:pPr marL="114300" lvl="1" indent="-114300" algn="l" defTabSz="666750">
            <a:lnSpc>
              <a:spcPct val="90000"/>
            </a:lnSpc>
            <a:spcBef>
              <a:spcPct val="0"/>
            </a:spcBef>
            <a:spcAft>
              <a:spcPct val="20000"/>
            </a:spcAft>
            <a:buChar char="•"/>
          </a:pPr>
          <a:r>
            <a:rPr lang="en-IN" sz="1500" b="0" i="0" kern="1200"/>
            <a:t>Hence, computation can be completed by accessing local data, often in-memory.</a:t>
          </a:r>
          <a:endParaRPr lang="en-US" sz="1500" kern="1200"/>
        </a:p>
      </dsp:txBody>
      <dsp:txXfrm>
        <a:off x="0" y="482730"/>
        <a:ext cx="10515600" cy="521122"/>
      </dsp:txXfrm>
    </dsp:sp>
    <dsp:sp modelId="{24769458-ADA8-7446-BCA1-E03BC0B8E1E3}">
      <dsp:nvSpPr>
        <dsp:cNvPr id="0" name=""/>
        <dsp:cNvSpPr/>
      </dsp:nvSpPr>
      <dsp:spPr>
        <a:xfrm>
          <a:off x="0" y="1003853"/>
          <a:ext cx="10515600" cy="46683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Exactly-once state consistency</a:t>
          </a:r>
          <a:endParaRPr lang="en-US" sz="1900" kern="1200"/>
        </a:p>
      </dsp:txBody>
      <dsp:txXfrm>
        <a:off x="22789" y="1026642"/>
        <a:ext cx="10470022" cy="421252"/>
      </dsp:txXfrm>
    </dsp:sp>
    <dsp:sp modelId="{CB850755-320A-DE46-ACFB-B3327E24ABBF}">
      <dsp:nvSpPr>
        <dsp:cNvPr id="0" name=""/>
        <dsp:cNvSpPr/>
      </dsp:nvSpPr>
      <dsp:spPr>
        <a:xfrm>
          <a:off x="0" y="1470683"/>
          <a:ext cx="10515600" cy="1238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Applications beyond single message transformations are stateful. </a:t>
          </a:r>
          <a:endParaRPr lang="en-US" sz="1500" kern="1200"/>
        </a:p>
        <a:p>
          <a:pPr marL="114300" lvl="1" indent="-114300" algn="l" defTabSz="666750">
            <a:lnSpc>
              <a:spcPct val="90000"/>
            </a:lnSpc>
            <a:spcBef>
              <a:spcPct val="0"/>
            </a:spcBef>
            <a:spcAft>
              <a:spcPct val="20000"/>
            </a:spcAft>
            <a:buChar char="•"/>
          </a:pPr>
          <a:r>
            <a:rPr lang="en-IN" sz="1500" b="0" i="0" kern="1200"/>
            <a:t>The business logic needs to remember events or intermediate results. </a:t>
          </a:r>
          <a:endParaRPr lang="en-US" sz="1500" kern="1200"/>
        </a:p>
        <a:p>
          <a:pPr marL="114300" lvl="1" indent="-114300" algn="l" defTabSz="666750">
            <a:lnSpc>
              <a:spcPct val="90000"/>
            </a:lnSpc>
            <a:spcBef>
              <a:spcPct val="0"/>
            </a:spcBef>
            <a:spcAft>
              <a:spcPct val="20000"/>
            </a:spcAft>
            <a:buChar char="•"/>
          </a:pPr>
          <a:r>
            <a:rPr lang="en-IN" sz="1500" b="0" i="0" kern="1200"/>
            <a:t>Apache Flink guarantees consistency of the internal state, even in case of failure and across application stop and restart. </a:t>
          </a:r>
          <a:endParaRPr lang="en-US" sz="1500" kern="1200"/>
        </a:p>
        <a:p>
          <a:pPr marL="114300" lvl="1" indent="-114300" algn="l" defTabSz="666750">
            <a:lnSpc>
              <a:spcPct val="90000"/>
            </a:lnSpc>
            <a:spcBef>
              <a:spcPct val="0"/>
            </a:spcBef>
            <a:spcAft>
              <a:spcPct val="20000"/>
            </a:spcAft>
            <a:buChar char="•"/>
          </a:pPr>
          <a:r>
            <a:rPr lang="en-IN" sz="1500" b="0" i="0" kern="1200"/>
            <a:t>The effect of each message on the internal state is always applied exactly-once, regardless the application may receive duplicates from the data source on recovery or on restart.</a:t>
          </a:r>
          <a:endParaRPr lang="en-US" sz="1500" kern="1200"/>
        </a:p>
      </dsp:txBody>
      <dsp:txXfrm>
        <a:off x="0" y="1470683"/>
        <a:ext cx="10515600" cy="1238895"/>
      </dsp:txXfrm>
    </dsp:sp>
    <dsp:sp modelId="{3C48270B-969F-8949-84D9-7BED1FD68B94}">
      <dsp:nvSpPr>
        <dsp:cNvPr id="0" name=""/>
        <dsp:cNvSpPr/>
      </dsp:nvSpPr>
      <dsp:spPr>
        <a:xfrm>
          <a:off x="0" y="2709578"/>
          <a:ext cx="10515600" cy="46683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Wide range of connectors</a:t>
          </a:r>
          <a:endParaRPr lang="en-US" sz="1900" kern="1200"/>
        </a:p>
      </dsp:txBody>
      <dsp:txXfrm>
        <a:off x="22789" y="2732367"/>
        <a:ext cx="10470022" cy="421252"/>
      </dsp:txXfrm>
    </dsp:sp>
    <dsp:sp modelId="{F8AF5836-21F1-4E43-AE5F-95BB8E1A2373}">
      <dsp:nvSpPr>
        <dsp:cNvPr id="0" name=""/>
        <dsp:cNvSpPr/>
      </dsp:nvSpPr>
      <dsp:spPr>
        <a:xfrm>
          <a:off x="0" y="3176408"/>
          <a:ext cx="10515600" cy="1160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Apache Flink has a number of proven connectors to popular messaging and streaming systems, data stores, search engines, and file system. </a:t>
          </a:r>
          <a:endParaRPr lang="en-US" sz="1500" kern="1200"/>
        </a:p>
        <a:p>
          <a:pPr marL="114300" lvl="1" indent="-114300" algn="l" defTabSz="666750">
            <a:lnSpc>
              <a:spcPct val="90000"/>
            </a:lnSpc>
            <a:spcBef>
              <a:spcPct val="0"/>
            </a:spcBef>
            <a:spcAft>
              <a:spcPct val="20000"/>
            </a:spcAft>
            <a:buChar char="•"/>
          </a:pPr>
          <a:r>
            <a:rPr lang="en-IN" sz="1500" b="0" i="0" kern="1200"/>
            <a:t>Some examples are Apache Kafka, Amazon Kinesis Data Streams, Amazon SQS, Active MQ, Rabbit MQ, NiFi, OpenSearch and ElasticSearch, DynamoDB, HBase, and any database providing JDBC client.</a:t>
          </a:r>
          <a:br>
            <a:rPr lang="en-IN" sz="1500" b="0" i="0" kern="1200"/>
          </a:br>
          <a:endParaRPr lang="en-US" sz="1500" kern="1200"/>
        </a:p>
      </dsp:txBody>
      <dsp:txXfrm>
        <a:off x="0" y="3176408"/>
        <a:ext cx="10515600" cy="11602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46A95-6C72-614A-8EA5-D0DA39FBED46}">
      <dsp:nvSpPr>
        <dsp:cNvPr id="0" name=""/>
        <dsp:cNvSpPr/>
      </dsp:nvSpPr>
      <dsp:spPr>
        <a:xfrm>
          <a:off x="0" y="261876"/>
          <a:ext cx="9356107" cy="103949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138" tIns="249936" rIns="726138"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Due to constant disk I/O between phases, MapReduce performs poorly for iterative tasks, such as those required in machine learning, where data needs to be processed repeatedly.</a:t>
          </a:r>
          <a:endParaRPr lang="en-US" sz="1600" kern="1200"/>
        </a:p>
      </dsp:txBody>
      <dsp:txXfrm>
        <a:off x="0" y="261876"/>
        <a:ext cx="9356107" cy="1039499"/>
      </dsp:txXfrm>
    </dsp:sp>
    <dsp:sp modelId="{4EDAC7CB-CCB4-2948-97E7-CBDB778CEEFA}">
      <dsp:nvSpPr>
        <dsp:cNvPr id="0" name=""/>
        <dsp:cNvSpPr/>
      </dsp:nvSpPr>
      <dsp:spPr>
        <a:xfrm>
          <a:off x="467805" y="84756"/>
          <a:ext cx="6549274" cy="3542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547" tIns="0" rIns="247547" bIns="0" numCol="1" spcCol="1270" anchor="ctr" anchorCtr="0">
          <a:noAutofit/>
        </a:bodyPr>
        <a:lstStyle/>
        <a:p>
          <a:pPr marL="0" lvl="0" indent="0" algn="just" defTabSz="711200">
            <a:lnSpc>
              <a:spcPct val="90000"/>
            </a:lnSpc>
            <a:spcBef>
              <a:spcPct val="0"/>
            </a:spcBef>
            <a:spcAft>
              <a:spcPct val="35000"/>
            </a:spcAft>
            <a:buNone/>
          </a:pPr>
          <a:r>
            <a:rPr lang="en-IN" sz="1600" b="1" kern="1200"/>
            <a:t>Inefficient for Iterative Tasks:</a:t>
          </a:r>
          <a:endParaRPr lang="en-US" sz="1600" kern="1200"/>
        </a:p>
      </dsp:txBody>
      <dsp:txXfrm>
        <a:off x="485098" y="102049"/>
        <a:ext cx="6514688" cy="319654"/>
      </dsp:txXfrm>
    </dsp:sp>
    <dsp:sp modelId="{2725424B-AEAB-3248-8514-1A00BBD3ACFB}">
      <dsp:nvSpPr>
        <dsp:cNvPr id="0" name=""/>
        <dsp:cNvSpPr/>
      </dsp:nvSpPr>
      <dsp:spPr>
        <a:xfrm>
          <a:off x="0" y="1543295"/>
          <a:ext cx="9356107" cy="1039499"/>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138" tIns="249936" rIns="726138"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original MapReduce framework was primarily designed for Java. While other languages can be used through additional frameworks, the native support is Java-centric, and additional effort is required to support other languages.</a:t>
          </a:r>
          <a:endParaRPr lang="en-US" sz="1600" kern="1200"/>
        </a:p>
      </dsp:txBody>
      <dsp:txXfrm>
        <a:off x="0" y="1543295"/>
        <a:ext cx="9356107" cy="1039499"/>
      </dsp:txXfrm>
    </dsp:sp>
    <dsp:sp modelId="{B62AA9A8-B3DB-A443-97FB-B819AC4A1901}">
      <dsp:nvSpPr>
        <dsp:cNvPr id="0" name=""/>
        <dsp:cNvSpPr/>
      </dsp:nvSpPr>
      <dsp:spPr>
        <a:xfrm>
          <a:off x="467805" y="1366176"/>
          <a:ext cx="6549274" cy="35424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547" tIns="0" rIns="247547" bIns="0" numCol="1" spcCol="1270" anchor="ctr" anchorCtr="0">
          <a:noAutofit/>
        </a:bodyPr>
        <a:lstStyle/>
        <a:p>
          <a:pPr marL="0" lvl="0" indent="0" algn="just" defTabSz="711200">
            <a:lnSpc>
              <a:spcPct val="90000"/>
            </a:lnSpc>
            <a:spcBef>
              <a:spcPct val="0"/>
            </a:spcBef>
            <a:spcAft>
              <a:spcPct val="35000"/>
            </a:spcAft>
            <a:buNone/>
          </a:pPr>
          <a:r>
            <a:rPr lang="en-IN" sz="1600" b="1" kern="1200"/>
            <a:t>Java-Centric Support:</a:t>
          </a:r>
          <a:endParaRPr lang="en-US" sz="1600" kern="1200"/>
        </a:p>
      </dsp:txBody>
      <dsp:txXfrm>
        <a:off x="485098" y="1383469"/>
        <a:ext cx="6514688" cy="319654"/>
      </dsp:txXfrm>
    </dsp:sp>
    <dsp:sp modelId="{620AEE43-CE2B-A143-A38D-E7ED68FE9495}">
      <dsp:nvSpPr>
        <dsp:cNvPr id="0" name=""/>
        <dsp:cNvSpPr/>
      </dsp:nvSpPr>
      <dsp:spPr>
        <a:xfrm>
          <a:off x="0" y="2824716"/>
          <a:ext cx="9356107" cy="812699"/>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138" tIns="249936" rIns="726138"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MapReduce was built for batch processing, where large amounts of data are processed in batches. It is not optimized for real-time or interactive data processing.</a:t>
          </a:r>
          <a:endParaRPr lang="en-US" sz="1600" kern="1200"/>
        </a:p>
      </dsp:txBody>
      <dsp:txXfrm>
        <a:off x="0" y="2824716"/>
        <a:ext cx="9356107" cy="812699"/>
      </dsp:txXfrm>
    </dsp:sp>
    <dsp:sp modelId="{A2BAD93A-DA14-104C-B381-346BA24C20C1}">
      <dsp:nvSpPr>
        <dsp:cNvPr id="0" name=""/>
        <dsp:cNvSpPr/>
      </dsp:nvSpPr>
      <dsp:spPr>
        <a:xfrm>
          <a:off x="467805" y="2647595"/>
          <a:ext cx="6549274" cy="35424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547" tIns="0" rIns="247547" bIns="0" numCol="1" spcCol="1270" anchor="ctr" anchorCtr="0">
          <a:noAutofit/>
        </a:bodyPr>
        <a:lstStyle/>
        <a:p>
          <a:pPr marL="0" lvl="0" indent="0" algn="just" defTabSz="711200">
            <a:lnSpc>
              <a:spcPct val="90000"/>
            </a:lnSpc>
            <a:spcBef>
              <a:spcPct val="0"/>
            </a:spcBef>
            <a:spcAft>
              <a:spcPct val="35000"/>
            </a:spcAft>
            <a:buNone/>
          </a:pPr>
          <a:r>
            <a:rPr lang="en-IN" sz="1600" b="1" kern="1200"/>
            <a:t>Designed for Batch Processing:</a:t>
          </a:r>
          <a:endParaRPr lang="en-US" sz="1600" kern="1200"/>
        </a:p>
      </dsp:txBody>
      <dsp:txXfrm>
        <a:off x="485098" y="2664888"/>
        <a:ext cx="6514688" cy="319654"/>
      </dsp:txXfrm>
    </dsp:sp>
    <dsp:sp modelId="{CA00E7C3-F39F-5144-81BA-E1A4DC82021E}">
      <dsp:nvSpPr>
        <dsp:cNvPr id="0" name=""/>
        <dsp:cNvSpPr/>
      </dsp:nvSpPr>
      <dsp:spPr>
        <a:xfrm>
          <a:off x="0" y="3879335"/>
          <a:ext cx="9356107" cy="1039499"/>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6138" tIns="249936" rIns="726138"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MapReduce does not natively support interactive data analysis or streaming data processing. Additional frameworks like Apache Spark or Apache Flink are required for such use cases.</a:t>
          </a:r>
          <a:endParaRPr lang="en-US" sz="1600" kern="1200"/>
        </a:p>
      </dsp:txBody>
      <dsp:txXfrm>
        <a:off x="0" y="3879335"/>
        <a:ext cx="9356107" cy="1039499"/>
      </dsp:txXfrm>
    </dsp:sp>
    <dsp:sp modelId="{B7E45D4B-38C1-574B-B85E-72E068742E1C}">
      <dsp:nvSpPr>
        <dsp:cNvPr id="0" name=""/>
        <dsp:cNvSpPr/>
      </dsp:nvSpPr>
      <dsp:spPr>
        <a:xfrm>
          <a:off x="467805" y="3702215"/>
          <a:ext cx="6549274" cy="3542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547" tIns="0" rIns="247547" bIns="0" numCol="1" spcCol="1270" anchor="ctr" anchorCtr="0">
          <a:noAutofit/>
        </a:bodyPr>
        <a:lstStyle/>
        <a:p>
          <a:pPr marL="0" lvl="0" indent="0" algn="just" defTabSz="711200">
            <a:lnSpc>
              <a:spcPct val="90000"/>
            </a:lnSpc>
            <a:spcBef>
              <a:spcPct val="0"/>
            </a:spcBef>
            <a:spcAft>
              <a:spcPct val="35000"/>
            </a:spcAft>
            <a:buNone/>
          </a:pPr>
          <a:r>
            <a:rPr lang="en-IN" sz="1600" b="1" kern="1200"/>
            <a:t>Lack of Support for Real-Time Processing:</a:t>
          </a:r>
          <a:endParaRPr lang="en-US" sz="1600" kern="1200"/>
        </a:p>
      </dsp:txBody>
      <dsp:txXfrm>
        <a:off x="485098" y="3719508"/>
        <a:ext cx="6514688" cy="3196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7172A-BC3F-47DF-A620-854496F58D8B}">
      <dsp:nvSpPr>
        <dsp:cNvPr id="0" name=""/>
        <dsp:cNvSpPr/>
      </dsp:nvSpPr>
      <dsp:spPr>
        <a:xfrm>
          <a:off x="10747" y="226358"/>
          <a:ext cx="781050" cy="7048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769504-1D66-46EC-8962-B257A83447CA}">
      <dsp:nvSpPr>
        <dsp:cNvPr id="0" name=""/>
        <dsp:cNvSpPr/>
      </dsp:nvSpPr>
      <dsp:spPr>
        <a:xfrm>
          <a:off x="10747" y="1109479"/>
          <a:ext cx="2231572" cy="765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A Modern General Framework:</a:t>
          </a:r>
          <a:endParaRPr lang="en-US" sz="2000" kern="1200"/>
        </a:p>
      </dsp:txBody>
      <dsp:txXfrm>
        <a:off x="10747" y="1109479"/>
        <a:ext cx="2231572" cy="765381"/>
      </dsp:txXfrm>
    </dsp:sp>
    <dsp:sp modelId="{AF010F25-C026-432F-8BDB-552794DBF348}">
      <dsp:nvSpPr>
        <dsp:cNvPr id="0" name=""/>
        <dsp:cNvSpPr/>
      </dsp:nvSpPr>
      <dsp:spPr>
        <a:xfrm>
          <a:off x="10747" y="1957778"/>
          <a:ext cx="2231572" cy="2414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This framework addresses many of the limitations inherent in MapReduce, offering a more versatile and powerful solution for distributed data processing.</a:t>
          </a:r>
          <a:endParaRPr lang="en-US" sz="1600" kern="1200"/>
        </a:p>
      </dsp:txBody>
      <dsp:txXfrm>
        <a:off x="10747" y="1957778"/>
        <a:ext cx="2231572" cy="2414485"/>
      </dsp:txXfrm>
    </dsp:sp>
    <dsp:sp modelId="{D471CE7E-83EA-436B-B95D-33F3FD2F2F30}">
      <dsp:nvSpPr>
        <dsp:cNvPr id="0" name=""/>
        <dsp:cNvSpPr/>
      </dsp:nvSpPr>
      <dsp:spPr>
        <a:xfrm>
          <a:off x="2632844" y="226358"/>
          <a:ext cx="781050" cy="7048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DDA2F9-7B71-4868-9488-349DD4EE1630}">
      <dsp:nvSpPr>
        <dsp:cNvPr id="0" name=""/>
        <dsp:cNvSpPr/>
      </dsp:nvSpPr>
      <dsp:spPr>
        <a:xfrm>
          <a:off x="2632844" y="1109479"/>
          <a:ext cx="2231572" cy="765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Integration with Hadoop Ecosystem:</a:t>
          </a:r>
          <a:endParaRPr lang="en-US" sz="2000" kern="1200"/>
        </a:p>
      </dsp:txBody>
      <dsp:txXfrm>
        <a:off x="2632844" y="1109479"/>
        <a:ext cx="2231572" cy="765381"/>
      </dsp:txXfrm>
    </dsp:sp>
    <dsp:sp modelId="{866C2B7D-B82F-4F4F-91E3-8CDE56C1891C}">
      <dsp:nvSpPr>
        <dsp:cNvPr id="0" name=""/>
        <dsp:cNvSpPr/>
      </dsp:nvSpPr>
      <dsp:spPr>
        <a:xfrm>
          <a:off x="2632844" y="1957778"/>
          <a:ext cx="2231572" cy="2414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It seamlessly integrates with the Hadoop ecosystem, utilizing existing components such as HDFS (Hadoop Distributed File System), YARN (Yet Another Resource Negotiator), HBase, S3 (Amazon’s Simple Storage Service), and more. This ensures compatibility with widely used data storage and management systems.</a:t>
          </a:r>
          <a:endParaRPr lang="en-US" sz="1600" kern="1200"/>
        </a:p>
      </dsp:txBody>
      <dsp:txXfrm>
        <a:off x="2632844" y="1957778"/>
        <a:ext cx="2231572" cy="2414485"/>
      </dsp:txXfrm>
    </dsp:sp>
    <dsp:sp modelId="{9038877F-4AE1-4E35-AD24-0AB31CAF4C45}">
      <dsp:nvSpPr>
        <dsp:cNvPr id="0" name=""/>
        <dsp:cNvSpPr/>
      </dsp:nvSpPr>
      <dsp:spPr>
        <a:xfrm>
          <a:off x="5254942" y="226358"/>
          <a:ext cx="781050" cy="7048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93D486-AF63-4BA4-8475-FE1E03784CE3}">
      <dsp:nvSpPr>
        <dsp:cNvPr id="0" name=""/>
        <dsp:cNvSpPr/>
      </dsp:nvSpPr>
      <dsp:spPr>
        <a:xfrm>
          <a:off x="5254942" y="1109479"/>
          <a:ext cx="2231572" cy="765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Extensive Workflow Support:</a:t>
          </a:r>
          <a:endParaRPr lang="en-US" sz="2000" kern="1200"/>
        </a:p>
      </dsp:txBody>
      <dsp:txXfrm>
        <a:off x="5254942" y="1109479"/>
        <a:ext cx="2231572" cy="765381"/>
      </dsp:txXfrm>
    </dsp:sp>
    <dsp:sp modelId="{15AEC68A-96F5-4BCC-AFCD-06DCE7D82201}">
      <dsp:nvSpPr>
        <dsp:cNvPr id="0" name=""/>
        <dsp:cNvSpPr/>
      </dsp:nvSpPr>
      <dsp:spPr>
        <a:xfrm>
          <a:off x="5254942" y="1957778"/>
          <a:ext cx="2231572" cy="2414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Unlike MapReduce, this framework supports a wide variety of workflows, such as joins, filters, flatMap, distinct, groupByKey, reduceByKey, sortByKey, collect, count, first, and more. It offers around 30 efficient distributed operations, making it much more flexible and suitable for complex data processing tasks.</a:t>
          </a:r>
          <a:endParaRPr lang="en-US" sz="1600" kern="1200"/>
        </a:p>
      </dsp:txBody>
      <dsp:txXfrm>
        <a:off x="5254942" y="1957778"/>
        <a:ext cx="2231572" cy="2414485"/>
      </dsp:txXfrm>
    </dsp:sp>
    <dsp:sp modelId="{35B97BEA-1B55-4164-A16B-11170A610FFE}">
      <dsp:nvSpPr>
        <dsp:cNvPr id="0" name=""/>
        <dsp:cNvSpPr/>
      </dsp:nvSpPr>
      <dsp:spPr>
        <a:xfrm>
          <a:off x="7877040" y="226358"/>
          <a:ext cx="781050" cy="7048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01E884-F91F-4F43-B8D4-CE450E0B40CB}">
      <dsp:nvSpPr>
        <dsp:cNvPr id="0" name=""/>
        <dsp:cNvSpPr/>
      </dsp:nvSpPr>
      <dsp:spPr>
        <a:xfrm>
          <a:off x="7877040" y="1109479"/>
          <a:ext cx="2231572" cy="765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In-Memory Caching:</a:t>
          </a:r>
          <a:endParaRPr lang="en-US" sz="2000" kern="1200"/>
        </a:p>
      </dsp:txBody>
      <dsp:txXfrm>
        <a:off x="7877040" y="1109479"/>
        <a:ext cx="2231572" cy="765381"/>
      </dsp:txXfrm>
    </dsp:sp>
    <dsp:sp modelId="{ECE27EFF-A375-44E9-97AE-B463F265AB08}">
      <dsp:nvSpPr>
        <dsp:cNvPr id="0" name=""/>
        <dsp:cNvSpPr/>
      </dsp:nvSpPr>
      <dsp:spPr>
        <a:xfrm>
          <a:off x="7877040" y="1957778"/>
          <a:ext cx="2231572" cy="2414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One of its standout features is the ability to cache data in memory, which significantly speeds up iterative operations. This is particularly beneficial for tasks like graph processing, machine learning algorithms, and any other iterative computations.</a:t>
          </a:r>
          <a:endParaRPr lang="en-US" sz="1600" kern="1200"/>
        </a:p>
      </dsp:txBody>
      <dsp:txXfrm>
        <a:off x="7877040" y="1957778"/>
        <a:ext cx="2231572" cy="24144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73A41-7DA0-4FE5-83E4-3D114756E753}">
      <dsp:nvSpPr>
        <dsp:cNvPr id="0" name=""/>
        <dsp:cNvSpPr/>
      </dsp:nvSpPr>
      <dsp:spPr>
        <a:xfrm>
          <a:off x="9534" y="247059"/>
          <a:ext cx="789960" cy="7899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1FF856-5128-4AC1-9E49-F05B4B146792}">
      <dsp:nvSpPr>
        <dsp:cNvPr id="0" name=""/>
        <dsp:cNvSpPr/>
      </dsp:nvSpPr>
      <dsp:spPr>
        <a:xfrm>
          <a:off x="9534" y="1202146"/>
          <a:ext cx="2257031" cy="560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kern="1200"/>
            <a:t>.</a:t>
          </a:r>
          <a:r>
            <a:rPr lang="en-IN" sz="2000" b="1" kern="1200"/>
            <a:t>Multi-Language Support:</a:t>
          </a:r>
          <a:endParaRPr lang="en-US" sz="2000" kern="1200"/>
        </a:p>
      </dsp:txBody>
      <dsp:txXfrm>
        <a:off x="9534" y="1202146"/>
        <a:ext cx="2257031" cy="560731"/>
      </dsp:txXfrm>
    </dsp:sp>
    <dsp:sp modelId="{374D463E-7BBE-4C68-934C-BEE38A0D6DD4}">
      <dsp:nvSpPr>
        <dsp:cNvPr id="0" name=""/>
        <dsp:cNvSpPr/>
      </dsp:nvSpPr>
      <dsp:spPr>
        <a:xfrm>
          <a:off x="9534" y="1839679"/>
          <a:ext cx="2257031" cy="224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The framework natively supports multiple popular programming languages, including Scala, Java, Python, and R, making it accessible to a wide range of developers.</a:t>
          </a:r>
          <a:endParaRPr lang="en-US" sz="1600" kern="1200"/>
        </a:p>
      </dsp:txBody>
      <dsp:txXfrm>
        <a:off x="9534" y="1839679"/>
        <a:ext cx="2257031" cy="2247516"/>
      </dsp:txXfrm>
    </dsp:sp>
    <dsp:sp modelId="{CCAEFD5E-4268-4BF8-87DA-20EFDC992098}">
      <dsp:nvSpPr>
        <dsp:cNvPr id="0" name=""/>
        <dsp:cNvSpPr/>
      </dsp:nvSpPr>
      <dsp:spPr>
        <a:xfrm>
          <a:off x="2661546" y="247059"/>
          <a:ext cx="789960" cy="7899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EA433C-B4E9-4A2E-8DF3-8E8A08F6E60C}">
      <dsp:nvSpPr>
        <dsp:cNvPr id="0" name=""/>
        <dsp:cNvSpPr/>
      </dsp:nvSpPr>
      <dsp:spPr>
        <a:xfrm>
          <a:off x="2661546" y="1202146"/>
          <a:ext cx="2257031" cy="560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Interactive Shells for Data Analysis:</a:t>
          </a:r>
          <a:endParaRPr lang="en-US" sz="2000" kern="1200"/>
        </a:p>
      </dsp:txBody>
      <dsp:txXfrm>
        <a:off x="2661546" y="1202146"/>
        <a:ext cx="2257031" cy="560731"/>
      </dsp:txXfrm>
    </dsp:sp>
    <dsp:sp modelId="{552481C5-F31F-499D-A612-1A7EF8B78CCB}">
      <dsp:nvSpPr>
        <dsp:cNvPr id="0" name=""/>
        <dsp:cNvSpPr/>
      </dsp:nvSpPr>
      <dsp:spPr>
        <a:xfrm>
          <a:off x="2661546" y="1839679"/>
          <a:ext cx="2257031" cy="224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It provides interactive shells for languages like Scala and Python, enabling exploratory data analysis and real-time interaction with data, which is a significant improvement over the batch processing nature of MapReduce.</a:t>
          </a:r>
          <a:endParaRPr lang="en-US" sz="1600" kern="1200"/>
        </a:p>
      </dsp:txBody>
      <dsp:txXfrm>
        <a:off x="2661546" y="1839679"/>
        <a:ext cx="2257031" cy="2247516"/>
      </dsp:txXfrm>
    </dsp:sp>
    <dsp:sp modelId="{0043485E-7D2F-4EA6-8F3E-51072A28F602}">
      <dsp:nvSpPr>
        <dsp:cNvPr id="0" name=""/>
        <dsp:cNvSpPr/>
      </dsp:nvSpPr>
      <dsp:spPr>
        <a:xfrm>
          <a:off x="5313558" y="247059"/>
          <a:ext cx="789960" cy="7899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2BD656-26A0-4549-B740-59A2377EC2D3}">
      <dsp:nvSpPr>
        <dsp:cNvPr id="0" name=""/>
        <dsp:cNvSpPr/>
      </dsp:nvSpPr>
      <dsp:spPr>
        <a:xfrm>
          <a:off x="5313558" y="1202146"/>
          <a:ext cx="2257031" cy="560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User-Friendly Spark API:</a:t>
          </a:r>
          <a:endParaRPr lang="en-US" sz="2000" kern="1200"/>
        </a:p>
      </dsp:txBody>
      <dsp:txXfrm>
        <a:off x="5313558" y="1202146"/>
        <a:ext cx="2257031" cy="560731"/>
      </dsp:txXfrm>
    </dsp:sp>
    <dsp:sp modelId="{9773D8DD-29A5-4082-8161-64D235727A18}">
      <dsp:nvSpPr>
        <dsp:cNvPr id="0" name=""/>
        <dsp:cNvSpPr/>
      </dsp:nvSpPr>
      <dsp:spPr>
        <a:xfrm>
          <a:off x="5313558" y="1839679"/>
          <a:ext cx="2257031" cy="224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The Spark API is designed to be extremely simple and intuitive to use, allowing developers to quickly implement data processing tasks without needing extensive boilerplate code or complicated configurations.</a:t>
          </a:r>
          <a:endParaRPr lang="en-US" sz="1600" kern="1200"/>
        </a:p>
      </dsp:txBody>
      <dsp:txXfrm>
        <a:off x="5313558" y="1839679"/>
        <a:ext cx="2257031" cy="2247516"/>
      </dsp:txXfrm>
    </dsp:sp>
    <dsp:sp modelId="{57819AFC-A67E-4AF8-A445-20422FBFED44}">
      <dsp:nvSpPr>
        <dsp:cNvPr id="0" name=""/>
        <dsp:cNvSpPr/>
      </dsp:nvSpPr>
      <dsp:spPr>
        <a:xfrm>
          <a:off x="7965569" y="247059"/>
          <a:ext cx="789960" cy="7899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27271E-9167-4202-B60A-94320C26B3FB}">
      <dsp:nvSpPr>
        <dsp:cNvPr id="0" name=""/>
        <dsp:cNvSpPr/>
      </dsp:nvSpPr>
      <dsp:spPr>
        <a:xfrm>
          <a:off x="7965569" y="1202146"/>
          <a:ext cx="2257031" cy="560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kern="1200"/>
            <a:t>Development and Origin:</a:t>
          </a:r>
          <a:endParaRPr lang="en-US" sz="2000" kern="1200"/>
        </a:p>
      </dsp:txBody>
      <dsp:txXfrm>
        <a:off x="7965569" y="1202146"/>
        <a:ext cx="2257031" cy="560731"/>
      </dsp:txXfrm>
    </dsp:sp>
    <dsp:sp modelId="{270967A7-18DD-4295-A97B-AEA53681F754}">
      <dsp:nvSpPr>
        <dsp:cNvPr id="0" name=""/>
        <dsp:cNvSpPr/>
      </dsp:nvSpPr>
      <dsp:spPr>
        <a:xfrm>
          <a:off x="7965569" y="1839679"/>
          <a:ext cx="2257031" cy="2247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kern="1200"/>
            <a:t>Originally developed at UC Berkeley’s AMPLab, it is now maintained and further developed by Databricks, a company founded by the creators of this framework. Databricks continues to push innovation in the big data processing field.</a:t>
          </a:r>
          <a:endParaRPr lang="en-US" sz="1600" kern="1200"/>
        </a:p>
      </dsp:txBody>
      <dsp:txXfrm>
        <a:off x="7965569" y="1839679"/>
        <a:ext cx="2257031" cy="22475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E001C-CE16-A743-B8F9-B173A6C2A9EE}">
      <dsp:nvSpPr>
        <dsp:cNvPr id="0" name=""/>
        <dsp:cNvSpPr/>
      </dsp:nvSpPr>
      <dsp:spPr>
        <a:xfrm>
          <a:off x="0" y="212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0AFBE-D84A-304D-AB7F-FBA4DBC135A4}">
      <dsp:nvSpPr>
        <dsp:cNvPr id="0" name=""/>
        <dsp:cNvSpPr/>
      </dsp:nvSpPr>
      <dsp:spPr>
        <a:xfrm>
          <a:off x="0" y="212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MapReduce requires files to be stored in HDFS, Spark does not!</a:t>
          </a:r>
        </a:p>
      </dsp:txBody>
      <dsp:txXfrm>
        <a:off x="0" y="2124"/>
        <a:ext cx="10515600" cy="724514"/>
      </dsp:txXfrm>
    </dsp:sp>
    <dsp:sp modelId="{5FCC35C0-2D97-7D40-845B-2413E1AC74BE}">
      <dsp:nvSpPr>
        <dsp:cNvPr id="0" name=""/>
        <dsp:cNvSpPr/>
      </dsp:nvSpPr>
      <dsp:spPr>
        <a:xfrm>
          <a:off x="0" y="726639"/>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AF4BBC-70D4-DF4C-98F8-624DBF19C4B6}">
      <dsp:nvSpPr>
        <dsp:cNvPr id="0" name=""/>
        <dsp:cNvSpPr/>
      </dsp:nvSpPr>
      <dsp:spPr>
        <a:xfrm>
          <a:off x="0" y="72663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Spark also can perform operations up to 100x faster than MapReduce</a:t>
          </a:r>
        </a:p>
      </dsp:txBody>
      <dsp:txXfrm>
        <a:off x="0" y="726639"/>
        <a:ext cx="10515600" cy="724514"/>
      </dsp:txXfrm>
    </dsp:sp>
    <dsp:sp modelId="{3D916E2C-6BE1-2C41-BBB4-733C305CCC07}">
      <dsp:nvSpPr>
        <dsp:cNvPr id="0" name=""/>
        <dsp:cNvSpPr/>
      </dsp:nvSpPr>
      <dsp:spPr>
        <a:xfrm>
          <a:off x="0" y="1451154"/>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D4C3CD-DDFD-1B4A-BAF3-D86CD19CDE62}">
      <dsp:nvSpPr>
        <dsp:cNvPr id="0" name=""/>
        <dsp:cNvSpPr/>
      </dsp:nvSpPr>
      <dsp:spPr>
        <a:xfrm>
          <a:off x="0" y="145115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So how does it achieve this speed?</a:t>
          </a:r>
        </a:p>
      </dsp:txBody>
      <dsp:txXfrm>
        <a:off x="0" y="1451154"/>
        <a:ext cx="10515600" cy="724514"/>
      </dsp:txXfrm>
    </dsp:sp>
    <dsp:sp modelId="{E7E23CB3-0FE9-9945-81A1-35773C466E95}">
      <dsp:nvSpPr>
        <dsp:cNvPr id="0" name=""/>
        <dsp:cNvSpPr/>
      </dsp:nvSpPr>
      <dsp:spPr>
        <a:xfrm>
          <a:off x="0" y="2175669"/>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9CAD2C-DD23-ED41-9DC9-9ED9E9FAF31C}">
      <dsp:nvSpPr>
        <dsp:cNvPr id="0" name=""/>
        <dsp:cNvSpPr/>
      </dsp:nvSpPr>
      <dsp:spPr>
        <a:xfrm>
          <a:off x="0" y="217566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a:t>MapReduce writes most data to disk after each map and reduce operation</a:t>
          </a:r>
          <a:endParaRPr lang="en-US" sz="2500" kern="1200"/>
        </a:p>
      </dsp:txBody>
      <dsp:txXfrm>
        <a:off x="0" y="2175669"/>
        <a:ext cx="10515600" cy="724514"/>
      </dsp:txXfrm>
    </dsp:sp>
    <dsp:sp modelId="{77BA6AF6-3F6A-1947-878E-B5F396A0A74F}">
      <dsp:nvSpPr>
        <dsp:cNvPr id="0" name=""/>
        <dsp:cNvSpPr/>
      </dsp:nvSpPr>
      <dsp:spPr>
        <a:xfrm>
          <a:off x="0" y="2900183"/>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579AF4-9C96-434A-877F-EC657CEC9D31}">
      <dsp:nvSpPr>
        <dsp:cNvPr id="0" name=""/>
        <dsp:cNvSpPr/>
      </dsp:nvSpPr>
      <dsp:spPr>
        <a:xfrm>
          <a:off x="0" y="2900183"/>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a:t>Spark keeps most of the data in memory after each transformation</a:t>
          </a:r>
          <a:endParaRPr lang="en-US" sz="2500" kern="1200"/>
        </a:p>
      </dsp:txBody>
      <dsp:txXfrm>
        <a:off x="0" y="2900183"/>
        <a:ext cx="10515600" cy="724514"/>
      </dsp:txXfrm>
    </dsp:sp>
    <dsp:sp modelId="{30D06F94-363F-7841-AF2F-A969B192C362}">
      <dsp:nvSpPr>
        <dsp:cNvPr id="0" name=""/>
        <dsp:cNvSpPr/>
      </dsp:nvSpPr>
      <dsp:spPr>
        <a:xfrm>
          <a:off x="0" y="3624698"/>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EB00D-234B-F94E-A298-4F7FE15826A5}">
      <dsp:nvSpPr>
        <dsp:cNvPr id="0" name=""/>
        <dsp:cNvSpPr/>
      </dsp:nvSpPr>
      <dsp:spPr>
        <a:xfrm>
          <a:off x="0" y="3624698"/>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a:t>Spark can spill over to disk if the memory is filled</a:t>
          </a:r>
          <a:endParaRPr lang="en-US" sz="2500" kern="1200"/>
        </a:p>
      </dsp:txBody>
      <dsp:txXfrm>
        <a:off x="0" y="3624698"/>
        <a:ext cx="10515600" cy="7245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46F58-E3C0-4D4F-8558-F63BA504EA51}">
      <dsp:nvSpPr>
        <dsp:cNvPr id="0" name=""/>
        <dsp:cNvSpPr/>
      </dsp:nvSpPr>
      <dsp:spPr>
        <a:xfrm>
          <a:off x="0" y="2383355"/>
          <a:ext cx="10515600" cy="156373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a:t>Spark can use data stored in a variety of formats</a:t>
          </a:r>
        </a:p>
      </dsp:txBody>
      <dsp:txXfrm>
        <a:off x="0" y="2383355"/>
        <a:ext cx="10515600" cy="844419"/>
      </dsp:txXfrm>
    </dsp:sp>
    <dsp:sp modelId="{E49019E6-C0DD-0842-9C8C-C12CC022A91F}">
      <dsp:nvSpPr>
        <dsp:cNvPr id="0" name=""/>
        <dsp:cNvSpPr/>
      </dsp:nvSpPr>
      <dsp:spPr>
        <a:xfrm>
          <a:off x="0" y="3196500"/>
          <a:ext cx="2628899" cy="71932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a:t>Cassandra</a:t>
          </a:r>
        </a:p>
      </dsp:txBody>
      <dsp:txXfrm>
        <a:off x="0" y="3196500"/>
        <a:ext cx="2628899" cy="719320"/>
      </dsp:txXfrm>
    </dsp:sp>
    <dsp:sp modelId="{1C3E7934-AF32-6848-9B9E-41CD79B76CC5}">
      <dsp:nvSpPr>
        <dsp:cNvPr id="0" name=""/>
        <dsp:cNvSpPr/>
      </dsp:nvSpPr>
      <dsp:spPr>
        <a:xfrm>
          <a:off x="2628900" y="3196500"/>
          <a:ext cx="2628899" cy="71932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a:t>AWS S3</a:t>
          </a:r>
        </a:p>
      </dsp:txBody>
      <dsp:txXfrm>
        <a:off x="2628900" y="3196500"/>
        <a:ext cx="2628899" cy="719320"/>
      </dsp:txXfrm>
    </dsp:sp>
    <dsp:sp modelId="{BC15E3E6-FEB8-C743-B279-F92B9AC826F3}">
      <dsp:nvSpPr>
        <dsp:cNvPr id="0" name=""/>
        <dsp:cNvSpPr/>
      </dsp:nvSpPr>
      <dsp:spPr>
        <a:xfrm>
          <a:off x="5257800" y="3196500"/>
          <a:ext cx="2628899" cy="71932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a:t>HDFS</a:t>
          </a:r>
        </a:p>
      </dsp:txBody>
      <dsp:txXfrm>
        <a:off x="5257800" y="3196500"/>
        <a:ext cx="2628899" cy="719320"/>
      </dsp:txXfrm>
    </dsp:sp>
    <dsp:sp modelId="{D9BCA8CF-5E80-4E4F-9C15-C30469C57886}">
      <dsp:nvSpPr>
        <dsp:cNvPr id="0" name=""/>
        <dsp:cNvSpPr/>
      </dsp:nvSpPr>
      <dsp:spPr>
        <a:xfrm>
          <a:off x="7886700" y="3196500"/>
          <a:ext cx="2628899" cy="719320"/>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44450" rIns="248920" bIns="44450" numCol="1" spcCol="1270" anchor="ctr" anchorCtr="0">
          <a:noAutofit/>
        </a:bodyPr>
        <a:lstStyle/>
        <a:p>
          <a:pPr marL="0" lvl="0" indent="0" algn="ctr" defTabSz="1555750">
            <a:lnSpc>
              <a:spcPct val="90000"/>
            </a:lnSpc>
            <a:spcBef>
              <a:spcPct val="0"/>
            </a:spcBef>
            <a:spcAft>
              <a:spcPct val="35000"/>
            </a:spcAft>
            <a:buNone/>
          </a:pPr>
          <a:r>
            <a:rPr lang="en-US" sz="3500" kern="1200"/>
            <a:t>And more</a:t>
          </a:r>
        </a:p>
      </dsp:txBody>
      <dsp:txXfrm>
        <a:off x="7886700" y="3196500"/>
        <a:ext cx="2628899" cy="719320"/>
      </dsp:txXfrm>
    </dsp:sp>
    <dsp:sp modelId="{0201B437-463B-8F43-9662-2237335F48D3}">
      <dsp:nvSpPr>
        <dsp:cNvPr id="0" name=""/>
        <dsp:cNvSpPr/>
      </dsp:nvSpPr>
      <dsp:spPr>
        <a:xfrm rot="10800000">
          <a:off x="0" y="1780"/>
          <a:ext cx="10515600" cy="2405031"/>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a:t>You can think of Spark as a flexible alternative to MapReduce</a:t>
          </a:r>
        </a:p>
      </dsp:txBody>
      <dsp:txXfrm rot="10800000">
        <a:off x="0" y="1780"/>
        <a:ext cx="10515600" cy="156271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35568A-83E3-DF46-93CF-39CD41F06474}" type="datetimeFigureOut">
              <a:rPr lang="en-US" smtClean="0"/>
              <a:t>10/7/24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0CAD51-5BE1-7A4D-90FC-774A3698F2EF}" type="slidenum">
              <a:rPr lang="en-US" smtClean="0"/>
              <a:t>‹#›</a:t>
            </a:fld>
            <a:endParaRPr lang="en-US"/>
          </a:p>
        </p:txBody>
      </p:sp>
    </p:spTree>
    <p:extLst>
      <p:ext uri="{BB962C8B-B14F-4D97-AF65-F5344CB8AC3E}">
        <p14:creationId xmlns:p14="http://schemas.microsoft.com/office/powerpoint/2010/main" val="4018380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1db6bb72b7_0_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1db6bb72b7_0_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16d493bf3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16d493bf3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16d493bf3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16d493bf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c4e07dad0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c4e07dad0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d7243296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d7243296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d7243296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d7243296f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1786b452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1786b452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1786b4523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1786b4523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1786b4523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1786b4523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1786b4523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1786b4523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1db6bb72b7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1db6bb72b7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1786b4523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1786b4523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d7243296f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1d7243296f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d7243296f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1d7243296f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d7243296f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1d7243296f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d7243296f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1d7243296f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d7243296f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1d7243296f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d7243296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d7243296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d7243296f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d7243296f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1786b4523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21786b4523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1786b4523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21786b4523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db6bb72b7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db6bb72b7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21786b4523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21786b4523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d7243296f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d7243296f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d7243296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1d7243296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1d7243296f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1d7243296f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d7243296f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1d7243296f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21786b4523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21786b4523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1786b4523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21786b4523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21786b4523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21786b4523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1db6bb72b7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1db6bb72b7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1db6bb72b7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1db6bb72b7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db6bb72b7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db6bb72b7_0_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1db6bb72b7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1db6bb72b7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1db6bb72b7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1db6bb72b7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db6bb72b7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1db6bb72b7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509FB-14D0-0137-89FB-8D2B91CB8FF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80BA014-F322-DE52-62D3-C925B78443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D3D4F7F-3E88-4E85-B45E-2E3C25BCD4A7}"/>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E2022FBE-E7C7-051F-B2CC-9FC897461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B040C-3C05-57A0-42B8-429C31DF6FF9}"/>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41949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54614-5E95-9A68-77A4-AA0D7C784B1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7B3249-A07B-F524-023A-1AA51CD179F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F9804B-F501-6F16-EF83-13DFE7730F23}"/>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1E3A0D8F-290F-F5FA-C8CF-795F3DD76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6CAE93-AA23-8509-5B27-B16588C7D95E}"/>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05558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BF23C-18FF-011A-F220-03DEC2E1CA3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6C12BF-12EF-C62F-C92A-D281BFEE9C2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CEFD87-F252-1157-61CA-E0547FB2CD52}"/>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BA5ACAA1-279E-0DB8-7CCE-2C87226B67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126D9D-7B54-0A46-2A56-0B1AD81A0658}"/>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47555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35475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7EC39-E948-6BC9-EDA0-6D328B9612C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13A36E-79E1-138C-7AFA-99C765DCC82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675100-A68C-661D-6FDB-C27F4F0097EE}"/>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E4B8876F-BD36-4EFF-C103-2E1981830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FC0785-D8F2-8231-6C79-BB435050B14E}"/>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0239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1A87-14A0-8DC0-AB97-B3D4E8BB81A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C2D3BEF-A9CB-0FB8-B889-9FC740F8C4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DC02719-BDA2-4762-09CD-B255A367305B}"/>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403E9D46-E624-37BA-850C-5F64C6E148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52459-4E52-18A7-0FA3-CF5481512064}"/>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855727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22305-246F-F8C6-D85A-DC26D489C9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354CABE-65E7-E9F6-B298-BC451319345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3EFFC67-79EE-959B-AD60-97B7BFED68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CF9DC55-5BA0-DD62-B560-806712B7F209}"/>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6" name="Footer Placeholder 5">
            <a:extLst>
              <a:ext uri="{FF2B5EF4-FFF2-40B4-BE49-F238E27FC236}">
                <a16:creationId xmlns:a16="http://schemas.microsoft.com/office/drawing/2014/main" id="{6AA11637-12CA-81AC-773F-CC1352726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0C09E8-2BBA-5949-84DA-44A0FCEB0C57}"/>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43812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7B73E-B411-3EEE-A86E-9B08E8CD6DF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9DCD7A0-2885-2E79-CF9A-A43E35937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E6E65F5-A0C7-A4E3-A7D2-ECCC6E1D98A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C262955-9D74-436E-F674-DD3A15ECB3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F077E9-4EEA-0793-5A86-FAEEC34BD1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8752E1F-8335-A0BA-49DD-B04467D7AB2A}"/>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8" name="Footer Placeholder 7">
            <a:extLst>
              <a:ext uri="{FF2B5EF4-FFF2-40B4-BE49-F238E27FC236}">
                <a16:creationId xmlns:a16="http://schemas.microsoft.com/office/drawing/2014/main" id="{4F5AE08D-3E27-1B95-F3E2-C76E642FB7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FAD2CF-5387-0AD0-4146-D015822EBE11}"/>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14412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46D12-6A02-2829-463E-00F3A431A59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2E87021-0F79-48D0-08F5-1C6218C1AF34}"/>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4" name="Footer Placeholder 3">
            <a:extLst>
              <a:ext uri="{FF2B5EF4-FFF2-40B4-BE49-F238E27FC236}">
                <a16:creationId xmlns:a16="http://schemas.microsoft.com/office/drawing/2014/main" id="{8CF31DBB-94CB-1EC4-07C5-25841F69B7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2BA169-FA94-6157-A1D7-7ED8BDCADE3B}"/>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89763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3644B3-183A-F625-19ED-B9CD00E8C588}"/>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3" name="Footer Placeholder 2">
            <a:extLst>
              <a:ext uri="{FF2B5EF4-FFF2-40B4-BE49-F238E27FC236}">
                <a16:creationId xmlns:a16="http://schemas.microsoft.com/office/drawing/2014/main" id="{42493567-B79F-51FC-851F-0EB0A5764F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B7934B-7D94-49C5-4440-64049B1625E6}"/>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66047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E42F6-49B3-A82A-8333-682559CCC4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E4B4796-880F-947E-623E-D83BD62422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458D7F5-5F61-3ABD-B980-1C77DB1254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056C43-8503-AC6B-4AC5-43C96678E267}"/>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6" name="Footer Placeholder 5">
            <a:extLst>
              <a:ext uri="{FF2B5EF4-FFF2-40B4-BE49-F238E27FC236}">
                <a16:creationId xmlns:a16="http://schemas.microsoft.com/office/drawing/2014/main" id="{C40FA924-C6C2-AD81-8085-4B7E109BC9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F9A28-5279-37FA-3C4D-CB563543F2B3}"/>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24959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3FFBF-997D-8CFB-5854-7B2996B585B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1A3A7F-FC9C-041E-8FD2-688394A52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1F90E4-136C-230F-2A76-3B53BFC3C1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0AFEB9-0B1E-E81C-EA9A-8AFB57999AF3}"/>
              </a:ext>
            </a:extLst>
          </p:cNvPr>
          <p:cNvSpPr>
            <a:spLocks noGrp="1"/>
          </p:cNvSpPr>
          <p:nvPr>
            <p:ph type="dt" sz="half" idx="10"/>
          </p:nvPr>
        </p:nvSpPr>
        <p:spPr/>
        <p:txBody>
          <a:bodyPr/>
          <a:lstStyle/>
          <a:p>
            <a:fld id="{F82198F3-9697-E94F-BBF3-F9B6D569D7FA}" type="datetimeFigureOut">
              <a:rPr lang="en-US" smtClean="0"/>
              <a:t>10/7/24</a:t>
            </a:fld>
            <a:endParaRPr lang="en-US"/>
          </a:p>
        </p:txBody>
      </p:sp>
      <p:sp>
        <p:nvSpPr>
          <p:cNvPr id="6" name="Footer Placeholder 5">
            <a:extLst>
              <a:ext uri="{FF2B5EF4-FFF2-40B4-BE49-F238E27FC236}">
                <a16:creationId xmlns:a16="http://schemas.microsoft.com/office/drawing/2014/main" id="{AE1F24A2-4BE3-EEDC-BCEF-84E2E19140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28014C-928F-6E78-1F5F-3059DBD19C4B}"/>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9280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0EDA9E-25A6-7777-BD12-F47F9840B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6F4C42-936D-3740-B069-7358D7D0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0D4225-9856-C2EA-7B6F-4BA3C716EB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2198F3-9697-E94F-BBF3-F9B6D569D7FA}" type="datetimeFigureOut">
              <a:rPr lang="en-US" smtClean="0"/>
              <a:t>10/7/24</a:t>
            </a:fld>
            <a:endParaRPr lang="en-US"/>
          </a:p>
        </p:txBody>
      </p:sp>
      <p:sp>
        <p:nvSpPr>
          <p:cNvPr id="5" name="Footer Placeholder 4">
            <a:extLst>
              <a:ext uri="{FF2B5EF4-FFF2-40B4-BE49-F238E27FC236}">
                <a16:creationId xmlns:a16="http://schemas.microsoft.com/office/drawing/2014/main" id="{8B51CF68-2DB7-BDEC-31F1-1CC76FDF2C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74EAAEA-D317-EC29-7E0A-227F1D5E5B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578EED-0581-5B42-B387-55645AFB4914}" type="slidenum">
              <a:rPr lang="en-US" smtClean="0"/>
              <a:t>‹#›</a:t>
            </a:fld>
            <a:endParaRPr lang="en-US"/>
          </a:p>
        </p:txBody>
      </p:sp>
    </p:spTree>
    <p:extLst>
      <p:ext uri="{BB962C8B-B14F-4D97-AF65-F5344CB8AC3E}">
        <p14:creationId xmlns:p14="http://schemas.microsoft.com/office/powerpoint/2010/main" val="150149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05.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73.jpeg"/><Relationship Id="rId7" Type="http://schemas.openxmlformats.org/officeDocument/2006/relationships/image" Target="../media/image177.png"/><Relationship Id="rId2" Type="http://schemas.openxmlformats.org/officeDocument/2006/relationships/image" Target="../media/image172.png"/><Relationship Id="rId1" Type="http://schemas.openxmlformats.org/officeDocument/2006/relationships/slideLayout" Target="../slideLayouts/slideLayout7.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2.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diagramLayout" Target="../diagrams/layout26.xml"/><Relationship Id="rId7" Type="http://schemas.openxmlformats.org/officeDocument/2006/relationships/image" Target="../media/image102.pn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84.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09FF9A-4FCE-468E-A86A-C9AB525EA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21E12D4-3A88-428D-8E5E-AF1AFD923D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A digitally rendered city with numbers">
            <a:extLst>
              <a:ext uri="{FF2B5EF4-FFF2-40B4-BE49-F238E27FC236}">
                <a16:creationId xmlns:a16="http://schemas.microsoft.com/office/drawing/2014/main" id="{B9F25A2F-603C-DFBD-15C6-B8D9509E986F}"/>
              </a:ext>
            </a:extLst>
          </p:cNvPr>
          <p:cNvPicPr>
            <a:picLocks noChangeAspect="1"/>
          </p:cNvPicPr>
          <p:nvPr/>
        </p:nvPicPr>
        <p:blipFill>
          <a:blip r:embed="rId2">
            <a:alphaModFix amt="60000"/>
          </a:blip>
          <a:srcRect r="6221" b="-1"/>
          <a:stretch/>
        </p:blipFill>
        <p:spPr>
          <a:xfrm>
            <a:off x="-1" y="10"/>
            <a:ext cx="12192001" cy="6857990"/>
          </a:xfrm>
          <a:prstGeom prst="rect">
            <a:avLst/>
          </a:prstGeom>
        </p:spPr>
      </p:pic>
      <p:sp>
        <p:nvSpPr>
          <p:cNvPr id="2" name="Title 1">
            <a:extLst>
              <a:ext uri="{FF2B5EF4-FFF2-40B4-BE49-F238E27FC236}">
                <a16:creationId xmlns:a16="http://schemas.microsoft.com/office/drawing/2014/main" id="{74F91807-FD7B-60C7-6D54-6DF7809AE739}"/>
              </a:ext>
            </a:extLst>
          </p:cNvPr>
          <p:cNvSpPr>
            <a:spLocks noGrp="1"/>
          </p:cNvSpPr>
          <p:nvPr>
            <p:ph type="ctrTitle"/>
          </p:nvPr>
        </p:nvSpPr>
        <p:spPr>
          <a:xfrm>
            <a:off x="838200" y="914402"/>
            <a:ext cx="10515600" cy="2985923"/>
          </a:xfrm>
        </p:spPr>
        <p:txBody>
          <a:bodyPr>
            <a:normAutofit/>
          </a:bodyPr>
          <a:lstStyle/>
          <a:p>
            <a:r>
              <a:rPr lang="en-IN" sz="5200">
                <a:solidFill>
                  <a:srgbClr val="FFFFFF"/>
                </a:solidFill>
                <a:effectLst/>
                <a:latin typeface="Helvetica" pitchFamily="2" charset="0"/>
              </a:rPr>
              <a:t>BIG DATA PROCESSING AND ANALYTICS</a:t>
            </a:r>
            <a:endParaRPr lang="en-US" sz="5200">
              <a:solidFill>
                <a:srgbClr val="FFFFFF"/>
              </a:solidFill>
            </a:endParaRPr>
          </a:p>
        </p:txBody>
      </p:sp>
      <p:sp>
        <p:nvSpPr>
          <p:cNvPr id="3" name="Subtitle 2">
            <a:extLst>
              <a:ext uri="{FF2B5EF4-FFF2-40B4-BE49-F238E27FC236}">
                <a16:creationId xmlns:a16="http://schemas.microsoft.com/office/drawing/2014/main" id="{573C7FE7-6262-BB83-062D-BEDC61F5CF8B}"/>
              </a:ext>
            </a:extLst>
          </p:cNvPr>
          <p:cNvSpPr>
            <a:spLocks noGrp="1"/>
          </p:cNvSpPr>
          <p:nvPr>
            <p:ph type="subTitle" idx="1"/>
          </p:nvPr>
        </p:nvSpPr>
        <p:spPr>
          <a:xfrm>
            <a:off x="838200" y="4072040"/>
            <a:ext cx="10515600" cy="1384310"/>
          </a:xfrm>
        </p:spPr>
        <p:txBody>
          <a:bodyPr>
            <a:normAutofit/>
          </a:bodyPr>
          <a:lstStyle/>
          <a:p>
            <a:r>
              <a:rPr lang="en-US">
                <a:solidFill>
                  <a:srgbClr val="FFFFFF"/>
                </a:solidFill>
              </a:rPr>
              <a:t>UNIT 3</a:t>
            </a:r>
          </a:p>
        </p:txBody>
      </p:sp>
    </p:spTree>
    <p:extLst>
      <p:ext uri="{BB962C8B-B14F-4D97-AF65-F5344CB8AC3E}">
        <p14:creationId xmlns:p14="http://schemas.microsoft.com/office/powerpoint/2010/main" val="379080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Spark Uses Memory instead of Disk</a:t>
            </a:r>
          </a:p>
        </p:txBody>
      </p:sp>
      <p:pic>
        <p:nvPicPr>
          <p:cNvPr id="6" name="Content Placeholder 5"/>
          <p:cNvPicPr>
            <a:picLocks noGrp="1" noChangeAspect="1"/>
          </p:cNvPicPr>
          <p:nvPr>
            <p:ph idx="1"/>
          </p:nvPr>
        </p:nvPicPr>
        <p:blipFill rotWithShape="1">
          <a:blip r:embed="rId2"/>
          <a:srcRect l="1109" r="2802" b="4116"/>
          <a:stretch/>
        </p:blipFill>
        <p:spPr>
          <a:xfrm>
            <a:off x="4655208" y="5151694"/>
            <a:ext cx="1212250" cy="408587"/>
          </a:xfrm>
        </p:spPr>
      </p:pic>
      <p:sp>
        <p:nvSpPr>
          <p:cNvPr id="4" name="Can 3"/>
          <p:cNvSpPr/>
          <p:nvPr/>
        </p:nvSpPr>
        <p:spPr>
          <a:xfrm>
            <a:off x="1897264" y="4965388"/>
            <a:ext cx="398080" cy="691842"/>
          </a:xfrm>
          <a:prstGeom prst="can">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833189" y="5184430"/>
            <a:ext cx="1137372" cy="36013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Iteration1</a:t>
            </a:r>
          </a:p>
        </p:txBody>
      </p:sp>
      <p:sp>
        <p:nvSpPr>
          <p:cNvPr id="7" name="Rectangle 6"/>
          <p:cNvSpPr/>
          <p:nvPr/>
        </p:nvSpPr>
        <p:spPr>
          <a:xfrm>
            <a:off x="6856823" y="5186647"/>
            <a:ext cx="1137372" cy="36013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Iteration2</a:t>
            </a:r>
          </a:p>
        </p:txBody>
      </p:sp>
      <p:pic>
        <p:nvPicPr>
          <p:cNvPr id="8" name="Content Placeholder 5"/>
          <p:cNvPicPr>
            <a:picLocks noChangeAspect="1"/>
          </p:cNvPicPr>
          <p:nvPr/>
        </p:nvPicPr>
        <p:blipFill rotWithShape="1">
          <a:blip r:embed="rId2"/>
          <a:srcRect l="1109" r="2802" b="4116"/>
          <a:stretch/>
        </p:blipFill>
        <p:spPr>
          <a:xfrm>
            <a:off x="8388073" y="5186647"/>
            <a:ext cx="1212250" cy="408587"/>
          </a:xfrm>
          <a:prstGeom prst="rect">
            <a:avLst/>
          </a:prstGeom>
        </p:spPr>
      </p:pic>
      <p:cxnSp>
        <p:nvCxnSpPr>
          <p:cNvPr id="10" name="Straight Arrow Connector 9"/>
          <p:cNvCxnSpPr>
            <a:endCxn id="5" idx="1"/>
          </p:cNvCxnSpPr>
          <p:nvPr/>
        </p:nvCxnSpPr>
        <p:spPr>
          <a:xfrm flipV="1">
            <a:off x="2295345" y="5364498"/>
            <a:ext cx="537845" cy="264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3"/>
          </p:cNvCxnSpPr>
          <p:nvPr/>
        </p:nvCxnSpPr>
        <p:spPr>
          <a:xfrm>
            <a:off x="3970562" y="5364498"/>
            <a:ext cx="800977" cy="19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6" idx="3"/>
          </p:cNvCxnSpPr>
          <p:nvPr/>
        </p:nvCxnSpPr>
        <p:spPr>
          <a:xfrm>
            <a:off x="5867459" y="5355988"/>
            <a:ext cx="989365" cy="104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3"/>
          </p:cNvCxnSpPr>
          <p:nvPr/>
        </p:nvCxnSpPr>
        <p:spPr>
          <a:xfrm>
            <a:off x="7994195" y="5366716"/>
            <a:ext cx="434846" cy="242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2073901" y="4562218"/>
            <a:ext cx="1245038" cy="369332"/>
          </a:xfrm>
          <a:prstGeom prst="rect">
            <a:avLst/>
          </a:prstGeom>
          <a:noFill/>
        </p:spPr>
        <p:txBody>
          <a:bodyPr wrap="square" rtlCol="0">
            <a:spAutoFit/>
          </a:bodyPr>
          <a:lstStyle/>
          <a:p>
            <a:r>
              <a:rPr lang="en-US" dirty="0"/>
              <a:t>HDFS read</a:t>
            </a:r>
          </a:p>
        </p:txBody>
      </p:sp>
      <p:sp>
        <p:nvSpPr>
          <p:cNvPr id="40" name="Can 39"/>
          <p:cNvSpPr/>
          <p:nvPr/>
        </p:nvSpPr>
        <p:spPr>
          <a:xfrm>
            <a:off x="1981200" y="2698627"/>
            <a:ext cx="398080" cy="691842"/>
          </a:xfrm>
          <a:prstGeom prst="can">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2917125" y="2917669"/>
            <a:ext cx="1137372" cy="36013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Iteration1</a:t>
            </a:r>
          </a:p>
        </p:txBody>
      </p:sp>
      <p:sp>
        <p:nvSpPr>
          <p:cNvPr id="42" name="Rectangle 41"/>
          <p:cNvSpPr/>
          <p:nvPr/>
        </p:nvSpPr>
        <p:spPr>
          <a:xfrm>
            <a:off x="5990732" y="2929054"/>
            <a:ext cx="1137372" cy="36013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Iteration2</a:t>
            </a:r>
          </a:p>
        </p:txBody>
      </p:sp>
      <p:cxnSp>
        <p:nvCxnSpPr>
          <p:cNvPr id="44" name="Straight Arrow Connector 43"/>
          <p:cNvCxnSpPr>
            <a:endCxn id="41" idx="1"/>
          </p:cNvCxnSpPr>
          <p:nvPr/>
        </p:nvCxnSpPr>
        <p:spPr>
          <a:xfrm flipV="1">
            <a:off x="2379281" y="3097737"/>
            <a:ext cx="537845" cy="264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41" idx="3"/>
          </p:cNvCxnSpPr>
          <p:nvPr/>
        </p:nvCxnSpPr>
        <p:spPr>
          <a:xfrm>
            <a:off x="4054498" y="3097737"/>
            <a:ext cx="800977" cy="19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49" idx="4"/>
            <a:endCxn id="42" idx="1"/>
          </p:cNvCxnSpPr>
          <p:nvPr/>
        </p:nvCxnSpPr>
        <p:spPr>
          <a:xfrm>
            <a:off x="5253554" y="3089226"/>
            <a:ext cx="737178" cy="198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a:stCxn id="42" idx="3"/>
            <a:endCxn id="50" idx="2"/>
          </p:cNvCxnSpPr>
          <p:nvPr/>
        </p:nvCxnSpPr>
        <p:spPr>
          <a:xfrm>
            <a:off x="7128104" y="3109123"/>
            <a:ext cx="882484" cy="320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2379280" y="2052297"/>
            <a:ext cx="1245038" cy="646331"/>
          </a:xfrm>
          <a:prstGeom prst="rect">
            <a:avLst/>
          </a:prstGeom>
          <a:noFill/>
        </p:spPr>
        <p:txBody>
          <a:bodyPr wrap="square" rtlCol="0">
            <a:spAutoFit/>
          </a:bodyPr>
          <a:lstStyle/>
          <a:p>
            <a:r>
              <a:rPr lang="en-US" dirty="0"/>
              <a:t>HDFS </a:t>
            </a:r>
          </a:p>
          <a:p>
            <a:r>
              <a:rPr lang="en-US" dirty="0"/>
              <a:t>read</a:t>
            </a:r>
          </a:p>
        </p:txBody>
      </p:sp>
      <p:sp>
        <p:nvSpPr>
          <p:cNvPr id="49" name="Can 48"/>
          <p:cNvSpPr/>
          <p:nvPr/>
        </p:nvSpPr>
        <p:spPr>
          <a:xfrm>
            <a:off x="4855474" y="2743305"/>
            <a:ext cx="398080" cy="691842"/>
          </a:xfrm>
          <a:prstGeom prst="can">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Can 49"/>
          <p:cNvSpPr/>
          <p:nvPr/>
        </p:nvSpPr>
        <p:spPr>
          <a:xfrm>
            <a:off x="8010588" y="2795246"/>
            <a:ext cx="398080" cy="691842"/>
          </a:xfrm>
          <a:prstGeom prst="can">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5" name="Straight Arrow Connector 54"/>
          <p:cNvCxnSpPr/>
          <p:nvPr/>
        </p:nvCxnSpPr>
        <p:spPr>
          <a:xfrm>
            <a:off x="8408669" y="3152628"/>
            <a:ext cx="866091" cy="242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4064191" y="2052297"/>
            <a:ext cx="1245038" cy="646331"/>
          </a:xfrm>
          <a:prstGeom prst="rect">
            <a:avLst/>
          </a:prstGeom>
          <a:noFill/>
        </p:spPr>
        <p:txBody>
          <a:bodyPr wrap="square" rtlCol="0">
            <a:spAutoFit/>
          </a:bodyPr>
          <a:lstStyle/>
          <a:p>
            <a:r>
              <a:rPr lang="en-US" dirty="0"/>
              <a:t>HDFS </a:t>
            </a:r>
          </a:p>
          <a:p>
            <a:r>
              <a:rPr lang="en-US" dirty="0"/>
              <a:t>Write</a:t>
            </a:r>
          </a:p>
        </p:txBody>
      </p:sp>
      <p:sp>
        <p:nvSpPr>
          <p:cNvPr id="58" name="TextBox 57"/>
          <p:cNvSpPr txBox="1"/>
          <p:nvPr/>
        </p:nvSpPr>
        <p:spPr>
          <a:xfrm>
            <a:off x="5244939" y="2036507"/>
            <a:ext cx="1245038" cy="646331"/>
          </a:xfrm>
          <a:prstGeom prst="rect">
            <a:avLst/>
          </a:prstGeom>
          <a:noFill/>
        </p:spPr>
        <p:txBody>
          <a:bodyPr wrap="square" rtlCol="0">
            <a:spAutoFit/>
          </a:bodyPr>
          <a:lstStyle/>
          <a:p>
            <a:r>
              <a:rPr lang="en-US" dirty="0"/>
              <a:t>HDFS </a:t>
            </a:r>
          </a:p>
          <a:p>
            <a:r>
              <a:rPr lang="en-US" dirty="0"/>
              <a:t>read</a:t>
            </a:r>
          </a:p>
        </p:txBody>
      </p:sp>
      <p:sp>
        <p:nvSpPr>
          <p:cNvPr id="59" name="TextBox 58"/>
          <p:cNvSpPr txBox="1"/>
          <p:nvPr/>
        </p:nvSpPr>
        <p:spPr>
          <a:xfrm>
            <a:off x="7128104" y="2208628"/>
            <a:ext cx="1245038" cy="646331"/>
          </a:xfrm>
          <a:prstGeom prst="rect">
            <a:avLst/>
          </a:prstGeom>
          <a:noFill/>
        </p:spPr>
        <p:txBody>
          <a:bodyPr wrap="square" rtlCol="0">
            <a:spAutoFit/>
          </a:bodyPr>
          <a:lstStyle/>
          <a:p>
            <a:r>
              <a:rPr lang="en-US" dirty="0"/>
              <a:t>HDFS </a:t>
            </a:r>
          </a:p>
          <a:p>
            <a:r>
              <a:rPr lang="en-US" dirty="0"/>
              <a:t>Write</a:t>
            </a:r>
          </a:p>
        </p:txBody>
      </p:sp>
      <p:sp>
        <p:nvSpPr>
          <p:cNvPr id="60" name="TextBox 59"/>
          <p:cNvSpPr txBox="1"/>
          <p:nvPr/>
        </p:nvSpPr>
        <p:spPr>
          <a:xfrm>
            <a:off x="3611914" y="5724635"/>
            <a:ext cx="4511087" cy="369332"/>
          </a:xfrm>
          <a:prstGeom prst="rect">
            <a:avLst/>
          </a:prstGeom>
          <a:noFill/>
          <a:ln>
            <a:solidFill>
              <a:schemeClr val="accent1"/>
            </a:solidFill>
          </a:ln>
        </p:spPr>
        <p:txBody>
          <a:bodyPr wrap="square" rtlCol="0">
            <a:spAutoFit/>
          </a:bodyPr>
          <a:lstStyle/>
          <a:p>
            <a:r>
              <a:rPr lang="en-US" dirty="0"/>
              <a:t>Spark: In-Memory Data Sharing</a:t>
            </a:r>
          </a:p>
        </p:txBody>
      </p:sp>
      <p:sp>
        <p:nvSpPr>
          <p:cNvPr id="61" name="TextBox 60"/>
          <p:cNvSpPr txBox="1"/>
          <p:nvPr/>
        </p:nvSpPr>
        <p:spPr>
          <a:xfrm>
            <a:off x="3455709" y="1538785"/>
            <a:ext cx="4511087" cy="369332"/>
          </a:xfrm>
          <a:prstGeom prst="rect">
            <a:avLst/>
          </a:prstGeom>
          <a:noFill/>
          <a:ln>
            <a:solidFill>
              <a:schemeClr val="accent1"/>
            </a:solidFill>
          </a:ln>
        </p:spPr>
        <p:txBody>
          <a:bodyPr wrap="square" rtlCol="0">
            <a:spAutoFit/>
          </a:bodyPr>
          <a:lstStyle/>
          <a:p>
            <a:r>
              <a:rPr lang="en-US" dirty="0" err="1"/>
              <a:t>Hadoop</a:t>
            </a:r>
            <a:r>
              <a:rPr lang="en-US" dirty="0"/>
              <a:t>: Use Disk for Data Sharing</a:t>
            </a:r>
          </a:p>
        </p:txBody>
      </p:sp>
      <p:cxnSp>
        <p:nvCxnSpPr>
          <p:cNvPr id="62" name="Straight Arrow Connector 61"/>
          <p:cNvCxnSpPr/>
          <p:nvPr/>
        </p:nvCxnSpPr>
        <p:spPr>
          <a:xfrm>
            <a:off x="9498756" y="5330795"/>
            <a:ext cx="927574" cy="242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51770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B59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diagram of a computer system&#10;&#10;Description automatically generated">
            <a:extLst>
              <a:ext uri="{FF2B5EF4-FFF2-40B4-BE49-F238E27FC236}">
                <a16:creationId xmlns:a16="http://schemas.microsoft.com/office/drawing/2014/main" id="{2819E80C-F981-FD00-4559-47925A85A8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661840"/>
            <a:ext cx="10905066" cy="5534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800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B35930-F803-889B-ED02-DE824FAFF74D}"/>
              </a:ext>
            </a:extLst>
          </p:cNvPr>
          <p:cNvSpPr>
            <a:spLocks noGrp="1"/>
          </p:cNvSpPr>
          <p:nvPr>
            <p:ph type="title"/>
          </p:nvPr>
        </p:nvSpPr>
        <p:spPr>
          <a:xfrm>
            <a:off x="838200" y="365125"/>
            <a:ext cx="10515600" cy="1325563"/>
          </a:xfrm>
        </p:spPr>
        <p:txBody>
          <a:bodyPr>
            <a:normAutofit/>
          </a:bodyPr>
          <a:lstStyle/>
          <a:p>
            <a:r>
              <a:rPr lang="en-IN" sz="5400" b="0" i="0">
                <a:effectLst/>
                <a:latin typeface="AmazonEmberBold"/>
              </a:rPr>
              <a:t>How does Apache Flink work?</a:t>
            </a:r>
            <a:endParaRPr lang="en-US" sz="5400"/>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472404-3CC4-3E16-6D98-518F398DC4DD}"/>
              </a:ext>
            </a:extLst>
          </p:cNvPr>
          <p:cNvSpPr>
            <a:spLocks noGrp="1"/>
          </p:cNvSpPr>
          <p:nvPr>
            <p:ph idx="1"/>
          </p:nvPr>
        </p:nvSpPr>
        <p:spPr>
          <a:xfrm>
            <a:off x="669036" y="1929384"/>
            <a:ext cx="10853928" cy="4545202"/>
          </a:xfrm>
        </p:spPr>
        <p:txBody>
          <a:bodyPr>
            <a:normAutofit/>
          </a:bodyPr>
          <a:lstStyle/>
          <a:p>
            <a:pPr algn="just"/>
            <a:r>
              <a:rPr lang="en-IN" sz="1700" b="0" i="0">
                <a:effectLst/>
                <a:latin typeface="AmazonEmber"/>
              </a:rPr>
              <a:t>Flink is a high throughput, low latency stream processing engine. </a:t>
            </a:r>
          </a:p>
          <a:p>
            <a:pPr algn="just"/>
            <a:r>
              <a:rPr lang="en-IN" sz="1700" b="0" i="0">
                <a:effectLst/>
                <a:latin typeface="AmazonEmber"/>
              </a:rPr>
              <a:t>A Flink application consists of an arbitrary complex acyclic dataflow graph, composed of streams and transformations. </a:t>
            </a:r>
          </a:p>
          <a:p>
            <a:pPr algn="just"/>
            <a:r>
              <a:rPr lang="en-IN" sz="1700" b="0" i="0">
                <a:effectLst/>
                <a:latin typeface="AmazonEmber"/>
              </a:rPr>
              <a:t>Data is ingested from one or more data sources and sent to one or more destinations. </a:t>
            </a:r>
          </a:p>
          <a:p>
            <a:pPr algn="just"/>
            <a:r>
              <a:rPr lang="en-IN" sz="1700" b="0" i="0">
                <a:effectLst/>
                <a:latin typeface="AmazonEmber"/>
              </a:rPr>
              <a:t>Source and destination systems can be streams, message queues, or datastores, and include files, popular database and search engines. </a:t>
            </a:r>
          </a:p>
          <a:p>
            <a:pPr algn="just"/>
            <a:r>
              <a:rPr lang="en-IN" sz="1700" b="0" i="0">
                <a:effectLst/>
                <a:latin typeface="AmazonEmber"/>
              </a:rPr>
              <a:t>Transformations can be stateful, like aggregations over time windows or complex pattern detection. </a:t>
            </a:r>
          </a:p>
          <a:p>
            <a:pPr algn="just"/>
            <a:r>
              <a:rPr lang="en-IN" sz="1700" b="0" i="0">
                <a:effectLst/>
                <a:latin typeface="AmazonEmber"/>
              </a:rPr>
              <a:t>Fault tolerance is achieved by two separate mechanisms: </a:t>
            </a:r>
          </a:p>
          <a:p>
            <a:pPr lvl="1" algn="just"/>
            <a:r>
              <a:rPr lang="en-IN" sz="1700" b="0" i="0">
                <a:effectLst/>
                <a:latin typeface="AmazonEmber"/>
              </a:rPr>
              <a:t>automatic and periodic checkpointing of the application state, copied to a persistent storage, </a:t>
            </a:r>
          </a:p>
          <a:p>
            <a:pPr lvl="1" algn="just"/>
            <a:r>
              <a:rPr lang="en-IN" sz="1700" b="0" i="0">
                <a:effectLst/>
                <a:latin typeface="AmazonEmber"/>
              </a:rPr>
              <a:t>to allow automatic recovery in case of failure; </a:t>
            </a:r>
          </a:p>
          <a:p>
            <a:pPr lvl="1" algn="just"/>
            <a:r>
              <a:rPr lang="en-IN" sz="1700" b="0" i="0">
                <a:effectLst/>
                <a:latin typeface="AmazonEmber"/>
              </a:rPr>
              <a:t>on-demand savepoints, saving a consistent image of the execution state, to allow stop-and-resume, update or fork your Flink job, retaining the application state across stops and restarts. </a:t>
            </a:r>
          </a:p>
          <a:p>
            <a:pPr lvl="1" algn="just"/>
            <a:r>
              <a:rPr lang="en-IN" sz="1700" b="0" i="0">
                <a:effectLst/>
                <a:latin typeface="AmazonEmber"/>
              </a:rPr>
              <a:t>Checkpoint and savepoint mechanisms are asynchronous, taking a consistent snapshot of the state without “stopping the world”, while the application keeps processing events.</a:t>
            </a:r>
          </a:p>
          <a:p>
            <a:pPr algn="just"/>
            <a:endParaRPr lang="en-US" sz="1700"/>
          </a:p>
        </p:txBody>
      </p:sp>
    </p:spTree>
    <p:extLst>
      <p:ext uri="{BB962C8B-B14F-4D97-AF65-F5344CB8AC3E}">
        <p14:creationId xmlns:p14="http://schemas.microsoft.com/office/powerpoint/2010/main" val="26040234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diagram of a squirrel&#10;&#10;Description automatically generated">
            <a:extLst>
              <a:ext uri="{FF2B5EF4-FFF2-40B4-BE49-F238E27FC236}">
                <a16:creationId xmlns:a16="http://schemas.microsoft.com/office/drawing/2014/main" id="{A7819694-567B-8E67-6810-534D8E21D7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71854" y="457200"/>
            <a:ext cx="7248292"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6036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EC1C-CBAC-9F57-DABD-08B37CA4DC58}"/>
              </a:ext>
            </a:extLst>
          </p:cNvPr>
          <p:cNvSpPr>
            <a:spLocks noGrp="1"/>
          </p:cNvSpPr>
          <p:nvPr>
            <p:ph type="title"/>
          </p:nvPr>
        </p:nvSpPr>
        <p:spPr/>
        <p:txBody>
          <a:bodyPr>
            <a:normAutofit/>
          </a:bodyPr>
          <a:lstStyle/>
          <a:p>
            <a:r>
              <a:rPr lang="en-IN" b="0" i="0" dirty="0">
                <a:solidFill>
                  <a:srgbClr val="232F3E"/>
                </a:solidFill>
                <a:effectLst/>
                <a:latin typeface="AmazonEmberBold"/>
              </a:rPr>
              <a:t>What are the benefits of Apache </a:t>
            </a:r>
            <a:r>
              <a:rPr lang="en-IN" b="0" i="0" dirty="0" err="1">
                <a:solidFill>
                  <a:srgbClr val="232F3E"/>
                </a:solidFill>
                <a:effectLst/>
                <a:latin typeface="AmazonEmberBold"/>
              </a:rPr>
              <a:t>Flink</a:t>
            </a:r>
            <a:r>
              <a:rPr lang="en-IN" b="0" i="0" dirty="0">
                <a:solidFill>
                  <a:srgbClr val="232F3E"/>
                </a:solidFill>
                <a:effectLst/>
                <a:latin typeface="AmazonEmberBold"/>
              </a:rPr>
              <a:t>?</a:t>
            </a:r>
            <a:endParaRPr lang="en-US" dirty="0"/>
          </a:p>
        </p:txBody>
      </p:sp>
      <p:graphicFrame>
        <p:nvGraphicFramePr>
          <p:cNvPr id="5" name="Content Placeholder 2">
            <a:extLst>
              <a:ext uri="{FF2B5EF4-FFF2-40B4-BE49-F238E27FC236}">
                <a16:creationId xmlns:a16="http://schemas.microsoft.com/office/drawing/2014/main" id="{1D57AE76-06C2-E984-E312-49EF41A9739B}"/>
              </a:ext>
            </a:extLst>
          </p:cNvPr>
          <p:cNvGraphicFramePr>
            <a:graphicFrameLocks noGrp="1"/>
          </p:cNvGraphicFramePr>
          <p:nvPr>
            <p:ph idx="1"/>
            <p:extLst>
              <p:ext uri="{D42A27DB-BD31-4B8C-83A1-F6EECF244321}">
                <p14:modId xmlns:p14="http://schemas.microsoft.com/office/powerpoint/2010/main" val="3133448484"/>
              </p:ext>
            </p:extLst>
          </p:nvPr>
        </p:nvGraphicFramePr>
        <p:xfrm>
          <a:off x="838200" y="1440873"/>
          <a:ext cx="10515600" cy="4736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866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9C444D-4744-ABFA-8009-241AA1ECC6E3}"/>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1AE39-7212-87A2-BDD0-482D3ABFA7A2}"/>
              </a:ext>
            </a:extLst>
          </p:cNvPr>
          <p:cNvSpPr>
            <a:spLocks noGrp="1"/>
          </p:cNvSpPr>
          <p:nvPr>
            <p:ph type="title"/>
          </p:nvPr>
        </p:nvSpPr>
        <p:spPr>
          <a:xfrm>
            <a:off x="838200" y="557188"/>
            <a:ext cx="10515600" cy="1133499"/>
          </a:xfrm>
        </p:spPr>
        <p:txBody>
          <a:bodyPr>
            <a:normAutofit/>
          </a:bodyPr>
          <a:lstStyle/>
          <a:p>
            <a:pPr algn="ctr"/>
            <a:r>
              <a:rPr lang="en-IN" sz="4800" b="0" i="0">
                <a:effectLst/>
                <a:latin typeface="AmazonEmberBold"/>
              </a:rPr>
              <a:t>What are the benefits of Apache Flink?</a:t>
            </a:r>
            <a:endParaRPr lang="en-US" sz="4800"/>
          </a:p>
        </p:txBody>
      </p:sp>
      <p:graphicFrame>
        <p:nvGraphicFramePr>
          <p:cNvPr id="45" name="Content Placeholder 2">
            <a:extLst>
              <a:ext uri="{FF2B5EF4-FFF2-40B4-BE49-F238E27FC236}">
                <a16:creationId xmlns:a16="http://schemas.microsoft.com/office/drawing/2014/main" id="{EF8E2E47-8582-C232-DF8F-015534CB5FB0}"/>
              </a:ext>
            </a:extLst>
          </p:cNvPr>
          <p:cNvGraphicFramePr>
            <a:graphicFrameLocks noGrp="1"/>
          </p:cNvGraphicFramePr>
          <p:nvPr>
            <p:ph idx="1"/>
            <p:extLst>
              <p:ext uri="{D42A27DB-BD31-4B8C-83A1-F6EECF244321}">
                <p14:modId xmlns:p14="http://schemas.microsoft.com/office/powerpoint/2010/main" val="359794152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41764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Freeform: Shape 3080">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3" name="Right Triangle 3082">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A group of logos and symbols&#10;&#10;Description automatically generated">
            <a:extLst>
              <a:ext uri="{FF2B5EF4-FFF2-40B4-BE49-F238E27FC236}">
                <a16:creationId xmlns:a16="http://schemas.microsoft.com/office/drawing/2014/main" id="{C51923B2-887C-457B-EB87-C932F150CF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41248" y="918546"/>
            <a:ext cx="6988538" cy="4979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919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3" name="Rectangle 4122">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5C0996-8A9C-3C8C-087D-1C8DEABFDCC4}"/>
              </a:ext>
            </a:extLst>
          </p:cNvPr>
          <p:cNvSpPr>
            <a:spLocks noGrp="1"/>
          </p:cNvSpPr>
          <p:nvPr>
            <p:ph type="title"/>
          </p:nvPr>
        </p:nvSpPr>
        <p:spPr>
          <a:xfrm>
            <a:off x="822659" y="172170"/>
            <a:ext cx="5243394" cy="2225532"/>
          </a:xfrm>
        </p:spPr>
        <p:txBody>
          <a:bodyPr anchor="t">
            <a:normAutofit/>
          </a:bodyPr>
          <a:lstStyle/>
          <a:p>
            <a:r>
              <a:rPr lang="en-IN" sz="4800" b="1" i="0" dirty="0">
                <a:effectLst/>
                <a:latin typeface="AmazonEmber"/>
              </a:rPr>
              <a:t>Multiple levels of abstractions</a:t>
            </a:r>
            <a:endParaRPr lang="en-US" sz="4800" dirty="0"/>
          </a:p>
        </p:txBody>
      </p:sp>
      <p:cxnSp>
        <p:nvCxnSpPr>
          <p:cNvPr id="4124" name="Straight Connector 412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4125" name="Group 4124">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412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12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12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pic>
        <p:nvPicPr>
          <p:cNvPr id="4098" name="Picture 2" descr="A diagram of a squirrel&#10;&#10;Description automatically generated">
            <a:extLst>
              <a:ext uri="{FF2B5EF4-FFF2-40B4-BE49-F238E27FC236}">
                <a16:creationId xmlns:a16="http://schemas.microsoft.com/office/drawing/2014/main" id="{5EF353A4-2416-B4BB-5B05-91AFD275E8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8200" y="1612469"/>
            <a:ext cx="6267218" cy="454479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6AD47B9-1CD3-77E3-E8AF-0E42D59AC320}"/>
              </a:ext>
            </a:extLst>
          </p:cNvPr>
          <p:cNvSpPr>
            <a:spLocks noGrp="1"/>
          </p:cNvSpPr>
          <p:nvPr>
            <p:ph idx="1"/>
          </p:nvPr>
        </p:nvSpPr>
        <p:spPr>
          <a:xfrm>
            <a:off x="7229042" y="879355"/>
            <a:ext cx="4124758" cy="5120755"/>
          </a:xfrm>
        </p:spPr>
        <p:txBody>
          <a:bodyPr anchor="ctr">
            <a:normAutofit/>
          </a:bodyPr>
          <a:lstStyle/>
          <a:p>
            <a:r>
              <a:rPr lang="en-IN" sz="1600" b="0" i="0">
                <a:solidFill>
                  <a:schemeClr val="tx1">
                    <a:alpha val="80000"/>
                  </a:schemeClr>
                </a:solidFill>
                <a:effectLst/>
                <a:latin typeface="AmazonEmber"/>
              </a:rPr>
              <a:t>Apache Flink offers multiple level of abstraction for the programming interface. </a:t>
            </a:r>
          </a:p>
          <a:p>
            <a:r>
              <a:rPr lang="en-IN" sz="1600" b="0" i="0">
                <a:solidFill>
                  <a:schemeClr val="tx1">
                    <a:alpha val="80000"/>
                  </a:schemeClr>
                </a:solidFill>
                <a:effectLst/>
                <a:latin typeface="AmazonEmber"/>
              </a:rPr>
              <a:t>From higher level streaming SQL and Table API, using familiar abstractions like table, joins and group by. </a:t>
            </a:r>
          </a:p>
          <a:p>
            <a:r>
              <a:rPr lang="en-IN" sz="1600" b="0" i="0">
                <a:solidFill>
                  <a:schemeClr val="tx1">
                    <a:alpha val="80000"/>
                  </a:schemeClr>
                </a:solidFill>
                <a:effectLst/>
                <a:latin typeface="AmazonEmber"/>
              </a:rPr>
              <a:t>The DataStream API offers a lower level of abstraction but also more control, with the semantics of streams, windowing and mapping. </a:t>
            </a:r>
          </a:p>
          <a:p>
            <a:r>
              <a:rPr lang="en-IN" sz="1600" b="0" i="0">
                <a:solidFill>
                  <a:schemeClr val="tx1">
                    <a:alpha val="80000"/>
                  </a:schemeClr>
                </a:solidFill>
                <a:effectLst/>
                <a:latin typeface="AmazonEmber"/>
              </a:rPr>
              <a:t>And finally, the ProcessFunction API offers fine control on the processing of each message and direct control of the state. </a:t>
            </a:r>
          </a:p>
          <a:p>
            <a:r>
              <a:rPr lang="en-IN" sz="1600" b="0" i="0">
                <a:solidFill>
                  <a:schemeClr val="tx1">
                    <a:alpha val="80000"/>
                  </a:schemeClr>
                </a:solidFill>
                <a:effectLst/>
                <a:latin typeface="AmazonEmber"/>
              </a:rPr>
              <a:t>All programming interfaces work seamlessly with both unbounded (streams) and bounded (tables) date sets. </a:t>
            </a:r>
          </a:p>
          <a:p>
            <a:r>
              <a:rPr lang="en-IN" sz="1600" b="0" i="0">
                <a:solidFill>
                  <a:schemeClr val="tx1">
                    <a:alpha val="80000"/>
                  </a:schemeClr>
                </a:solidFill>
                <a:effectLst/>
                <a:latin typeface="AmazonEmber"/>
              </a:rPr>
              <a:t>Different levels of abstractions can be used in the same application, as the right tool to solve each problem.</a:t>
            </a:r>
            <a:endParaRPr lang="en-US" sz="1600">
              <a:solidFill>
                <a:schemeClr val="tx1">
                  <a:alpha val="80000"/>
                </a:schemeClr>
              </a:solidFill>
            </a:endParaRPr>
          </a:p>
        </p:txBody>
      </p:sp>
    </p:spTree>
    <p:extLst>
      <p:ext uri="{BB962C8B-B14F-4D97-AF65-F5344CB8AC3E}">
        <p14:creationId xmlns:p14="http://schemas.microsoft.com/office/powerpoint/2010/main" val="212782620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Freeform: Shape 1040">
            <a:extLst>
              <a:ext uri="{FF2B5EF4-FFF2-40B4-BE49-F238E27FC236}">
                <a16:creationId xmlns:a16="http://schemas.microsoft.com/office/drawing/2014/main" id="{F82BF3E2-EB0E-40D6-8835-2367A5316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8480" y="1563968"/>
            <a:ext cx="6043520" cy="5294033"/>
          </a:xfrm>
          <a:custGeom>
            <a:avLst/>
            <a:gdLst>
              <a:gd name="connsiteX0" fmla="*/ 3600823 w 6043520"/>
              <a:gd name="connsiteY0" fmla="*/ 0 h 5294033"/>
              <a:gd name="connsiteX1" fmla="*/ 5891281 w 6043520"/>
              <a:gd name="connsiteY1" fmla="*/ 822253 h 5294033"/>
              <a:gd name="connsiteX2" fmla="*/ 6043520 w 6043520"/>
              <a:gd name="connsiteY2" fmla="*/ 960617 h 5294033"/>
              <a:gd name="connsiteX3" fmla="*/ 6043520 w 6043520"/>
              <a:gd name="connsiteY3" fmla="*/ 5294033 h 5294033"/>
              <a:gd name="connsiteX4" fmla="*/ 423445 w 6043520"/>
              <a:gd name="connsiteY4" fmla="*/ 5294033 h 5294033"/>
              <a:gd name="connsiteX5" fmla="*/ 282971 w 6043520"/>
              <a:gd name="connsiteY5" fmla="*/ 5002426 h 5294033"/>
              <a:gd name="connsiteX6" fmla="*/ 0 w 6043520"/>
              <a:gd name="connsiteY6" fmla="*/ 3600823 h 5294033"/>
              <a:gd name="connsiteX7" fmla="*/ 3600823 w 6043520"/>
              <a:gd name="connsiteY7" fmla="*/ 0 h 529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3520" h="5294033">
                <a:moveTo>
                  <a:pt x="3600823" y="0"/>
                </a:moveTo>
                <a:cubicBezTo>
                  <a:pt x="4470871" y="0"/>
                  <a:pt x="5268847" y="308574"/>
                  <a:pt x="5891281" y="822253"/>
                </a:cubicBezTo>
                <a:lnTo>
                  <a:pt x="6043520" y="960617"/>
                </a:lnTo>
                <a:lnTo>
                  <a:pt x="6043520" y="5294033"/>
                </a:lnTo>
                <a:lnTo>
                  <a:pt x="423445" y="5294033"/>
                </a:lnTo>
                <a:lnTo>
                  <a:pt x="282971" y="5002426"/>
                </a:lnTo>
                <a:cubicBezTo>
                  <a:pt x="100759" y="4571630"/>
                  <a:pt x="0" y="4097993"/>
                  <a:pt x="0" y="3600823"/>
                </a:cubicBezTo>
                <a:cubicBezTo>
                  <a:pt x="0" y="1612143"/>
                  <a:pt x="1612143" y="0"/>
                  <a:pt x="3600823"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3" name="Freeform: Shape 1042">
            <a:extLst>
              <a:ext uri="{FF2B5EF4-FFF2-40B4-BE49-F238E27FC236}">
                <a16:creationId xmlns:a16="http://schemas.microsoft.com/office/drawing/2014/main" id="{CB6FFAAC-8A48-4FBF-BAFE-BAD367694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3728" y="1699214"/>
            <a:ext cx="5908273" cy="5158786"/>
          </a:xfrm>
          <a:custGeom>
            <a:avLst/>
            <a:gdLst>
              <a:gd name="connsiteX0" fmla="*/ 3465576 w 5908273"/>
              <a:gd name="connsiteY0" fmla="*/ 0 h 5158786"/>
              <a:gd name="connsiteX1" fmla="*/ 5670004 w 5908273"/>
              <a:gd name="connsiteY1" fmla="*/ 791369 h 5158786"/>
              <a:gd name="connsiteX2" fmla="*/ 5908273 w 5908273"/>
              <a:gd name="connsiteY2" fmla="*/ 1007923 h 5158786"/>
              <a:gd name="connsiteX3" fmla="*/ 5908273 w 5908273"/>
              <a:gd name="connsiteY3" fmla="*/ 5158786 h 5158786"/>
              <a:gd name="connsiteX4" fmla="*/ 443374 w 5908273"/>
              <a:gd name="connsiteY4" fmla="*/ 5158786 h 5158786"/>
              <a:gd name="connsiteX5" fmla="*/ 418277 w 5908273"/>
              <a:gd name="connsiteY5" fmla="*/ 5117476 h 5158786"/>
              <a:gd name="connsiteX6" fmla="*/ 0 w 5908273"/>
              <a:gd name="connsiteY6" fmla="*/ 3465576 h 5158786"/>
              <a:gd name="connsiteX7" fmla="*/ 3465576 w 5908273"/>
              <a:gd name="connsiteY7" fmla="*/ 0 h 515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8273" h="5158786">
                <a:moveTo>
                  <a:pt x="3465576" y="0"/>
                </a:moveTo>
                <a:cubicBezTo>
                  <a:pt x="4302945" y="0"/>
                  <a:pt x="5070948" y="296984"/>
                  <a:pt x="5670004" y="791369"/>
                </a:cubicBezTo>
                <a:lnTo>
                  <a:pt x="5908273" y="1007923"/>
                </a:lnTo>
                <a:lnTo>
                  <a:pt x="5908273" y="5158786"/>
                </a:lnTo>
                <a:lnTo>
                  <a:pt x="443374" y="5158786"/>
                </a:lnTo>
                <a:lnTo>
                  <a:pt x="418277" y="5117476"/>
                </a:lnTo>
                <a:cubicBezTo>
                  <a:pt x="151523" y="4626427"/>
                  <a:pt x="0" y="4063697"/>
                  <a:pt x="0" y="3465576"/>
                </a:cubicBezTo>
                <a:cubicBezTo>
                  <a:pt x="0" y="1551591"/>
                  <a:pt x="1551591" y="0"/>
                  <a:pt x="34655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5" name="Oval 1044">
            <a:extLst>
              <a:ext uri="{FF2B5EF4-FFF2-40B4-BE49-F238E27FC236}">
                <a16:creationId xmlns:a16="http://schemas.microsoft.com/office/drawing/2014/main" id="{481E86DD-89E6-42B2-8675-84B7C56BFF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50534" y="1716727"/>
            <a:ext cx="4572000" cy="4572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7" name="Freeform: Shape 1046">
            <a:extLst>
              <a:ext uri="{FF2B5EF4-FFF2-40B4-BE49-F238E27FC236}">
                <a16:creationId xmlns:a16="http://schemas.microsoft.com/office/drawing/2014/main" id="{440EF577-B6F8-4C57-B956-AB860B388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87694" y="1853886"/>
            <a:ext cx="4297680" cy="4297680"/>
          </a:xfrm>
          <a:custGeom>
            <a:avLst/>
            <a:gdLst>
              <a:gd name="connsiteX0" fmla="*/ 2148840 w 4297680"/>
              <a:gd name="connsiteY0" fmla="*/ 0 h 4297680"/>
              <a:gd name="connsiteX1" fmla="*/ 4297680 w 4297680"/>
              <a:gd name="connsiteY1" fmla="*/ 2148840 h 4297680"/>
              <a:gd name="connsiteX2" fmla="*/ 2148840 w 4297680"/>
              <a:gd name="connsiteY2" fmla="*/ 4297680 h 4297680"/>
              <a:gd name="connsiteX3" fmla="*/ 0 w 4297680"/>
              <a:gd name="connsiteY3" fmla="*/ 2148840 h 4297680"/>
              <a:gd name="connsiteX4" fmla="*/ 2148840 w 4297680"/>
              <a:gd name="connsiteY4" fmla="*/ 0 h 429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7680" h="4297680">
                <a:moveTo>
                  <a:pt x="2148840" y="0"/>
                </a:moveTo>
                <a:cubicBezTo>
                  <a:pt x="3335612" y="0"/>
                  <a:pt x="4297680" y="962068"/>
                  <a:pt x="4297680" y="2148840"/>
                </a:cubicBezTo>
                <a:cubicBezTo>
                  <a:pt x="4297680" y="3335612"/>
                  <a:pt x="3335612" y="4297680"/>
                  <a:pt x="2148840" y="4297680"/>
                </a:cubicBezTo>
                <a:cubicBezTo>
                  <a:pt x="962068" y="4297680"/>
                  <a:pt x="0" y="3335612"/>
                  <a:pt x="0" y="2148840"/>
                </a:cubicBezTo>
                <a:cubicBezTo>
                  <a:pt x="0" y="962068"/>
                  <a:pt x="962068" y="0"/>
                  <a:pt x="21488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9" name="Freeform: Shape 1048">
            <a:extLst>
              <a:ext uri="{FF2B5EF4-FFF2-40B4-BE49-F238E27FC236}">
                <a16:creationId xmlns:a16="http://schemas.microsoft.com/office/drawing/2014/main" id="{EA518CE4-E4D4-4D8A-980F-6D692AC96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155454" cy="4845530"/>
          </a:xfrm>
          <a:custGeom>
            <a:avLst/>
            <a:gdLst>
              <a:gd name="connsiteX0" fmla="*/ 0 w 5155454"/>
              <a:gd name="connsiteY0" fmla="*/ 0 h 4845530"/>
              <a:gd name="connsiteX1" fmla="*/ 4766270 w 5155454"/>
              <a:gd name="connsiteY1" fmla="*/ 0 h 4845530"/>
              <a:gd name="connsiteX2" fmla="*/ 4896671 w 5155454"/>
              <a:gd name="connsiteY2" fmla="*/ 270697 h 4845530"/>
              <a:gd name="connsiteX3" fmla="*/ 5155454 w 5155454"/>
              <a:gd name="connsiteY3" fmla="*/ 1552495 h 4845530"/>
              <a:gd name="connsiteX4" fmla="*/ 1862419 w 5155454"/>
              <a:gd name="connsiteY4" fmla="*/ 4845530 h 4845530"/>
              <a:gd name="connsiteX5" fmla="*/ 21252 w 5155454"/>
              <a:gd name="connsiteY5" fmla="*/ 4283132 h 4845530"/>
              <a:gd name="connsiteX6" fmla="*/ 0 w 5155454"/>
              <a:gd name="connsiteY6" fmla="*/ 4267240 h 484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5454" h="4845530">
                <a:moveTo>
                  <a:pt x="0" y="0"/>
                </a:moveTo>
                <a:lnTo>
                  <a:pt x="4766270" y="0"/>
                </a:lnTo>
                <a:lnTo>
                  <a:pt x="4896671" y="270697"/>
                </a:lnTo>
                <a:cubicBezTo>
                  <a:pt x="5063308" y="664671"/>
                  <a:pt x="5155454" y="1097822"/>
                  <a:pt x="5155454" y="1552495"/>
                </a:cubicBezTo>
                <a:cubicBezTo>
                  <a:pt x="5155454" y="3371188"/>
                  <a:pt x="3681112" y="4845530"/>
                  <a:pt x="1862419" y="4845530"/>
                </a:cubicBezTo>
                <a:cubicBezTo>
                  <a:pt x="1180409" y="4845530"/>
                  <a:pt x="546824" y="4638201"/>
                  <a:pt x="21252" y="4283132"/>
                </a:cubicBezTo>
                <a:lnTo>
                  <a:pt x="0" y="426724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1" name="Freeform: Shape 1050">
            <a:extLst>
              <a:ext uri="{FF2B5EF4-FFF2-40B4-BE49-F238E27FC236}">
                <a16:creationId xmlns:a16="http://schemas.microsoft.com/office/drawing/2014/main" id="{5E6FAE32-AB12-4E77-A677-F6BD5D71A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017099" cy="4718647"/>
          </a:xfrm>
          <a:custGeom>
            <a:avLst/>
            <a:gdLst>
              <a:gd name="connsiteX0" fmla="*/ 0 w 5017099"/>
              <a:gd name="connsiteY0" fmla="*/ 0 h 4718647"/>
              <a:gd name="connsiteX1" fmla="*/ 4599738 w 5017099"/>
              <a:gd name="connsiteY1" fmla="*/ 0 h 4718647"/>
              <a:gd name="connsiteX2" fmla="*/ 4636346 w 5017099"/>
              <a:gd name="connsiteY2" fmla="*/ 60259 h 4718647"/>
              <a:gd name="connsiteX3" fmla="*/ 5017099 w 5017099"/>
              <a:gd name="connsiteY3" fmla="*/ 1563967 h 4718647"/>
              <a:gd name="connsiteX4" fmla="*/ 1862419 w 5017099"/>
              <a:gd name="connsiteY4" fmla="*/ 4718647 h 4718647"/>
              <a:gd name="connsiteX5" fmla="*/ 98607 w 5017099"/>
              <a:gd name="connsiteY5" fmla="*/ 4179877 h 4718647"/>
              <a:gd name="connsiteX6" fmla="*/ 0 w 5017099"/>
              <a:gd name="connsiteY6" fmla="*/ 4106140 h 471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7099" h="4718647">
                <a:moveTo>
                  <a:pt x="0" y="0"/>
                </a:moveTo>
                <a:lnTo>
                  <a:pt x="4599738" y="0"/>
                </a:lnTo>
                <a:lnTo>
                  <a:pt x="4636346" y="60259"/>
                </a:lnTo>
                <a:cubicBezTo>
                  <a:pt x="4879170" y="507256"/>
                  <a:pt x="5017099" y="1019504"/>
                  <a:pt x="5017099" y="1563967"/>
                </a:cubicBezTo>
                <a:cubicBezTo>
                  <a:pt x="5017099" y="3306249"/>
                  <a:pt x="3604701" y="4718647"/>
                  <a:pt x="1862419" y="4718647"/>
                </a:cubicBezTo>
                <a:cubicBezTo>
                  <a:pt x="1209063" y="4718647"/>
                  <a:pt x="602098" y="4520029"/>
                  <a:pt x="98607" y="4179877"/>
                </a:cubicBezTo>
                <a:lnTo>
                  <a:pt x="0" y="410614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34" name="Picture 10" descr="A black and silver emblem with white letters&#10;&#10;Description automatically generated">
            <a:extLst>
              <a:ext uri="{FF2B5EF4-FFF2-40B4-BE49-F238E27FC236}">
                <a16:creationId xmlns:a16="http://schemas.microsoft.com/office/drawing/2014/main" id="{A47DF2E6-159C-AA51-4F28-BB7672CE7A9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9705" y="1167466"/>
            <a:ext cx="3217333" cy="18097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black and white logo&#10;&#10;Description automatically generated">
            <a:extLst>
              <a:ext uri="{FF2B5EF4-FFF2-40B4-BE49-F238E27FC236}">
                <a16:creationId xmlns:a16="http://schemas.microsoft.com/office/drawing/2014/main" id="{48A5519A-D54C-B501-C78B-583862274F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54404" y="673609"/>
            <a:ext cx="2026839" cy="5928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check mark in a circle with a pixelated check mark in the middle&#10;&#10;Description automatically generated">
            <a:extLst>
              <a:ext uri="{FF2B5EF4-FFF2-40B4-BE49-F238E27FC236}">
                <a16:creationId xmlns:a16="http://schemas.microsoft.com/office/drawing/2014/main" id="{47D8B555-4A07-F65E-1F62-25AF35D850B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19683" y="3502307"/>
            <a:ext cx="2069129" cy="1417353"/>
          </a:xfrm>
          <a:prstGeom prst="rect">
            <a:avLst/>
          </a:prstGeom>
          <a:noFill/>
          <a:extLst>
            <a:ext uri="{909E8E84-426E-40DD-AFC4-6F175D3DCCD1}">
              <a14:hiddenFill xmlns:a14="http://schemas.microsoft.com/office/drawing/2010/main">
                <a:solidFill>
                  <a:srgbClr val="FFFFFF"/>
                </a:solidFill>
              </a14:hiddenFill>
            </a:ext>
          </a:extLst>
        </p:spPr>
      </p:pic>
      <p:sp>
        <p:nvSpPr>
          <p:cNvPr id="1053" name="Freeform: Shape 1052">
            <a:extLst>
              <a:ext uri="{FF2B5EF4-FFF2-40B4-BE49-F238E27FC236}">
                <a16:creationId xmlns:a16="http://schemas.microsoft.com/office/drawing/2014/main" id="{2F6B32C1-BA91-470A-8C1B-33264F8B2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62313" y="-1"/>
            <a:ext cx="4444096" cy="3211788"/>
          </a:xfrm>
          <a:custGeom>
            <a:avLst/>
            <a:gdLst>
              <a:gd name="connsiteX0" fmla="*/ 5102 w 4444096"/>
              <a:gd name="connsiteY0" fmla="*/ 0 h 3211788"/>
              <a:gd name="connsiteX1" fmla="*/ 4444096 w 4444096"/>
              <a:gd name="connsiteY1" fmla="*/ 0 h 3211788"/>
              <a:gd name="connsiteX2" fmla="*/ 4444096 w 4444096"/>
              <a:gd name="connsiteY2" fmla="*/ 2908319 h 3211788"/>
              <a:gd name="connsiteX3" fmla="*/ 4321598 w 4444096"/>
              <a:gd name="connsiteY3" fmla="*/ 2967330 h 3211788"/>
              <a:gd name="connsiteX4" fmla="*/ 3110753 w 4444096"/>
              <a:gd name="connsiteY4" fmla="*/ 3211788 h 3211788"/>
              <a:gd name="connsiteX5" fmla="*/ 0 w 4444096"/>
              <a:gd name="connsiteY5" fmla="*/ 101035 h 32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096" h="3211788">
                <a:moveTo>
                  <a:pt x="5102" y="0"/>
                </a:moveTo>
                <a:lnTo>
                  <a:pt x="4444096" y="0"/>
                </a:lnTo>
                <a:lnTo>
                  <a:pt x="4444096" y="2908319"/>
                </a:lnTo>
                <a:lnTo>
                  <a:pt x="4321598" y="2967330"/>
                </a:lnTo>
                <a:cubicBezTo>
                  <a:pt x="3949433" y="3124742"/>
                  <a:pt x="3540258" y="3211788"/>
                  <a:pt x="3110753" y="3211788"/>
                </a:cubicBezTo>
                <a:cubicBezTo>
                  <a:pt x="1392732" y="3211788"/>
                  <a:pt x="0" y="1819056"/>
                  <a:pt x="0" y="101035"/>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1055" name="Freeform: Shape 1054">
            <a:extLst>
              <a:ext uri="{FF2B5EF4-FFF2-40B4-BE49-F238E27FC236}">
                <a16:creationId xmlns:a16="http://schemas.microsoft.com/office/drawing/2014/main" id="{459570ED-BE4C-49E8-86BC-A81140CFE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28700" y="-1"/>
            <a:ext cx="4277711" cy="3045402"/>
          </a:xfrm>
          <a:custGeom>
            <a:avLst/>
            <a:gdLst>
              <a:gd name="connsiteX0" fmla="*/ 5102 w 4277711"/>
              <a:gd name="connsiteY0" fmla="*/ 0 h 3045402"/>
              <a:gd name="connsiteX1" fmla="*/ 4277711 w 4277711"/>
              <a:gd name="connsiteY1" fmla="*/ 0 h 3045402"/>
              <a:gd name="connsiteX2" fmla="*/ 4277711 w 4277711"/>
              <a:gd name="connsiteY2" fmla="*/ 2723810 h 3045402"/>
              <a:gd name="connsiteX3" fmla="*/ 4090449 w 4277711"/>
              <a:gd name="connsiteY3" fmla="*/ 2814019 h 3045402"/>
              <a:gd name="connsiteX4" fmla="*/ 2944368 w 4277711"/>
              <a:gd name="connsiteY4" fmla="*/ 3045402 h 3045402"/>
              <a:gd name="connsiteX5" fmla="*/ 0 w 4277711"/>
              <a:gd name="connsiteY5" fmla="*/ 101034 h 304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7711" h="3045402">
                <a:moveTo>
                  <a:pt x="5102" y="0"/>
                </a:moveTo>
                <a:lnTo>
                  <a:pt x="4277711" y="0"/>
                </a:lnTo>
                <a:lnTo>
                  <a:pt x="4277711" y="2723810"/>
                </a:lnTo>
                <a:lnTo>
                  <a:pt x="4090449" y="2814019"/>
                </a:lnTo>
                <a:cubicBezTo>
                  <a:pt x="3738190" y="2963012"/>
                  <a:pt x="3350901" y="3045402"/>
                  <a:pt x="2944368" y="3045402"/>
                </a:cubicBezTo>
                <a:cubicBezTo>
                  <a:pt x="1318238" y="3045402"/>
                  <a:pt x="0" y="1727164"/>
                  <a:pt x="0" y="10103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32" name="Picture 8" descr="A black text on a white background&#10;&#10;Description automatically generated">
            <a:extLst>
              <a:ext uri="{FF2B5EF4-FFF2-40B4-BE49-F238E27FC236}">
                <a16:creationId xmlns:a16="http://schemas.microsoft.com/office/drawing/2014/main" id="{A06E6E5E-EF45-70FA-7054-DC10C78A2D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59828" y="739055"/>
            <a:ext cx="2706938" cy="95419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logo with a letter and a logo&#10;&#10;Description automatically generated with medium confidence">
            <a:extLst>
              <a:ext uri="{FF2B5EF4-FFF2-40B4-BE49-F238E27FC236}">
                <a16:creationId xmlns:a16="http://schemas.microsoft.com/office/drawing/2014/main" id="{2B4C8A31-AB69-9AB4-AF68-A28B087A95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287095" y="5212375"/>
            <a:ext cx="1932019" cy="8742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urple circle with letters in it&#10;&#10;Description automatically generated">
            <a:extLst>
              <a:ext uri="{FF2B5EF4-FFF2-40B4-BE49-F238E27FC236}">
                <a16:creationId xmlns:a16="http://schemas.microsoft.com/office/drawing/2014/main" id="{5DB02DFB-C3E4-2554-E54C-BBEEA3B861F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203981" y="4040551"/>
            <a:ext cx="3217333" cy="1624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962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44" name="Rectangle 143">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EBE27E-CEE4-E01A-9797-078E1E2DADA2}"/>
              </a:ext>
            </a:extLst>
          </p:cNvPr>
          <p:cNvSpPr>
            <a:spLocks noGrp="1"/>
          </p:cNvSpPr>
          <p:nvPr>
            <p:ph type="title"/>
          </p:nvPr>
        </p:nvSpPr>
        <p:spPr>
          <a:xfrm>
            <a:off x="589558" y="244742"/>
            <a:ext cx="7015498" cy="1235225"/>
          </a:xfrm>
        </p:spPr>
        <p:txBody>
          <a:bodyPr vert="horz" lIns="91440" tIns="45720" rIns="91440" bIns="45720" rtlCol="0" anchor="ctr">
            <a:normAutofit/>
          </a:bodyPr>
          <a:lstStyle/>
          <a:p>
            <a:r>
              <a:rPr lang="en-US" sz="3600" kern="1200" dirty="0">
                <a:solidFill>
                  <a:schemeClr val="tx1"/>
                </a:solidFill>
                <a:latin typeface="+mj-lt"/>
                <a:ea typeface="+mj-ea"/>
                <a:cs typeface="+mj-cs"/>
              </a:rPr>
              <a:t>MapReduce vs Apache spark</a:t>
            </a:r>
          </a:p>
        </p:txBody>
      </p:sp>
      <p:graphicFrame>
        <p:nvGraphicFramePr>
          <p:cNvPr id="130" name="Table 129">
            <a:extLst>
              <a:ext uri="{FF2B5EF4-FFF2-40B4-BE49-F238E27FC236}">
                <a16:creationId xmlns:a16="http://schemas.microsoft.com/office/drawing/2014/main" id="{B232DA9E-B437-2C76-0892-E3AC98D1EAA1}"/>
              </a:ext>
            </a:extLst>
          </p:cNvPr>
          <p:cNvGraphicFramePr>
            <a:graphicFrameLocks noGrp="1"/>
          </p:cNvGraphicFramePr>
          <p:nvPr>
            <p:extLst>
              <p:ext uri="{D42A27DB-BD31-4B8C-83A1-F6EECF244321}">
                <p14:modId xmlns:p14="http://schemas.microsoft.com/office/powerpoint/2010/main" val="2186578603"/>
              </p:ext>
            </p:extLst>
          </p:nvPr>
        </p:nvGraphicFramePr>
        <p:xfrm>
          <a:off x="589558" y="1479967"/>
          <a:ext cx="11023322" cy="4928761"/>
        </p:xfrm>
        <a:graphic>
          <a:graphicData uri="http://schemas.openxmlformats.org/drawingml/2006/table">
            <a:tbl>
              <a:tblPr firstRow="1" bandRow="1">
                <a:solidFill>
                  <a:schemeClr val="bg1">
                    <a:lumMod val="95000"/>
                  </a:schemeClr>
                </a:solidFill>
              </a:tblPr>
              <a:tblGrid>
                <a:gridCol w="1737200">
                  <a:extLst>
                    <a:ext uri="{9D8B030D-6E8A-4147-A177-3AD203B41FA5}">
                      <a16:colId xmlns:a16="http://schemas.microsoft.com/office/drawing/2014/main" val="2386435834"/>
                    </a:ext>
                  </a:extLst>
                </a:gridCol>
                <a:gridCol w="4541707">
                  <a:extLst>
                    <a:ext uri="{9D8B030D-6E8A-4147-A177-3AD203B41FA5}">
                      <a16:colId xmlns:a16="http://schemas.microsoft.com/office/drawing/2014/main" val="3188111439"/>
                    </a:ext>
                  </a:extLst>
                </a:gridCol>
                <a:gridCol w="4744415">
                  <a:extLst>
                    <a:ext uri="{9D8B030D-6E8A-4147-A177-3AD203B41FA5}">
                      <a16:colId xmlns:a16="http://schemas.microsoft.com/office/drawing/2014/main" val="3147567562"/>
                    </a:ext>
                  </a:extLst>
                </a:gridCol>
              </a:tblGrid>
              <a:tr h="413081">
                <a:tc>
                  <a:txBody>
                    <a:bodyPr/>
                    <a:lstStyle/>
                    <a:p>
                      <a:pPr algn="ctr" rtl="0" fontAlgn="b"/>
                      <a:r>
                        <a:rPr lang="en-IN" sz="2000" b="1" cap="none" spc="0">
                          <a:solidFill>
                            <a:schemeClr val="tx1"/>
                          </a:solidFill>
                          <a:effectLst/>
                        </a:rPr>
                        <a:t>Feature</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algn="ctr" rtl="0" fontAlgn="b"/>
                      <a:r>
                        <a:rPr lang="en-IN" sz="2000" b="1" cap="none" spc="0">
                          <a:solidFill>
                            <a:schemeClr val="tx1"/>
                          </a:solidFill>
                          <a:effectLst/>
                        </a:rPr>
                        <a:t>MapReduce</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algn="ctr" rtl="0" fontAlgn="b"/>
                      <a:r>
                        <a:rPr lang="en-IN" sz="2000" b="1" cap="none" spc="0">
                          <a:solidFill>
                            <a:schemeClr val="tx1"/>
                          </a:solidFill>
                          <a:effectLst/>
                        </a:rPr>
                        <a:t>Apache Spark</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2110650980"/>
                  </a:ext>
                </a:extLst>
              </a:tr>
              <a:tr h="348936">
                <a:tc>
                  <a:txBody>
                    <a:bodyPr/>
                    <a:lstStyle/>
                    <a:p>
                      <a:pPr rtl="0" fontAlgn="b"/>
                      <a:r>
                        <a:rPr lang="en-IN" sz="1600" cap="none" spc="0">
                          <a:solidFill>
                            <a:schemeClr val="tx1"/>
                          </a:solidFill>
                          <a:effectLst/>
                        </a:rPr>
                        <a:t>Developed By</a:t>
                      </a:r>
                    </a:p>
                  </a:txBody>
                  <a:tcPr marL="36140" marR="1991" marT="10326" marB="77443" anchor="b">
                    <a:lnL w="12700" cap="flat" cmpd="sng" algn="ctr">
                      <a:solidFill>
                        <a:schemeClr val="accent1"/>
                      </a:solid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Google (original implementation)</a:t>
                      </a:r>
                    </a:p>
                  </a:txBody>
                  <a:tcPr marL="36140" marR="1991" marT="10326" marB="7744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Apache Software Foundation</a:t>
                      </a:r>
                    </a:p>
                  </a:txBody>
                  <a:tcPr marL="36140" marR="0" marT="10326" marB="7744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extLst>
                  <a:ext uri="{0D108BD9-81ED-4DB2-BD59-A6C34878D82A}">
                    <a16:rowId xmlns:a16="http://schemas.microsoft.com/office/drawing/2014/main" val="413897837"/>
                  </a:ext>
                </a:extLst>
              </a:tr>
              <a:tr h="348936">
                <a:tc>
                  <a:txBody>
                    <a:bodyPr/>
                    <a:lstStyle/>
                    <a:p>
                      <a:pPr rtl="0" fontAlgn="b"/>
                      <a:r>
                        <a:rPr lang="en-IN" sz="1600" cap="none" spc="0">
                          <a:solidFill>
                            <a:schemeClr val="tx1"/>
                          </a:solidFill>
                          <a:effectLst/>
                        </a:rPr>
                        <a:t>Processing Model</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Disk-based (writes intermediate data to disk)</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In-memory (stores intermediate data in memory)</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265983362"/>
                  </a:ext>
                </a:extLst>
              </a:tr>
              <a:tr h="348936">
                <a:tc>
                  <a:txBody>
                    <a:bodyPr/>
                    <a:lstStyle/>
                    <a:p>
                      <a:pPr rtl="0" fontAlgn="b"/>
                      <a:r>
                        <a:rPr lang="en-IN" sz="1600" cap="none" spc="0">
                          <a:solidFill>
                            <a:schemeClr val="tx1"/>
                          </a:solidFill>
                          <a:effectLst/>
                        </a:rPr>
                        <a:t>Speed</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dirty="0">
                          <a:solidFill>
                            <a:schemeClr val="tx1"/>
                          </a:solidFill>
                          <a:effectLst/>
                        </a:rPr>
                        <a:t>Slower due to multiple read/write operations to disk</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Faster due to in-memory processing</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1306400382"/>
                  </a:ext>
                </a:extLst>
              </a:tr>
              <a:tr h="605516">
                <a:tc>
                  <a:txBody>
                    <a:bodyPr/>
                    <a:lstStyle/>
                    <a:p>
                      <a:pPr rtl="0" fontAlgn="b"/>
                      <a:r>
                        <a:rPr lang="en-IN" sz="1600" cap="none" spc="0">
                          <a:solidFill>
                            <a:schemeClr val="tx1"/>
                          </a:solidFill>
                          <a:effectLst/>
                        </a:rPr>
                        <a:t>Ease of Use</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Requires writing multiple MapReduce jobs for complex tasks</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Higher-level APIs (e.g., DataFrames, Datasets) simplify code</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439987468"/>
                  </a:ext>
                </a:extLst>
              </a:tr>
              <a:tr h="348936">
                <a:tc>
                  <a:txBody>
                    <a:bodyPr/>
                    <a:lstStyle/>
                    <a:p>
                      <a:pPr rtl="0" fontAlgn="b"/>
                      <a:r>
                        <a:rPr lang="en-IN" sz="1600" cap="none" spc="0">
                          <a:solidFill>
                            <a:schemeClr val="tx1"/>
                          </a:solidFill>
                          <a:effectLst/>
                        </a:rPr>
                        <a:t>API Support</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Only supports Map and Reduce functions</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Supports rich APIs: Map, Reduce, Join, Filter, etc.</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634123453"/>
                  </a:ext>
                </a:extLst>
              </a:tr>
              <a:tr h="605516">
                <a:tc>
                  <a:txBody>
                    <a:bodyPr/>
                    <a:lstStyle/>
                    <a:p>
                      <a:pPr rtl="0" fontAlgn="b"/>
                      <a:r>
                        <a:rPr lang="en-IN" sz="1600" cap="none" spc="0">
                          <a:solidFill>
                            <a:schemeClr val="tx1"/>
                          </a:solidFill>
                          <a:effectLst/>
                        </a:rPr>
                        <a:t>Data Processing Type</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Batch processing</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Both batch and real-time (stream) processing</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1275429421"/>
                  </a:ext>
                </a:extLst>
              </a:tr>
              <a:tr h="348936">
                <a:tc>
                  <a:txBody>
                    <a:bodyPr/>
                    <a:lstStyle/>
                    <a:p>
                      <a:pPr rtl="0" fontAlgn="b"/>
                      <a:r>
                        <a:rPr lang="en-IN" sz="1600" cap="none" spc="0">
                          <a:solidFill>
                            <a:schemeClr val="tx1"/>
                          </a:solidFill>
                          <a:effectLst/>
                        </a:rPr>
                        <a:t>Latency</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High latency due to disk I/O</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Low latency because of in-memory operations</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2252336612"/>
                  </a:ext>
                </a:extLst>
              </a:tr>
              <a:tr h="348936">
                <a:tc>
                  <a:txBody>
                    <a:bodyPr/>
                    <a:lstStyle/>
                    <a:p>
                      <a:pPr rtl="0" fontAlgn="b"/>
                      <a:r>
                        <a:rPr lang="en-IN" sz="1600" cap="none" spc="0">
                          <a:solidFill>
                            <a:schemeClr val="tx1"/>
                          </a:solidFill>
                          <a:effectLst/>
                        </a:rPr>
                        <a:t>Fault Tolerance</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High (uses HDFS for replication)</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High (utilizes lineage graphs to recover lost data)</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1526697883"/>
                  </a:ext>
                </a:extLst>
              </a:tr>
              <a:tr h="605516">
                <a:tc>
                  <a:txBody>
                    <a:bodyPr/>
                    <a:lstStyle/>
                    <a:p>
                      <a:pPr rtl="0" fontAlgn="b"/>
                      <a:r>
                        <a:rPr lang="en-IN" sz="1600" cap="none" spc="0">
                          <a:solidFill>
                            <a:schemeClr val="tx1"/>
                          </a:solidFill>
                          <a:effectLst/>
                        </a:rPr>
                        <a:t>Use of Iterations</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Poor handling of iterative algorithms (needs separate jobs for each iteration)</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Optimized for iterative algorithms, processes data in memory</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2634223926"/>
                  </a:ext>
                </a:extLst>
              </a:tr>
              <a:tr h="605516">
                <a:tc>
                  <a:txBody>
                    <a:bodyPr/>
                    <a:lstStyle/>
                    <a:p>
                      <a:pPr rtl="0" fontAlgn="b"/>
                      <a:r>
                        <a:rPr lang="en-IN" sz="1600" cap="none" spc="0" dirty="0">
                          <a:solidFill>
                            <a:schemeClr val="tx1"/>
                          </a:solidFill>
                          <a:effectLst/>
                        </a:rPr>
                        <a:t>Memory Requirement</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dirty="0">
                          <a:solidFill>
                            <a:schemeClr val="tx1"/>
                          </a:solidFill>
                          <a:effectLst/>
                        </a:rPr>
                        <a:t>Lower, more disk-based</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dirty="0">
                          <a:solidFill>
                            <a:schemeClr val="tx1"/>
                          </a:solidFill>
                          <a:effectLst/>
                        </a:rPr>
                        <a:t>Higher, needs more memory for in-memory processing</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1883481223"/>
                  </a:ext>
                </a:extLst>
              </a:tr>
            </a:tbl>
          </a:graphicData>
        </a:graphic>
      </p:graphicFrame>
    </p:spTree>
    <p:extLst>
      <p:ext uri="{BB962C8B-B14F-4D97-AF65-F5344CB8AC3E}">
        <p14:creationId xmlns:p14="http://schemas.microsoft.com/office/powerpoint/2010/main" val="912480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3F2EE9-74D4-5350-C53C-7C9574388AA2}"/>
            </a:ext>
          </a:extLst>
        </p:cNvPr>
        <p:cNvGrpSpPr/>
        <p:nvPr/>
      </p:nvGrpSpPr>
      <p:grpSpPr>
        <a:xfrm>
          <a:off x="0" y="0"/>
          <a:ext cx="0" cy="0"/>
          <a:chOff x="0" y="0"/>
          <a:chExt cx="0" cy="0"/>
        </a:xfrm>
      </p:grpSpPr>
      <p:sp>
        <p:nvSpPr>
          <p:cNvPr id="142" name="Slide Background">
            <a:extLst>
              <a:ext uri="{FF2B5EF4-FFF2-40B4-BE49-F238E27FC236}">
                <a16:creationId xmlns:a16="http://schemas.microsoft.com/office/drawing/2014/main" id="{39C3E995-FF61-522A-06F5-EA8F676AFE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44" name="Rectangle 143">
            <a:extLst>
              <a:ext uri="{FF2B5EF4-FFF2-40B4-BE49-F238E27FC236}">
                <a16:creationId xmlns:a16="http://schemas.microsoft.com/office/drawing/2014/main" id="{11BF9B93-9C71-98F3-CEF6-73B99D959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06FC0-F8AA-1AD4-F7F6-25240D859AA7}"/>
              </a:ext>
            </a:extLst>
          </p:cNvPr>
          <p:cNvSpPr>
            <a:spLocks noGrp="1"/>
          </p:cNvSpPr>
          <p:nvPr>
            <p:ph type="title"/>
          </p:nvPr>
        </p:nvSpPr>
        <p:spPr>
          <a:xfrm>
            <a:off x="589558" y="244742"/>
            <a:ext cx="7015498" cy="1235225"/>
          </a:xfrm>
        </p:spPr>
        <p:txBody>
          <a:bodyPr vert="horz" lIns="91440" tIns="45720" rIns="91440" bIns="45720" rtlCol="0" anchor="ctr">
            <a:normAutofit/>
          </a:bodyPr>
          <a:lstStyle/>
          <a:p>
            <a:r>
              <a:rPr lang="en-US" sz="3600" kern="1200" dirty="0">
                <a:solidFill>
                  <a:schemeClr val="tx1"/>
                </a:solidFill>
                <a:latin typeface="+mj-lt"/>
                <a:ea typeface="+mj-ea"/>
                <a:cs typeface="+mj-cs"/>
              </a:rPr>
              <a:t>MapReduce vs Apache spark</a:t>
            </a:r>
          </a:p>
        </p:txBody>
      </p:sp>
      <p:graphicFrame>
        <p:nvGraphicFramePr>
          <p:cNvPr id="130" name="Table 129">
            <a:extLst>
              <a:ext uri="{FF2B5EF4-FFF2-40B4-BE49-F238E27FC236}">
                <a16:creationId xmlns:a16="http://schemas.microsoft.com/office/drawing/2014/main" id="{1B1CA8C4-C91D-7F35-3267-48456BFBD34B}"/>
              </a:ext>
            </a:extLst>
          </p:cNvPr>
          <p:cNvGraphicFramePr>
            <a:graphicFrameLocks noGrp="1"/>
          </p:cNvGraphicFramePr>
          <p:nvPr>
            <p:extLst>
              <p:ext uri="{D42A27DB-BD31-4B8C-83A1-F6EECF244321}">
                <p14:modId xmlns:p14="http://schemas.microsoft.com/office/powerpoint/2010/main" val="412319509"/>
              </p:ext>
            </p:extLst>
          </p:nvPr>
        </p:nvGraphicFramePr>
        <p:xfrm>
          <a:off x="589558" y="1724709"/>
          <a:ext cx="11023322" cy="4420712"/>
        </p:xfrm>
        <a:graphic>
          <a:graphicData uri="http://schemas.openxmlformats.org/drawingml/2006/table">
            <a:tbl>
              <a:tblPr firstRow="1" bandRow="1">
                <a:solidFill>
                  <a:schemeClr val="bg1">
                    <a:lumMod val="95000"/>
                  </a:schemeClr>
                </a:solidFill>
              </a:tblPr>
              <a:tblGrid>
                <a:gridCol w="1737200">
                  <a:extLst>
                    <a:ext uri="{9D8B030D-6E8A-4147-A177-3AD203B41FA5}">
                      <a16:colId xmlns:a16="http://schemas.microsoft.com/office/drawing/2014/main" val="2386435834"/>
                    </a:ext>
                  </a:extLst>
                </a:gridCol>
                <a:gridCol w="4541707">
                  <a:extLst>
                    <a:ext uri="{9D8B030D-6E8A-4147-A177-3AD203B41FA5}">
                      <a16:colId xmlns:a16="http://schemas.microsoft.com/office/drawing/2014/main" val="3188111439"/>
                    </a:ext>
                  </a:extLst>
                </a:gridCol>
                <a:gridCol w="4744415">
                  <a:extLst>
                    <a:ext uri="{9D8B030D-6E8A-4147-A177-3AD203B41FA5}">
                      <a16:colId xmlns:a16="http://schemas.microsoft.com/office/drawing/2014/main" val="3147567562"/>
                    </a:ext>
                  </a:extLst>
                </a:gridCol>
              </a:tblGrid>
              <a:tr h="300783">
                <a:tc>
                  <a:txBody>
                    <a:bodyPr/>
                    <a:lstStyle/>
                    <a:p>
                      <a:pPr algn="ctr" rtl="0" fontAlgn="b"/>
                      <a:r>
                        <a:rPr lang="en-IN" sz="2000" b="1" cap="none" spc="0">
                          <a:solidFill>
                            <a:schemeClr val="tx1"/>
                          </a:solidFill>
                          <a:effectLst/>
                        </a:rPr>
                        <a:t>Feature</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algn="ctr" rtl="0" fontAlgn="b"/>
                      <a:r>
                        <a:rPr lang="en-IN" sz="2000" b="1" cap="none" spc="0">
                          <a:solidFill>
                            <a:schemeClr val="tx1"/>
                          </a:solidFill>
                          <a:effectLst/>
                        </a:rPr>
                        <a:t>MapReduce</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pPr algn="ctr" rtl="0" fontAlgn="b"/>
                      <a:r>
                        <a:rPr lang="en-IN" sz="2000" b="1" cap="none" spc="0">
                          <a:solidFill>
                            <a:schemeClr val="tx1"/>
                          </a:solidFill>
                          <a:effectLst/>
                        </a:rPr>
                        <a:t>Apache Spark</a:t>
                      </a:r>
                    </a:p>
                  </a:txBody>
                  <a:tcPr marL="36140" marR="1991" marT="10326" marB="77443"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2110650980"/>
                  </a:ext>
                </a:extLst>
              </a:tr>
              <a:tr h="258716">
                <a:tc>
                  <a:txBody>
                    <a:bodyPr/>
                    <a:lstStyle/>
                    <a:p>
                      <a:pPr rtl="0" fontAlgn="b"/>
                      <a:r>
                        <a:rPr lang="en-IN" sz="1600" cap="none" spc="0">
                          <a:solidFill>
                            <a:schemeClr val="tx1"/>
                          </a:solidFill>
                          <a:effectLst/>
                        </a:rPr>
                        <a:t>Fault Recovery</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Recovery by restarting failed tasks and using HDFS replicas</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dirty="0">
                          <a:solidFill>
                            <a:schemeClr val="tx1"/>
                          </a:solidFill>
                          <a:effectLst/>
                        </a:rPr>
                        <a:t>Recovery using lineage and in-memory data</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3582242218"/>
                  </a:ext>
                </a:extLst>
              </a:tr>
              <a:tr h="258716">
                <a:tc>
                  <a:txBody>
                    <a:bodyPr/>
                    <a:lstStyle/>
                    <a:p>
                      <a:pPr rtl="0" fontAlgn="b"/>
                      <a:r>
                        <a:rPr lang="en-IN" sz="1600" cap="none" spc="0">
                          <a:solidFill>
                            <a:schemeClr val="tx1"/>
                          </a:solidFill>
                          <a:effectLst/>
                        </a:rPr>
                        <a:t>Supported Languages</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Java, Python, C++</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Java, Scala, Python, R, SQL</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876680954"/>
                  </a:ext>
                </a:extLst>
              </a:tr>
              <a:tr h="258716">
                <a:tc>
                  <a:txBody>
                    <a:bodyPr/>
                    <a:lstStyle/>
                    <a:p>
                      <a:pPr rtl="0" fontAlgn="b"/>
                      <a:r>
                        <a:rPr lang="en-IN" sz="1600" cap="none" spc="0">
                          <a:solidFill>
                            <a:schemeClr val="tx1"/>
                          </a:solidFill>
                          <a:effectLst/>
                        </a:rPr>
                        <a:t>Machine Learning Libraries</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Limited (Mahout)</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Comprehensive support (MLlib, GraphX)</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113774817"/>
                  </a:ext>
                </a:extLst>
              </a:tr>
              <a:tr h="258716">
                <a:tc>
                  <a:txBody>
                    <a:bodyPr/>
                    <a:lstStyle/>
                    <a:p>
                      <a:pPr rtl="0" fontAlgn="b"/>
                      <a:r>
                        <a:rPr lang="en-IN" sz="1600" cap="none" spc="0">
                          <a:solidFill>
                            <a:schemeClr val="tx1"/>
                          </a:solidFill>
                          <a:effectLst/>
                        </a:rPr>
                        <a:t>Use Case</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Suitable for simple, large-scale batch processing</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Suitable for iterative, real-time, and machine learning tasks</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821690471"/>
                  </a:ext>
                </a:extLst>
              </a:tr>
              <a:tr h="258716">
                <a:tc>
                  <a:txBody>
                    <a:bodyPr/>
                    <a:lstStyle/>
                    <a:p>
                      <a:pPr rtl="0" fontAlgn="b"/>
                      <a:r>
                        <a:rPr lang="en-IN" sz="1600" cap="none" spc="0">
                          <a:solidFill>
                            <a:schemeClr val="tx1"/>
                          </a:solidFill>
                          <a:effectLst/>
                        </a:rPr>
                        <a:t>Resource Management</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Uses Hadoop YARN</a:t>
                      </a:r>
                    </a:p>
                  </a:txBody>
                  <a:tcPr marL="36140" marR="1991"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pPr rtl="0" fontAlgn="b"/>
                      <a:r>
                        <a:rPr lang="en-IN" sz="1600" cap="none" spc="0">
                          <a:solidFill>
                            <a:schemeClr val="tx1"/>
                          </a:solidFill>
                          <a:effectLst/>
                        </a:rPr>
                        <a:t>Can use Hadoop YARN, Mesos, or standalone cluster manager</a:t>
                      </a:r>
                    </a:p>
                  </a:txBody>
                  <a:tcPr marL="36140" marR="0" marT="10326" marB="7744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81924776"/>
                  </a:ext>
                </a:extLst>
              </a:tr>
              <a:tr h="258716">
                <a:tc>
                  <a:txBody>
                    <a:bodyPr/>
                    <a:lstStyle/>
                    <a:p>
                      <a:pPr rtl="0" fontAlgn="b"/>
                      <a:r>
                        <a:rPr lang="en-IN" sz="1600" cap="none" spc="0">
                          <a:solidFill>
                            <a:schemeClr val="tx1"/>
                          </a:solidFill>
                          <a:effectLst/>
                        </a:rPr>
                        <a:t>Complexity</a:t>
                      </a:r>
                    </a:p>
                  </a:txBody>
                  <a:tcPr marL="36140" marR="1991" marT="10326" marB="7744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More complex for multi-step workflows (e.g., chaining MapReduce jobs)</a:t>
                      </a:r>
                    </a:p>
                  </a:txBody>
                  <a:tcPr marL="36140" marR="1991"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pPr rtl="0" fontAlgn="b"/>
                      <a:r>
                        <a:rPr lang="en-IN" sz="1600" cap="none" spc="0">
                          <a:solidFill>
                            <a:schemeClr val="tx1"/>
                          </a:solidFill>
                          <a:effectLst/>
                        </a:rPr>
                        <a:t>Less complex for multi-step operations (integrates multiple steps in a single job)</a:t>
                      </a:r>
                    </a:p>
                  </a:txBody>
                  <a:tcPr marL="36140" marR="0" marT="10326" marB="7744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333519120"/>
                  </a:ext>
                </a:extLst>
              </a:tr>
              <a:tr h="258716">
                <a:tc>
                  <a:txBody>
                    <a:bodyPr/>
                    <a:lstStyle/>
                    <a:p>
                      <a:pPr rtl="0" fontAlgn="b"/>
                      <a:r>
                        <a:rPr lang="en-IN" sz="1600" cap="none" spc="0">
                          <a:solidFill>
                            <a:schemeClr val="tx1"/>
                          </a:solidFill>
                          <a:effectLst/>
                        </a:rPr>
                        <a:t>Performance</a:t>
                      </a:r>
                    </a:p>
                  </a:txBody>
                  <a:tcPr marL="36140" marR="1991" marT="10326" marB="77443" anchor="b">
                    <a:lnL w="12700" cap="flat" cmpd="sng" algn="ctr">
                      <a:solidFill>
                        <a:schemeClr val="accent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rtl="0" fontAlgn="b"/>
                      <a:r>
                        <a:rPr lang="en-IN" sz="1600" cap="none" spc="0">
                          <a:solidFill>
                            <a:schemeClr val="tx1"/>
                          </a:solidFill>
                          <a:effectLst/>
                        </a:rPr>
                        <a:t>Slower for iterative tasks or small datasets</a:t>
                      </a:r>
                    </a:p>
                  </a:txBody>
                  <a:tcPr marL="36140" marR="1991" marT="10326" marB="7744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rtl="0" fontAlgn="b"/>
                      <a:r>
                        <a:rPr lang="en-IN" sz="1600" cap="none" spc="0" dirty="0">
                          <a:solidFill>
                            <a:schemeClr val="tx1"/>
                          </a:solidFill>
                          <a:effectLst/>
                        </a:rPr>
                        <a:t>Much faster due to DAG (Directed Acyclic Graph) execution</a:t>
                      </a:r>
                    </a:p>
                  </a:txBody>
                  <a:tcPr marL="36140" marR="0" marT="10326" marB="7744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774639121"/>
                  </a:ext>
                </a:extLst>
              </a:tr>
            </a:tbl>
          </a:graphicData>
        </a:graphic>
      </p:graphicFrame>
    </p:spTree>
    <p:extLst>
      <p:ext uri="{BB962C8B-B14F-4D97-AF65-F5344CB8AC3E}">
        <p14:creationId xmlns:p14="http://schemas.microsoft.com/office/powerpoint/2010/main" val="4094384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89"/>
        <p:cNvGrpSpPr/>
        <p:nvPr/>
      </p:nvGrpSpPr>
      <p:grpSpPr>
        <a:xfrm>
          <a:off x="0" y="0"/>
          <a:ext cx="0" cy="0"/>
          <a:chOff x="0" y="0"/>
          <a:chExt cx="0" cy="0"/>
        </a:xfrm>
      </p:grpSpPr>
      <p:sp useBgFill="1">
        <p:nvSpPr>
          <p:cNvPr id="502" name="Rectangle 50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Google Shape;493;p44"/>
          <p:cNvSpPr txBox="1"/>
          <p:nvPr/>
        </p:nvSpPr>
        <p:spPr>
          <a:xfrm>
            <a:off x="838200" y="556995"/>
            <a:ext cx="10515600" cy="113369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pPr>
            <a:r>
              <a:rPr lang="en-US" sz="5200" kern="1200">
                <a:solidFill>
                  <a:schemeClr val="tx1"/>
                </a:solidFill>
                <a:latin typeface="+mj-lt"/>
                <a:ea typeface="+mj-ea"/>
                <a:cs typeface="+mj-cs"/>
                <a:sym typeface="Roboto"/>
              </a:rPr>
              <a:t>Spark vs MapReduce</a:t>
            </a:r>
          </a:p>
          <a:p>
            <a:pPr>
              <a:lnSpc>
                <a:spcPct val="90000"/>
              </a:lnSpc>
              <a:spcBef>
                <a:spcPct val="0"/>
              </a:spcBef>
              <a:spcAft>
                <a:spcPts val="600"/>
              </a:spcAft>
            </a:pPr>
            <a:endParaRPr lang="en-US" sz="5200" kern="1200">
              <a:solidFill>
                <a:schemeClr val="tx1"/>
              </a:solidFill>
              <a:latin typeface="+mj-lt"/>
              <a:ea typeface="+mj-ea"/>
              <a:cs typeface="+mj-cs"/>
              <a:sym typeface="Roboto"/>
            </a:endParaRPr>
          </a:p>
        </p:txBody>
      </p:sp>
      <p:sp>
        <p:nvSpPr>
          <p:cNvPr id="491" name="Google Shape;491;p44"/>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graphicFrame>
        <p:nvGraphicFramePr>
          <p:cNvPr id="497" name="Google Shape;494;p44">
            <a:extLst>
              <a:ext uri="{FF2B5EF4-FFF2-40B4-BE49-F238E27FC236}">
                <a16:creationId xmlns:a16="http://schemas.microsoft.com/office/drawing/2014/main" id="{09857622-8A72-1F4D-311C-BAE1AED98880}"/>
              </a:ext>
            </a:extLst>
          </p:cNvPr>
          <p:cNvGraphicFramePr/>
          <p:nvPr>
            <p:extLst>
              <p:ext uri="{D42A27DB-BD31-4B8C-83A1-F6EECF244321}">
                <p14:modId xmlns:p14="http://schemas.microsoft.com/office/powerpoint/2010/main" val="27261846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80"/>
        <p:cNvGrpSpPr/>
        <p:nvPr/>
      </p:nvGrpSpPr>
      <p:grpSpPr>
        <a:xfrm>
          <a:off x="0" y="0"/>
          <a:ext cx="0" cy="0"/>
          <a:chOff x="0" y="0"/>
          <a:chExt cx="0" cy="0"/>
        </a:xfrm>
      </p:grpSpPr>
      <p:sp useBgFill="1">
        <p:nvSpPr>
          <p:cNvPr id="491" name="Rectangle 49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Google Shape;484;p43"/>
          <p:cNvSpPr txBox="1"/>
          <p:nvPr/>
        </p:nvSpPr>
        <p:spPr>
          <a:xfrm>
            <a:off x="838200" y="365125"/>
            <a:ext cx="10515600" cy="1325563"/>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pPr>
            <a:r>
              <a:rPr lang="en-US" sz="5400" kern="1200">
                <a:solidFill>
                  <a:schemeClr val="tx1"/>
                </a:solidFill>
                <a:latin typeface="+mj-lt"/>
                <a:ea typeface="+mj-ea"/>
                <a:cs typeface="+mj-cs"/>
                <a:sym typeface="Roboto"/>
              </a:rPr>
              <a:t>Spark</a:t>
            </a:r>
          </a:p>
          <a:p>
            <a:pPr>
              <a:lnSpc>
                <a:spcPct val="90000"/>
              </a:lnSpc>
              <a:spcBef>
                <a:spcPct val="0"/>
              </a:spcBef>
              <a:spcAft>
                <a:spcPts val="600"/>
              </a:spcAft>
            </a:pPr>
            <a:endParaRPr lang="en-US" sz="5400" kern="1200">
              <a:solidFill>
                <a:schemeClr val="tx1"/>
              </a:solidFill>
              <a:latin typeface="+mj-lt"/>
              <a:ea typeface="+mj-ea"/>
              <a:cs typeface="+mj-cs"/>
              <a:sym typeface="Roboto"/>
            </a:endParaRPr>
          </a:p>
        </p:txBody>
      </p:sp>
      <p:sp>
        <p:nvSpPr>
          <p:cNvPr id="49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Google Shape;482;p43"/>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graphicFrame>
        <p:nvGraphicFramePr>
          <p:cNvPr id="487" name="Google Shape;485;p43">
            <a:extLst>
              <a:ext uri="{FF2B5EF4-FFF2-40B4-BE49-F238E27FC236}">
                <a16:creationId xmlns:a16="http://schemas.microsoft.com/office/drawing/2014/main" id="{48BE7687-7626-CFB6-2750-349962DFC20E}"/>
              </a:ext>
            </a:extLst>
          </p:cNvPr>
          <p:cNvGraphicFramePr/>
          <p:nvPr>
            <p:extLst>
              <p:ext uri="{D42A27DB-BD31-4B8C-83A1-F6EECF244321}">
                <p14:modId xmlns:p14="http://schemas.microsoft.com/office/powerpoint/2010/main" val="77172275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640080"/>
            <a:ext cx="4818888" cy="1481328"/>
          </a:xfrm>
        </p:spPr>
        <p:txBody>
          <a:bodyPr anchor="b">
            <a:normAutofit/>
          </a:bodyPr>
          <a:lstStyle/>
          <a:p>
            <a:r>
              <a:rPr lang="en-US" sz="5400"/>
              <a:t>Apache Spark</a:t>
            </a:r>
          </a:p>
        </p:txBody>
      </p:sp>
      <p:sp>
        <p:nvSpPr>
          <p:cNvPr id="5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30936" y="2660904"/>
            <a:ext cx="4818888" cy="3547872"/>
          </a:xfrm>
        </p:spPr>
        <p:txBody>
          <a:bodyPr anchor="t">
            <a:normAutofit/>
          </a:bodyPr>
          <a:lstStyle/>
          <a:p>
            <a:pPr marL="0" indent="0" algn="just">
              <a:buNone/>
            </a:pPr>
            <a:r>
              <a:rPr lang="en-US" sz="2200" dirty="0"/>
              <a:t>Apache Spark supports data analysis, machine learning, graphs, streaming data, etc. It can read/write from a range of data types and allows development in multiple languages.</a:t>
            </a:r>
          </a:p>
        </p:txBody>
      </p:sp>
      <p:grpSp>
        <p:nvGrpSpPr>
          <p:cNvPr id="7" name="Group 6">
            <a:extLst>
              <a:ext uri="{FF2B5EF4-FFF2-40B4-BE49-F238E27FC236}">
                <a16:creationId xmlns:a16="http://schemas.microsoft.com/office/drawing/2014/main" id="{0A77A3BC-A67F-281C-7134-4F88918CAA4A}"/>
              </a:ext>
            </a:extLst>
          </p:cNvPr>
          <p:cNvGrpSpPr/>
          <p:nvPr/>
        </p:nvGrpSpPr>
        <p:grpSpPr>
          <a:xfrm>
            <a:off x="6099048" y="2142621"/>
            <a:ext cx="5458968" cy="3886317"/>
            <a:chOff x="1865212" y="2492069"/>
            <a:chExt cx="8345588" cy="3903579"/>
          </a:xfrm>
        </p:grpSpPr>
        <p:sp>
          <p:nvSpPr>
            <p:cNvPr id="4" name="Rectangle 3"/>
            <p:cNvSpPr/>
            <p:nvPr/>
          </p:nvSpPr>
          <p:spPr>
            <a:xfrm>
              <a:off x="3222369" y="4618507"/>
              <a:ext cx="5580450" cy="404119"/>
            </a:xfrm>
            <a:prstGeom prst="rect">
              <a:avLst/>
            </a:prstGeom>
            <a:solidFill>
              <a:schemeClr val="accent1">
                <a:lumMod val="75000"/>
              </a:schemeClr>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b="1" kern="1200">
                  <a:solidFill>
                    <a:schemeClr val="bg1"/>
                  </a:solidFill>
                  <a:latin typeface="+mn-lt"/>
                  <a:ea typeface="+mn-ea"/>
                  <a:cs typeface="+mn-cs"/>
                </a:rPr>
                <a:t>Spark Core</a:t>
              </a:r>
              <a:endParaRPr lang="en-US" sz="3200" b="1">
                <a:solidFill>
                  <a:schemeClr val="bg1"/>
                </a:solidFill>
              </a:endParaRPr>
            </a:p>
          </p:txBody>
        </p:sp>
        <p:sp>
          <p:nvSpPr>
            <p:cNvPr id="5" name="Rectangle 4"/>
            <p:cNvSpPr/>
            <p:nvPr/>
          </p:nvSpPr>
          <p:spPr>
            <a:xfrm>
              <a:off x="5151292" y="3848756"/>
              <a:ext cx="1414356" cy="769751"/>
            </a:xfrm>
            <a:prstGeom prst="rect">
              <a:avLst/>
            </a:prstGeom>
            <a:solidFill>
              <a:schemeClr val="tx2">
                <a:lumMod val="20000"/>
                <a:lumOff val="80000"/>
              </a:schemeClr>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a:solidFill>
                    <a:schemeClr val="tx1"/>
                  </a:solidFill>
                  <a:latin typeface="+mn-lt"/>
                  <a:ea typeface="+mn-ea"/>
                  <a:cs typeface="+mn-cs"/>
                </a:rPr>
                <a:t>Spark Streaming</a:t>
              </a:r>
              <a:endParaRPr lang="en-US" sz="3200">
                <a:solidFill>
                  <a:schemeClr val="tx1"/>
                </a:solidFill>
              </a:endParaRPr>
            </a:p>
          </p:txBody>
        </p:sp>
        <p:sp>
          <p:nvSpPr>
            <p:cNvPr id="6" name="Rectangle 5"/>
            <p:cNvSpPr/>
            <p:nvPr/>
          </p:nvSpPr>
          <p:spPr>
            <a:xfrm>
              <a:off x="6565648" y="3848756"/>
              <a:ext cx="1135333" cy="769751"/>
            </a:xfrm>
            <a:prstGeom prst="rect">
              <a:avLst/>
            </a:prstGeom>
            <a:solidFill>
              <a:schemeClr val="accent2">
                <a:lumMod val="40000"/>
                <a:lumOff val="60000"/>
              </a:schemeClr>
            </a:solidFill>
            <a:ln>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err="1">
                  <a:solidFill>
                    <a:schemeClr val="tx1"/>
                  </a:solidFill>
                  <a:latin typeface="+mn-lt"/>
                  <a:ea typeface="+mn-ea"/>
                  <a:cs typeface="+mn-cs"/>
                </a:rPr>
                <a:t>MLlib</a:t>
              </a:r>
              <a:endParaRPr lang="en-US" sz="3200">
                <a:solidFill>
                  <a:schemeClr val="tx1"/>
                </a:solidFill>
              </a:endParaRPr>
            </a:p>
          </p:txBody>
        </p:sp>
        <p:sp>
          <p:nvSpPr>
            <p:cNvPr id="8" name="Rectangle 7"/>
            <p:cNvSpPr/>
            <p:nvPr/>
          </p:nvSpPr>
          <p:spPr>
            <a:xfrm>
              <a:off x="7700981" y="3848756"/>
              <a:ext cx="1101838" cy="769751"/>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err="1">
                  <a:solidFill>
                    <a:schemeClr val="tx1"/>
                  </a:solidFill>
                  <a:latin typeface="+mn-lt"/>
                  <a:ea typeface="+mn-ea"/>
                  <a:cs typeface="+mn-cs"/>
                </a:rPr>
                <a:t>GraphX</a:t>
              </a:r>
              <a:endParaRPr lang="en-US" sz="3200">
                <a:solidFill>
                  <a:schemeClr val="tx1"/>
                </a:solidFill>
              </a:endParaRPr>
            </a:p>
          </p:txBody>
        </p:sp>
        <p:sp>
          <p:nvSpPr>
            <p:cNvPr id="9" name="Rectangle 8"/>
            <p:cNvSpPr/>
            <p:nvPr/>
          </p:nvSpPr>
          <p:spPr>
            <a:xfrm>
              <a:off x="6565647" y="3367661"/>
              <a:ext cx="2237172" cy="461851"/>
            </a:xfrm>
            <a:prstGeom prst="rect">
              <a:avLst/>
            </a:prstGeom>
            <a:solidFill>
              <a:srgbClr val="66FFCC"/>
            </a:solidFill>
            <a:ln>
              <a:solidFill>
                <a:srgbClr val="66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a:solidFill>
                    <a:schemeClr val="tx1"/>
                  </a:solidFill>
                  <a:latin typeface="+mn-lt"/>
                  <a:ea typeface="+mn-ea"/>
                  <a:cs typeface="+mn-cs"/>
                </a:rPr>
                <a:t>ML Pipelines</a:t>
              </a:r>
              <a:endParaRPr lang="en-US" sz="3200">
                <a:solidFill>
                  <a:schemeClr val="tx1"/>
                </a:solidFill>
              </a:endParaRPr>
            </a:p>
          </p:txBody>
        </p:sp>
        <p:sp>
          <p:nvSpPr>
            <p:cNvPr id="10" name="Rectangle 9"/>
            <p:cNvSpPr/>
            <p:nvPr/>
          </p:nvSpPr>
          <p:spPr>
            <a:xfrm>
              <a:off x="3222369" y="3848756"/>
              <a:ext cx="1928924" cy="769751"/>
            </a:xfrm>
            <a:prstGeom prst="rect">
              <a:avLst/>
            </a:prstGeom>
            <a:solidFill>
              <a:srgbClr val="CCCCCC"/>
            </a:solidFill>
            <a:ln>
              <a:solidFill>
                <a:srgbClr val="CCCC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a:solidFill>
                    <a:schemeClr val="tx1"/>
                  </a:solidFill>
                  <a:latin typeface="+mn-lt"/>
                  <a:ea typeface="+mn-ea"/>
                  <a:cs typeface="+mn-cs"/>
                </a:rPr>
                <a:t>Spark SQL</a:t>
              </a:r>
              <a:endParaRPr lang="en-US" sz="3200">
                <a:solidFill>
                  <a:schemeClr val="tx1"/>
                </a:solidFill>
              </a:endParaRPr>
            </a:p>
          </p:txBody>
        </p:sp>
        <p:sp>
          <p:nvSpPr>
            <p:cNvPr id="12" name="Rectangle 11"/>
            <p:cNvSpPr/>
            <p:nvPr/>
          </p:nvSpPr>
          <p:spPr>
            <a:xfrm>
              <a:off x="3222369" y="3377283"/>
              <a:ext cx="1919302" cy="442607"/>
            </a:xfrm>
            <a:prstGeom prst="rect">
              <a:avLst/>
            </a:prstGeom>
            <a:solidFill>
              <a:srgbClr val="66FFCC"/>
            </a:solidFill>
            <a:ln>
              <a:solidFill>
                <a:srgbClr val="66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94360">
                <a:spcAft>
                  <a:spcPts val="600"/>
                </a:spcAft>
              </a:pPr>
              <a:r>
                <a:rPr lang="en-US" kern="1200" err="1">
                  <a:solidFill>
                    <a:schemeClr val="tx1"/>
                  </a:solidFill>
                  <a:latin typeface="+mn-lt"/>
                  <a:ea typeface="+mn-ea"/>
                  <a:cs typeface="+mn-cs"/>
                </a:rPr>
                <a:t>DataFrames</a:t>
              </a:r>
              <a:endParaRPr lang="en-US" sz="3200">
                <a:solidFill>
                  <a:schemeClr val="tx1"/>
                </a:solidFill>
              </a:endParaRPr>
            </a:p>
          </p:txBody>
        </p:sp>
        <p:sp>
          <p:nvSpPr>
            <p:cNvPr id="14" name="TextBox 13"/>
            <p:cNvSpPr txBox="1"/>
            <p:nvPr/>
          </p:nvSpPr>
          <p:spPr>
            <a:xfrm>
              <a:off x="5151292" y="5184347"/>
              <a:ext cx="1933914" cy="649202"/>
            </a:xfrm>
            <a:prstGeom prst="rect">
              <a:avLst/>
            </a:prstGeom>
            <a:noFill/>
          </p:spPr>
          <p:txBody>
            <a:bodyPr wrap="square" rtlCol="0">
              <a:spAutoFit/>
            </a:bodyPr>
            <a:lstStyle/>
            <a:p>
              <a:pPr defTabSz="594360">
                <a:spcAft>
                  <a:spcPts val="600"/>
                </a:spcAft>
              </a:pPr>
              <a:r>
                <a:rPr lang="en-US" kern="1200">
                  <a:solidFill>
                    <a:schemeClr val="tx1"/>
                  </a:solidFill>
                  <a:latin typeface="+mn-lt"/>
                  <a:ea typeface="+mn-ea"/>
                  <a:cs typeface="+mn-cs"/>
                </a:rPr>
                <a:t>Data Sources</a:t>
              </a:r>
              <a:endParaRPr lang="en-US" sz="3200"/>
            </a:p>
          </p:txBody>
        </p:sp>
        <p:sp>
          <p:nvSpPr>
            <p:cNvPr id="15" name="Rectangle 14"/>
            <p:cNvSpPr/>
            <p:nvPr/>
          </p:nvSpPr>
          <p:spPr>
            <a:xfrm>
              <a:off x="4275740" y="2492069"/>
              <a:ext cx="3252055" cy="490716"/>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defTabSz="594360">
                <a:spcAft>
                  <a:spcPts val="600"/>
                </a:spcAft>
              </a:pPr>
              <a:r>
                <a:rPr lang="en-US" kern="1200" err="1">
                  <a:solidFill>
                    <a:schemeClr val="tx1"/>
                  </a:solidFill>
                  <a:latin typeface="+mn-lt"/>
                  <a:ea typeface="+mn-ea"/>
                  <a:cs typeface="+mn-cs"/>
                </a:rPr>
                <a:t>Scala</a:t>
              </a:r>
              <a:r>
                <a:rPr lang="en-US" kern="1200">
                  <a:solidFill>
                    <a:schemeClr val="tx1"/>
                  </a:solidFill>
                  <a:latin typeface="+mn-lt"/>
                  <a:ea typeface="+mn-ea"/>
                  <a:cs typeface="+mn-cs"/>
                </a:rPr>
                <a:t>, Java, Python, R, SQL</a:t>
              </a:r>
              <a:endParaRPr lang="en-US" sz="3200">
                <a:solidFill>
                  <a:schemeClr val="tx1"/>
                </a:solidFill>
              </a:endParaRPr>
            </a:p>
          </p:txBody>
        </p:sp>
        <p:cxnSp>
          <p:nvCxnSpPr>
            <p:cNvPr id="18" name="Straight Arrow Connector 17"/>
            <p:cNvCxnSpPr/>
            <p:nvPr/>
          </p:nvCxnSpPr>
          <p:spPr>
            <a:xfrm flipH="1">
              <a:off x="5245970" y="3047669"/>
              <a:ext cx="567666" cy="33909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9" name="Straight Arrow Connector 18"/>
            <p:cNvCxnSpPr/>
            <p:nvPr/>
          </p:nvCxnSpPr>
          <p:spPr>
            <a:xfrm>
              <a:off x="5823258" y="3047669"/>
              <a:ext cx="655801" cy="32946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4" name="Straight Arrow Connector 23"/>
            <p:cNvCxnSpPr/>
            <p:nvPr/>
          </p:nvCxnSpPr>
          <p:spPr>
            <a:xfrm>
              <a:off x="5813636" y="3038191"/>
              <a:ext cx="0" cy="4641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5" name="TextBox 24"/>
            <p:cNvSpPr txBox="1"/>
            <p:nvPr/>
          </p:nvSpPr>
          <p:spPr>
            <a:xfrm>
              <a:off x="1865212" y="5870104"/>
              <a:ext cx="8345588" cy="52554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defTabSz="594360">
                <a:spcAft>
                  <a:spcPts val="600"/>
                </a:spcAft>
              </a:pPr>
              <a:r>
                <a:rPr lang="en-US" sz="1400" kern="1200" dirty="0">
                  <a:solidFill>
                    <a:schemeClr val="dk1"/>
                  </a:solidFill>
                  <a:latin typeface="+mn-lt"/>
                  <a:ea typeface="+mn-ea"/>
                  <a:cs typeface="+mn-cs"/>
                </a:rPr>
                <a:t>Hadoop HDFS, HBase, Hive, Apache S3, Streaming,  JSON, MySQL, and HPC-style (</a:t>
              </a:r>
              <a:r>
                <a:rPr lang="en-US" sz="1400" kern="1200" dirty="0" err="1">
                  <a:solidFill>
                    <a:schemeClr val="dk1"/>
                  </a:solidFill>
                  <a:latin typeface="+mn-lt"/>
                  <a:ea typeface="+mn-ea"/>
                  <a:cs typeface="+mn-cs"/>
                </a:rPr>
                <a:t>GlusterFS</a:t>
              </a:r>
              <a:r>
                <a:rPr lang="en-US" sz="1400" kern="1200" dirty="0">
                  <a:solidFill>
                    <a:schemeClr val="dk1"/>
                  </a:solidFill>
                  <a:latin typeface="+mn-lt"/>
                  <a:ea typeface="+mn-ea"/>
                  <a:cs typeface="+mn-cs"/>
                </a:rPr>
                <a:t>, </a:t>
              </a:r>
              <a:r>
                <a:rPr lang="en-US" sz="1400" kern="1200" dirty="0" err="1">
                  <a:solidFill>
                    <a:schemeClr val="dk1"/>
                  </a:solidFill>
                  <a:latin typeface="+mn-lt"/>
                  <a:ea typeface="+mn-ea"/>
                  <a:cs typeface="+mn-cs"/>
                </a:rPr>
                <a:t>Lustre</a:t>
              </a:r>
              <a:r>
                <a:rPr lang="en-US" sz="1400" kern="1200" dirty="0">
                  <a:solidFill>
                    <a:schemeClr val="dk1"/>
                  </a:solidFill>
                  <a:latin typeface="+mn-lt"/>
                  <a:ea typeface="+mn-ea"/>
                  <a:cs typeface="+mn-cs"/>
                </a:rPr>
                <a:t>)</a:t>
              </a:r>
              <a:endParaRPr lang="en-US" sz="2800" dirty="0"/>
            </a:p>
          </p:txBody>
        </p:sp>
        <p:cxnSp>
          <p:nvCxnSpPr>
            <p:cNvPr id="27" name="Straight Arrow Connector 26"/>
            <p:cNvCxnSpPr/>
            <p:nvPr/>
          </p:nvCxnSpPr>
          <p:spPr>
            <a:xfrm flipH="1">
              <a:off x="4776055" y="5070734"/>
              <a:ext cx="340794" cy="89286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28" name="Straight Arrow Connector 27"/>
            <p:cNvCxnSpPr/>
            <p:nvPr/>
          </p:nvCxnSpPr>
          <p:spPr>
            <a:xfrm>
              <a:off x="7566282" y="5070734"/>
              <a:ext cx="577287" cy="89286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31" name="Straight Arrow Connector 30"/>
            <p:cNvCxnSpPr/>
            <p:nvPr/>
          </p:nvCxnSpPr>
          <p:spPr>
            <a:xfrm flipH="1">
              <a:off x="3419429" y="5072584"/>
              <a:ext cx="577288" cy="89101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33" name="Straight Arrow Connector 32"/>
            <p:cNvCxnSpPr/>
            <p:nvPr/>
          </p:nvCxnSpPr>
          <p:spPr>
            <a:xfrm>
              <a:off x="6767702" y="5072584"/>
              <a:ext cx="317504" cy="89101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44" name="Straight Arrow Connector 43"/>
            <p:cNvCxnSpPr>
              <a:stCxn id="12" idx="3"/>
              <a:endCxn id="9" idx="1"/>
            </p:cNvCxnSpPr>
            <p:nvPr/>
          </p:nvCxnSpPr>
          <p:spPr>
            <a:xfrm>
              <a:off x="5141671" y="3598586"/>
              <a:ext cx="1423976" cy="0"/>
            </a:xfrm>
            <a:prstGeom prst="straightConnector1">
              <a:avLst/>
            </a:prstGeom>
            <a:ln>
              <a:headEnd type="arrow"/>
              <a:tailEnd type="arrow"/>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2231470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7"/>
        <p:cNvGrpSpPr/>
        <p:nvPr/>
      </p:nvGrpSpPr>
      <p:grpSpPr>
        <a:xfrm>
          <a:off x="0" y="0"/>
          <a:ext cx="0" cy="0"/>
          <a:chOff x="0" y="0"/>
          <a:chExt cx="0" cy="0"/>
        </a:xfrm>
      </p:grpSpPr>
      <p:sp useBgFill="1">
        <p:nvSpPr>
          <p:cNvPr id="518" name="Rectangle 517">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20" name="Rectangle 519">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1" name="Google Shape;511;p46"/>
          <p:cNvSpPr txBox="1"/>
          <p:nvPr/>
        </p:nvSpPr>
        <p:spPr>
          <a:xfrm>
            <a:off x="1115568" y="509521"/>
            <a:ext cx="10232136" cy="1014984"/>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pPr>
            <a:r>
              <a:rPr lang="en-US" sz="4000" kern="1200">
                <a:solidFill>
                  <a:schemeClr val="tx1"/>
                </a:solidFill>
                <a:latin typeface="+mj-lt"/>
                <a:ea typeface="+mj-ea"/>
                <a:cs typeface="+mj-cs"/>
                <a:sym typeface="Roboto"/>
              </a:rPr>
              <a:t>Spark RDDs</a:t>
            </a:r>
          </a:p>
          <a:p>
            <a:pPr>
              <a:lnSpc>
                <a:spcPct val="90000"/>
              </a:lnSpc>
              <a:spcBef>
                <a:spcPct val="0"/>
              </a:spcBef>
              <a:spcAft>
                <a:spcPts val="600"/>
              </a:spcAft>
            </a:pPr>
            <a:endParaRPr lang="en-US" sz="4000" kern="1200">
              <a:solidFill>
                <a:schemeClr val="tx1"/>
              </a:solidFill>
              <a:latin typeface="+mj-lt"/>
              <a:ea typeface="+mj-ea"/>
              <a:cs typeface="+mj-cs"/>
              <a:sym typeface="Roboto"/>
            </a:endParaRPr>
          </a:p>
        </p:txBody>
      </p:sp>
      <p:sp>
        <p:nvSpPr>
          <p:cNvPr id="522" name="Rectangle 521">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9" name="Google Shape;509;p46"/>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graphicFrame>
        <p:nvGraphicFramePr>
          <p:cNvPr id="514" name="Google Shape;512;p46">
            <a:extLst>
              <a:ext uri="{FF2B5EF4-FFF2-40B4-BE49-F238E27FC236}">
                <a16:creationId xmlns:a16="http://schemas.microsoft.com/office/drawing/2014/main" id="{460A4CDA-C12A-4284-177B-55704E11182D}"/>
              </a:ext>
            </a:extLst>
          </p:cNvPr>
          <p:cNvGraphicFramePr/>
          <p:nvPr>
            <p:extLst>
              <p:ext uri="{D42A27DB-BD31-4B8C-83A1-F6EECF244321}">
                <p14:modId xmlns:p14="http://schemas.microsoft.com/office/powerpoint/2010/main" val="3559266790"/>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41F8676-67DE-003D-9FAE-3095EC4799E7}"/>
              </a:ext>
            </a:extLst>
          </p:cNvPr>
          <p:cNvSpPr>
            <a:spLocks noGrp="1"/>
          </p:cNvSpPr>
          <p:nvPr>
            <p:ph type="title"/>
          </p:nvPr>
        </p:nvSpPr>
        <p:spPr>
          <a:xfrm>
            <a:off x="1115568" y="509521"/>
            <a:ext cx="10232136" cy="1014984"/>
          </a:xfrm>
        </p:spPr>
        <p:txBody>
          <a:bodyPr>
            <a:normAutofit/>
          </a:bodyPr>
          <a:lstStyle/>
          <a:p>
            <a:r>
              <a:rPr lang="en-US" sz="4000"/>
              <a:t>SPARK RDD</a:t>
            </a:r>
          </a:p>
        </p:txBody>
      </p:sp>
      <p:sp>
        <p:nvSpPr>
          <p:cNvPr id="14" name="Rectangle 13">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AutoShape 2" descr="Create RDD in Apache Spark using Pyspark - Analytics Vidhya">
            <a:extLst>
              <a:ext uri="{FF2B5EF4-FFF2-40B4-BE49-F238E27FC236}">
                <a16:creationId xmlns:a16="http://schemas.microsoft.com/office/drawing/2014/main" id="{29C88A35-BE82-A6F0-CD80-F06F06B6FC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6" name="Content Placeholder 2">
            <a:extLst>
              <a:ext uri="{FF2B5EF4-FFF2-40B4-BE49-F238E27FC236}">
                <a16:creationId xmlns:a16="http://schemas.microsoft.com/office/drawing/2014/main" id="{619CA9FA-3809-8FAC-9A81-8CFC790E29A8}"/>
              </a:ext>
            </a:extLst>
          </p:cNvPr>
          <p:cNvGraphicFramePr>
            <a:graphicFrameLocks noGrp="1"/>
          </p:cNvGraphicFramePr>
          <p:nvPr>
            <p:ph idx="1"/>
            <p:extLst>
              <p:ext uri="{D42A27DB-BD31-4B8C-83A1-F6EECF244321}">
                <p14:modId xmlns:p14="http://schemas.microsoft.com/office/powerpoint/2010/main" val="3467747911"/>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2120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16"/>
        <p:cNvGrpSpPr/>
        <p:nvPr/>
      </p:nvGrpSpPr>
      <p:grpSpPr>
        <a:xfrm>
          <a:off x="0" y="0"/>
          <a:ext cx="0" cy="0"/>
          <a:chOff x="0" y="0"/>
          <a:chExt cx="0" cy="0"/>
        </a:xfrm>
      </p:grpSpPr>
      <p:sp>
        <p:nvSpPr>
          <p:cNvPr id="535" name="Rectangle 53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Rectangle 53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Google Shape;520;p47"/>
          <p:cNvSpPr txBox="1"/>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algn="ctr">
              <a:lnSpc>
                <a:spcPct val="90000"/>
              </a:lnSpc>
              <a:spcBef>
                <a:spcPct val="0"/>
              </a:spcBef>
              <a:spcAft>
                <a:spcPts val="600"/>
              </a:spcAft>
            </a:pPr>
            <a:r>
              <a:rPr lang="en-US" sz="2600" kern="1200">
                <a:solidFill>
                  <a:srgbClr val="FFFFFF"/>
                </a:solidFill>
                <a:latin typeface="+mj-lt"/>
                <a:ea typeface="+mj-ea"/>
                <a:cs typeface="+mj-cs"/>
                <a:sym typeface="Roboto"/>
              </a:rPr>
              <a:t>Spark RDDs</a:t>
            </a:r>
          </a:p>
          <a:p>
            <a:pPr algn="ctr">
              <a:lnSpc>
                <a:spcPct val="90000"/>
              </a:lnSpc>
              <a:spcBef>
                <a:spcPct val="0"/>
              </a:spcBef>
              <a:spcAft>
                <a:spcPts val="600"/>
              </a:spcAft>
            </a:pPr>
            <a:endParaRPr lang="en-US" sz="2600" kern="1200">
              <a:solidFill>
                <a:srgbClr val="FFFFFF"/>
              </a:solidFill>
              <a:latin typeface="+mj-lt"/>
              <a:ea typeface="+mj-ea"/>
              <a:cs typeface="+mj-cs"/>
              <a:sym typeface="Roboto"/>
            </a:endParaRPr>
          </a:p>
        </p:txBody>
      </p:sp>
      <p:pic>
        <p:nvPicPr>
          <p:cNvPr id="522" name="Google Shape;522;p47" descr="cluster-overview.png"/>
          <p:cNvPicPr preferRelativeResize="0"/>
          <p:nvPr/>
        </p:nvPicPr>
        <p:blipFill>
          <a:blip r:embed="rId3"/>
          <a:stretch>
            <a:fillRect/>
          </a:stretch>
        </p:blipFill>
        <p:spPr>
          <a:xfrm>
            <a:off x="4038600" y="1702138"/>
            <a:ext cx="7188199" cy="3450335"/>
          </a:xfrm>
          <a:prstGeom prst="rect">
            <a:avLst/>
          </a:prstGeom>
          <a:noFill/>
        </p:spPr>
      </p:pic>
      <p:sp>
        <p:nvSpPr>
          <p:cNvPr id="518" name="Google Shape;518;p47"/>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pic>
        <p:nvPicPr>
          <p:cNvPr id="519" name="Google Shape;519;p47" descr="watermark.jpg"/>
          <p:cNvPicPr preferRelativeResize="0"/>
          <p:nvPr/>
        </p:nvPicPr>
        <p:blipFill rotWithShape="1">
          <a:blip r:embed="rId4">
            <a:alphaModFix/>
          </a:blip>
          <a:srcRect l="51048" t="14424" r="35216" b="38251"/>
          <a:stretch/>
        </p:blipFill>
        <p:spPr>
          <a:xfrm>
            <a:off x="203201" y="203200"/>
            <a:ext cx="1186700" cy="1145968"/>
          </a:xfrm>
          <a:prstGeom prst="rect">
            <a:avLst/>
          </a:prstGeom>
          <a:noFill/>
          <a:ln>
            <a:noFill/>
          </a:ln>
        </p:spPr>
      </p:pic>
      <p:sp>
        <p:nvSpPr>
          <p:cNvPr id="521" name="Google Shape;521;p47"/>
          <p:cNvSpPr txBox="1"/>
          <p:nvPr/>
        </p:nvSpPr>
        <p:spPr>
          <a:xfrm>
            <a:off x="415600" y="659756"/>
            <a:ext cx="11360800" cy="5916859"/>
          </a:xfrm>
          <a:prstGeom prst="rect">
            <a:avLst/>
          </a:prstGeom>
          <a:noFill/>
          <a:ln>
            <a:noFill/>
          </a:ln>
        </p:spPr>
        <p:txBody>
          <a:bodyPr spcFirstLastPara="1" wrap="square" lIns="121900" tIns="121900" rIns="121900" bIns="121900" anchor="t" anchorCtr="0">
            <a:noAutofit/>
          </a:bodyPr>
          <a:lstStyle/>
          <a:p>
            <a:pPr>
              <a:lnSpc>
                <a:spcPct val="115000"/>
              </a:lnSpc>
            </a:pPr>
            <a:endParaRPr sz="3200">
              <a:solidFill>
                <a:srgbClr val="333333"/>
              </a:solidFill>
            </a:endParaRPr>
          </a:p>
          <a:p>
            <a:pPr>
              <a:lnSpc>
                <a:spcPct val="115000"/>
              </a:lnSpc>
              <a:spcBef>
                <a:spcPts val="2133"/>
              </a:spcBef>
              <a:spcAft>
                <a:spcPts val="2133"/>
              </a:spcAft>
            </a:pPr>
            <a:endParaRPr sz="3200">
              <a:solidFill>
                <a:srgbClr val="33333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537" name="Rectangle 536">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Rectangle 538">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5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Google Shape;530;p48"/>
          <p:cNvSpPr txBox="1"/>
          <p:nvPr/>
        </p:nvSpPr>
        <p:spPr>
          <a:xfrm>
            <a:off x="640080" y="2074363"/>
            <a:ext cx="2752354" cy="2709275"/>
          </a:xfrm>
          <a:prstGeom prst="ellipse">
            <a:avLst/>
          </a:prstGeom>
          <a:solidFill>
            <a:srgbClr val="262626"/>
          </a:solidFill>
          <a:ln w="174625" cmpd="thinThick">
            <a:solidFill>
              <a:srgbClr val="262626"/>
            </a:solidFill>
          </a:ln>
        </p:spPr>
        <p:txBody>
          <a:bodyPr spcFirstLastPara="1" vert="horz" lIns="91440" tIns="45720" rIns="91440" bIns="45720" rtlCol="0" anchor="ctr" anchorCtr="0">
            <a:normAutofit/>
          </a:bodyPr>
          <a:lstStyle/>
          <a:p>
            <a:pPr algn="ctr">
              <a:lnSpc>
                <a:spcPct val="90000"/>
              </a:lnSpc>
              <a:spcBef>
                <a:spcPct val="0"/>
              </a:spcBef>
              <a:spcAft>
                <a:spcPts val="600"/>
              </a:spcAft>
            </a:pPr>
            <a:r>
              <a:rPr lang="en-US" sz="2600" kern="1200">
                <a:solidFill>
                  <a:srgbClr val="FFFFFF"/>
                </a:solidFill>
                <a:latin typeface="+mj-lt"/>
                <a:ea typeface="+mj-ea"/>
                <a:cs typeface="+mj-cs"/>
                <a:sym typeface="Roboto"/>
              </a:rPr>
              <a:t>Spark RDDs</a:t>
            </a:r>
          </a:p>
          <a:p>
            <a:pPr algn="ctr">
              <a:lnSpc>
                <a:spcPct val="90000"/>
              </a:lnSpc>
              <a:spcBef>
                <a:spcPct val="0"/>
              </a:spcBef>
              <a:spcAft>
                <a:spcPts val="600"/>
              </a:spcAft>
            </a:pPr>
            <a:endParaRPr lang="en-US" sz="2600" kern="1200">
              <a:solidFill>
                <a:srgbClr val="FFFFFF"/>
              </a:solidFill>
              <a:latin typeface="+mj-lt"/>
              <a:ea typeface="+mj-ea"/>
              <a:cs typeface="+mj-cs"/>
              <a:sym typeface="Roboto"/>
            </a:endParaRPr>
          </a:p>
        </p:txBody>
      </p:sp>
      <p:pic>
        <p:nvPicPr>
          <p:cNvPr id="532" name="Google Shape;532;p48" descr="A diagram of a computer&#10;&#10;Description automatically generated"/>
          <p:cNvPicPr preferRelativeResize="0"/>
          <p:nvPr/>
        </p:nvPicPr>
        <p:blipFill rotWithShape="1">
          <a:blip r:embed="rId3"/>
          <a:srcRect l="4287" t="9132"/>
          <a:stretch/>
        </p:blipFill>
        <p:spPr>
          <a:xfrm>
            <a:off x="4123306" y="961812"/>
            <a:ext cx="7018787" cy="4930987"/>
          </a:xfrm>
          <a:prstGeom prst="rect">
            <a:avLst/>
          </a:prstGeom>
          <a:noFill/>
        </p:spPr>
      </p:pic>
      <p:sp>
        <p:nvSpPr>
          <p:cNvPr id="528" name="Google Shape;528;p48"/>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pic>
        <p:nvPicPr>
          <p:cNvPr id="529" name="Google Shape;529;p48" descr="watermark.jpg"/>
          <p:cNvPicPr preferRelativeResize="0"/>
          <p:nvPr/>
        </p:nvPicPr>
        <p:blipFill rotWithShape="1">
          <a:blip r:embed="rId4">
            <a:alphaModFix/>
          </a:blip>
          <a:srcRect l="51048" t="14424" r="35216" b="38251"/>
          <a:stretch/>
        </p:blipFill>
        <p:spPr>
          <a:xfrm>
            <a:off x="203201" y="203200"/>
            <a:ext cx="1186700" cy="1145968"/>
          </a:xfrm>
          <a:prstGeom prst="rect">
            <a:avLst/>
          </a:prstGeom>
          <a:noFill/>
          <a:ln>
            <a:noFill/>
          </a:ln>
        </p:spPr>
      </p:pic>
      <p:sp>
        <p:nvSpPr>
          <p:cNvPr id="531" name="Google Shape;531;p48"/>
          <p:cNvSpPr txBox="1"/>
          <p:nvPr/>
        </p:nvSpPr>
        <p:spPr>
          <a:xfrm>
            <a:off x="415600" y="1639833"/>
            <a:ext cx="11360800" cy="4452000"/>
          </a:xfrm>
          <a:prstGeom prst="rect">
            <a:avLst/>
          </a:prstGeom>
          <a:noFill/>
          <a:ln>
            <a:noFill/>
          </a:ln>
        </p:spPr>
        <p:txBody>
          <a:bodyPr spcFirstLastPara="1" wrap="square" lIns="121900" tIns="121900" rIns="121900" bIns="121900" anchor="t" anchorCtr="0">
            <a:noAutofit/>
          </a:bodyPr>
          <a:lstStyle/>
          <a:p>
            <a:pPr>
              <a:lnSpc>
                <a:spcPct val="115000"/>
              </a:lnSpc>
            </a:pPr>
            <a:endParaRPr sz="3200">
              <a:solidFill>
                <a:srgbClr val="333333"/>
              </a:solidFill>
            </a:endParaRPr>
          </a:p>
          <a:p>
            <a:pPr>
              <a:lnSpc>
                <a:spcPct val="115000"/>
              </a:lnSpc>
              <a:spcBef>
                <a:spcPts val="2133"/>
              </a:spcBef>
              <a:spcAft>
                <a:spcPts val="2133"/>
              </a:spcAft>
            </a:pPr>
            <a:endParaRPr sz="3200">
              <a:solidFill>
                <a:srgbClr val="33333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12985B-B90A-A5C6-EAEB-56FA9E941A42}"/>
              </a:ext>
            </a:extLst>
          </p:cNvPr>
          <p:cNvSpPr>
            <a:spLocks noGrp="1"/>
          </p:cNvSpPr>
          <p:nvPr>
            <p:ph type="title"/>
          </p:nvPr>
        </p:nvSpPr>
        <p:spPr>
          <a:xfrm>
            <a:off x="838200" y="1195697"/>
            <a:ext cx="3200400" cy="4238118"/>
          </a:xfrm>
        </p:spPr>
        <p:txBody>
          <a:bodyPr>
            <a:normAutofit/>
          </a:bodyPr>
          <a:lstStyle/>
          <a:p>
            <a:r>
              <a:rPr lang="en-US">
                <a:solidFill>
                  <a:schemeClr val="bg1"/>
                </a:solidFill>
              </a:rPr>
              <a:t>CONTENT </a:t>
            </a:r>
          </a:p>
        </p:txBody>
      </p:sp>
      <p:grpSp>
        <p:nvGrpSpPr>
          <p:cNvPr id="14"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5" name="Freeform: Shape 14">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8" name="Oval 17">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2"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3" name="Freeform: Shape 22">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6B953F19-7C67-5787-2770-6E8289D85997}"/>
              </a:ext>
            </a:extLst>
          </p:cNvPr>
          <p:cNvGraphicFramePr>
            <a:graphicFrameLocks noGrp="1"/>
          </p:cNvGraphicFramePr>
          <p:nvPr>
            <p:ph idx="1"/>
            <p:extLst>
              <p:ext uri="{D42A27DB-BD31-4B8C-83A1-F6EECF244321}">
                <p14:modId xmlns:p14="http://schemas.microsoft.com/office/powerpoint/2010/main" val="669562058"/>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4610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6"/>
        <p:cNvGrpSpPr/>
        <p:nvPr/>
      </p:nvGrpSpPr>
      <p:grpSpPr>
        <a:xfrm>
          <a:off x="0" y="0"/>
          <a:ext cx="0" cy="0"/>
          <a:chOff x="0" y="0"/>
          <a:chExt cx="0" cy="0"/>
        </a:xfrm>
      </p:grpSpPr>
      <p:sp useBgFill="1">
        <p:nvSpPr>
          <p:cNvPr id="546" name="Rectangle 54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8" name="Group 54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549" name="Rectangle 54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Rectangle 54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Rectangle 55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3" name="Rectangle 55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3E890D-ED37-20E3-941A-D8168DEA0021}"/>
              </a:ext>
            </a:extLst>
          </p:cNvPr>
          <p:cNvSpPr>
            <a:spLocks noGrp="1"/>
          </p:cNvSpPr>
          <p:nvPr>
            <p:ph type="title"/>
          </p:nvPr>
        </p:nvSpPr>
        <p:spPr>
          <a:xfrm>
            <a:off x="1043631" y="809898"/>
            <a:ext cx="9942716" cy="1554480"/>
          </a:xfrm>
        </p:spPr>
        <p:txBody>
          <a:bodyPr vert="horz" lIns="91440" tIns="45720" rIns="91440" bIns="45720" rtlCol="0" anchor="ctr">
            <a:normAutofit/>
          </a:bodyPr>
          <a:lstStyle/>
          <a:p>
            <a:r>
              <a:rPr lang="en-US" sz="4800" kern="1200">
                <a:solidFill>
                  <a:schemeClr val="tx1"/>
                </a:solidFill>
                <a:latin typeface="+mj-lt"/>
                <a:ea typeface="+mj-ea"/>
                <a:cs typeface="+mj-cs"/>
                <a:sym typeface="Roboto"/>
              </a:rPr>
              <a:t>Spark RDDs</a:t>
            </a:r>
          </a:p>
          <a:p>
            <a:endParaRPr lang="en-US" sz="4800" kern="1200">
              <a:solidFill>
                <a:schemeClr val="tx1"/>
              </a:solidFill>
              <a:latin typeface="+mj-lt"/>
              <a:ea typeface="+mj-ea"/>
              <a:cs typeface="+mj-cs"/>
              <a:sym typeface="Roboto"/>
            </a:endParaRPr>
          </a:p>
        </p:txBody>
      </p:sp>
      <p:graphicFrame>
        <p:nvGraphicFramePr>
          <p:cNvPr id="557" name="Content Placeholder 2">
            <a:extLst>
              <a:ext uri="{FF2B5EF4-FFF2-40B4-BE49-F238E27FC236}">
                <a16:creationId xmlns:a16="http://schemas.microsoft.com/office/drawing/2014/main" id="{CB4DF64A-E943-889D-3D41-AA3B9577768A}"/>
              </a:ext>
            </a:extLst>
          </p:cNvPr>
          <p:cNvGraphicFramePr>
            <a:graphicFrameLocks noGrp="1"/>
          </p:cNvGraphicFramePr>
          <p:nvPr>
            <p:ph idx="1"/>
          </p:nvPr>
        </p:nvGraphicFramePr>
        <p:xfrm>
          <a:off x="1045028" y="3017522"/>
          <a:ext cx="9941319" cy="3124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55" name="Straight Connector 55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38" name="Google Shape;538;p49"/>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45"/>
        <p:cNvGrpSpPr/>
        <p:nvPr/>
      </p:nvGrpSpPr>
      <p:grpSpPr>
        <a:xfrm>
          <a:off x="0" y="0"/>
          <a:ext cx="0" cy="0"/>
          <a:chOff x="0" y="0"/>
          <a:chExt cx="0" cy="0"/>
        </a:xfrm>
      </p:grpSpPr>
      <p:sp useBgFill="1">
        <p:nvSpPr>
          <p:cNvPr id="583"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4"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5" name="Group 584">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572"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6"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5" name="Group 574">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76" name="Freeform: Shape 575">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7" name="Freeform: Shape 576">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8" name="Freeform: Shape 577">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79" name="Freeform: Shape 578">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0" name="Freeform: Shape 579">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1" name="Freeform: Shape 580">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2" name="Freeform: Shape 581">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549" name="Google Shape;549;p50"/>
          <p:cNvSpPr txBox="1"/>
          <p:nvPr/>
        </p:nvSpPr>
        <p:spPr>
          <a:xfrm>
            <a:off x="786385" y="841248"/>
            <a:ext cx="3515244" cy="5340097"/>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pPr>
            <a:r>
              <a:rPr lang="en-US" sz="4800" kern="1200">
                <a:solidFill>
                  <a:schemeClr val="bg1"/>
                </a:solidFill>
                <a:latin typeface="+mj-lt"/>
                <a:ea typeface="+mj-ea"/>
                <a:cs typeface="+mj-cs"/>
                <a:sym typeface="Roboto"/>
              </a:rPr>
              <a:t>Spark RDDs</a:t>
            </a:r>
          </a:p>
          <a:p>
            <a:pPr>
              <a:lnSpc>
                <a:spcPct val="90000"/>
              </a:lnSpc>
              <a:spcBef>
                <a:spcPct val="0"/>
              </a:spcBef>
              <a:spcAft>
                <a:spcPts val="600"/>
              </a:spcAft>
            </a:pPr>
            <a:endParaRPr lang="en-US" sz="4800" kern="1200">
              <a:solidFill>
                <a:schemeClr val="bg1"/>
              </a:solidFill>
              <a:latin typeface="+mj-lt"/>
              <a:ea typeface="+mj-ea"/>
              <a:cs typeface="+mj-cs"/>
              <a:sym typeface="Roboto"/>
            </a:endParaRPr>
          </a:p>
        </p:txBody>
      </p:sp>
      <p:sp>
        <p:nvSpPr>
          <p:cNvPr id="547" name="Google Shape;547;p50"/>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graphicFrame>
        <p:nvGraphicFramePr>
          <p:cNvPr id="552" name="Google Shape;550;p50">
            <a:extLst>
              <a:ext uri="{FF2B5EF4-FFF2-40B4-BE49-F238E27FC236}">
                <a16:creationId xmlns:a16="http://schemas.microsoft.com/office/drawing/2014/main" id="{EF52FDF3-60EB-9709-F31D-BA4612DF870E}"/>
              </a:ext>
            </a:extLst>
          </p:cNvPr>
          <p:cNvGraphicFramePr/>
          <p:nvPr>
            <p:extLst>
              <p:ext uri="{D42A27DB-BD31-4B8C-83A1-F6EECF244321}">
                <p14:modId xmlns:p14="http://schemas.microsoft.com/office/powerpoint/2010/main" val="188843331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54"/>
        <p:cNvGrpSpPr/>
        <p:nvPr/>
      </p:nvGrpSpPr>
      <p:grpSpPr>
        <a:xfrm>
          <a:off x="0" y="0"/>
          <a:ext cx="0" cy="0"/>
          <a:chOff x="0" y="0"/>
          <a:chExt cx="0" cy="0"/>
        </a:xfrm>
      </p:grpSpPr>
      <p:sp useBgFill="1">
        <p:nvSpPr>
          <p:cNvPr id="571" name="Rectangle 570">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72" name="Rectangle 571">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8" name="Google Shape;558;p51"/>
          <p:cNvSpPr txBox="1"/>
          <p:nvPr/>
        </p:nvSpPr>
        <p:spPr>
          <a:xfrm>
            <a:off x="1115568" y="509521"/>
            <a:ext cx="10232136" cy="1014984"/>
          </a:xfrm>
          <a:prstGeom prst="rect">
            <a:avLst/>
          </a:prstGeom>
        </p:spPr>
        <p:txBody>
          <a:bodyPr spcFirstLastPara="1" vert="horz" lIns="91440" tIns="45720" rIns="91440" bIns="45720" rtlCol="0" anchor="ctr" anchorCtr="0">
            <a:normAutofit/>
          </a:bodyPr>
          <a:lstStyle/>
          <a:p>
            <a:pPr>
              <a:lnSpc>
                <a:spcPct val="90000"/>
              </a:lnSpc>
              <a:spcBef>
                <a:spcPct val="0"/>
              </a:spcBef>
              <a:spcAft>
                <a:spcPts val="600"/>
              </a:spcAft>
            </a:pPr>
            <a:r>
              <a:rPr lang="en-US" sz="4000" kern="1200">
                <a:solidFill>
                  <a:schemeClr val="tx1"/>
                </a:solidFill>
                <a:latin typeface="+mj-lt"/>
                <a:ea typeface="+mj-ea"/>
                <a:cs typeface="+mj-cs"/>
                <a:sym typeface="Roboto"/>
              </a:rPr>
              <a:t>Spark RDDs</a:t>
            </a:r>
          </a:p>
          <a:p>
            <a:pPr>
              <a:lnSpc>
                <a:spcPct val="90000"/>
              </a:lnSpc>
              <a:spcBef>
                <a:spcPct val="0"/>
              </a:spcBef>
              <a:spcAft>
                <a:spcPts val="600"/>
              </a:spcAft>
            </a:pPr>
            <a:endParaRPr lang="en-US" sz="4000" kern="1200">
              <a:solidFill>
                <a:schemeClr val="tx1"/>
              </a:solidFill>
              <a:latin typeface="+mj-lt"/>
              <a:ea typeface="+mj-ea"/>
              <a:cs typeface="+mj-cs"/>
              <a:sym typeface="Roboto"/>
            </a:endParaRPr>
          </a:p>
        </p:txBody>
      </p:sp>
      <p:sp>
        <p:nvSpPr>
          <p:cNvPr id="573" name="Rectangle 57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56" name="Google Shape;556;p51"/>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graphicFrame>
        <p:nvGraphicFramePr>
          <p:cNvPr id="574" name="Google Shape;559;p51">
            <a:extLst>
              <a:ext uri="{FF2B5EF4-FFF2-40B4-BE49-F238E27FC236}">
                <a16:creationId xmlns:a16="http://schemas.microsoft.com/office/drawing/2014/main" id="{47BD701C-F240-4A62-EAB3-615267877B46}"/>
              </a:ext>
            </a:extLst>
          </p:cNvPr>
          <p:cNvGraphicFramePr/>
          <p:nvPr>
            <p:extLst>
              <p:ext uri="{D42A27DB-BD31-4B8C-83A1-F6EECF244321}">
                <p14:modId xmlns:p14="http://schemas.microsoft.com/office/powerpoint/2010/main" val="4216884437"/>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72"/>
        <p:cNvGrpSpPr/>
        <p:nvPr/>
      </p:nvGrpSpPr>
      <p:grpSpPr>
        <a:xfrm>
          <a:off x="0" y="0"/>
          <a:ext cx="0" cy="0"/>
          <a:chOff x="0" y="0"/>
          <a:chExt cx="0" cy="0"/>
        </a:xfrm>
      </p:grpSpPr>
      <p:sp useBgFill="1">
        <p:nvSpPr>
          <p:cNvPr id="591" name="Rectangle 59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74" name="Google Shape;574;p53"/>
          <p:cNvSpPr txBox="1"/>
          <p:nvPr/>
        </p:nvSpPr>
        <p:spPr>
          <a:xfrm>
            <a:off x="479394" y="1070800"/>
            <a:ext cx="3939688" cy="5583126"/>
          </a:xfrm>
          <a:prstGeom prst="rect">
            <a:avLst/>
          </a:prstGeom>
        </p:spPr>
        <p:txBody>
          <a:bodyPr spcFirstLastPara="1" vert="horz" lIns="91440" tIns="45720" rIns="91440" bIns="45720" rtlCol="0" anchor="ctr" anchorCtr="0">
            <a:normAutofit/>
          </a:bodyPr>
          <a:lstStyle/>
          <a:p>
            <a:pPr algn="r">
              <a:lnSpc>
                <a:spcPct val="90000"/>
              </a:lnSpc>
              <a:spcBef>
                <a:spcPct val="0"/>
              </a:spcBef>
              <a:spcAft>
                <a:spcPts val="600"/>
              </a:spcAft>
            </a:pPr>
            <a:r>
              <a:rPr lang="en-US" sz="8000" b="1" kern="1200">
                <a:solidFill>
                  <a:schemeClr val="tx1"/>
                </a:solidFill>
                <a:latin typeface="+mj-lt"/>
                <a:ea typeface="+mj-ea"/>
                <a:cs typeface="+mj-cs"/>
                <a:sym typeface="Roboto"/>
              </a:rPr>
              <a:t>Spark DataFrames</a:t>
            </a:r>
          </a:p>
        </p:txBody>
      </p:sp>
      <p:cxnSp>
        <p:nvCxnSpPr>
          <p:cNvPr id="592" name="Straight Connector 59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576" name="Google Shape;576;p53"/>
          <p:cNvSpPr txBox="1"/>
          <p:nvPr/>
        </p:nvSpPr>
        <p:spPr>
          <a:xfrm>
            <a:off x="0" y="2598000"/>
            <a:ext cx="12192000" cy="2892800"/>
          </a:xfrm>
          <a:prstGeom prst="rect">
            <a:avLst/>
          </a:prstGeom>
          <a:noFill/>
          <a:ln>
            <a:noFill/>
          </a:ln>
        </p:spPr>
        <p:txBody>
          <a:bodyPr spcFirstLastPara="1" wrap="square" lIns="121900" tIns="121900" rIns="121900" bIns="121900" anchor="t" anchorCtr="0">
            <a:noAutofit/>
          </a:bodyPr>
          <a:lstStyle/>
          <a:p>
            <a:pPr algn="ctr"/>
            <a:endParaRPr sz="6400" b="1">
              <a:latin typeface="Roboto"/>
              <a:ea typeface="Roboto"/>
              <a:cs typeface="Roboto"/>
              <a:sym typeface="Roboto"/>
            </a:endParaRPr>
          </a:p>
        </p:txBody>
      </p:sp>
      <p:graphicFrame>
        <p:nvGraphicFramePr>
          <p:cNvPr id="593" name="Google Shape;577;p53">
            <a:extLst>
              <a:ext uri="{FF2B5EF4-FFF2-40B4-BE49-F238E27FC236}">
                <a16:creationId xmlns:a16="http://schemas.microsoft.com/office/drawing/2014/main" id="{3458CEE4-CCC5-1CEB-CA1F-D5453CE88FF9}"/>
              </a:ext>
            </a:extLst>
          </p:cNvPr>
          <p:cNvGraphicFramePr/>
          <p:nvPr>
            <p:extLst>
              <p:ext uri="{D42A27DB-BD31-4B8C-83A1-F6EECF244321}">
                <p14:modId xmlns:p14="http://schemas.microsoft.com/office/powerpoint/2010/main" val="13510133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pic>
        <p:nvPicPr>
          <p:cNvPr id="58" name="Picture 57" descr="A green grid with a world map&#10;&#10;Description automatically generated">
            <a:extLst>
              <a:ext uri="{FF2B5EF4-FFF2-40B4-BE49-F238E27FC236}">
                <a16:creationId xmlns:a16="http://schemas.microsoft.com/office/drawing/2014/main" id="{FEF9F10A-ADBE-EA30-6665-0169FA81F93C}"/>
              </a:ext>
            </a:extLst>
          </p:cNvPr>
          <p:cNvPicPr>
            <a:picLocks noChangeAspect="1"/>
          </p:cNvPicPr>
          <p:nvPr/>
        </p:nvPicPr>
        <p:blipFill>
          <a:blip r:embed="rId3"/>
          <a:srcRect t="8358" b="917"/>
          <a:stretch/>
        </p:blipFill>
        <p:spPr>
          <a:xfrm>
            <a:off x="20" y="10"/>
            <a:ext cx="12191980" cy="6857990"/>
          </a:xfrm>
          <a:prstGeom prst="rect">
            <a:avLst/>
          </a:prstGeom>
        </p:spPr>
      </p:pic>
      <p:sp useBgFill="1">
        <p:nvSpPr>
          <p:cNvPr id="60" name="Rectangle 59">
            <a:extLst>
              <a:ext uri="{FF2B5EF4-FFF2-40B4-BE49-F238E27FC236}">
                <a16:creationId xmlns:a16="http://schemas.microsoft.com/office/drawing/2014/main" id="{8870DEF6-46A2-D4F8-8BE6-91165D93E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3934" y="1860919"/>
            <a:ext cx="4975280" cy="31086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Google Shape;54;p13"/>
          <p:cNvSpPr txBox="1">
            <a:spLocks noGrp="1"/>
          </p:cNvSpPr>
          <p:nvPr>
            <p:ph type="ctrTitle"/>
          </p:nvPr>
        </p:nvSpPr>
        <p:spPr>
          <a:xfrm>
            <a:off x="2090528" y="2299176"/>
            <a:ext cx="4131368" cy="1571164"/>
          </a:xfrm>
          <a:prstGeom prst="rect">
            <a:avLst/>
          </a:prstGeom>
        </p:spPr>
        <p:txBody>
          <a:bodyPr spcFirstLastPara="1" vert="horz" lIns="121900" tIns="121900" rIns="121900" bIns="121900" rtlCol="0" anchor="t" anchorCtr="0">
            <a:normAutofit/>
          </a:bodyPr>
          <a:lstStyle/>
          <a:p>
            <a:pPr algn="l">
              <a:spcBef>
                <a:spcPts val="0"/>
              </a:spcBef>
            </a:pPr>
            <a:r>
              <a:rPr lang="en-IN" sz="3600" b="1">
                <a:latin typeface="Montserrat"/>
                <a:ea typeface="Montserrat"/>
                <a:cs typeface="Montserrat"/>
                <a:sym typeface="Montserrat"/>
              </a:rPr>
              <a:t>Spark DataFrames</a:t>
            </a:r>
          </a:p>
        </p:txBody>
      </p:sp>
      <p:sp>
        <p:nvSpPr>
          <p:cNvPr id="3" name="Subtitle 2">
            <a:extLst>
              <a:ext uri="{FF2B5EF4-FFF2-40B4-BE49-F238E27FC236}">
                <a16:creationId xmlns:a16="http://schemas.microsoft.com/office/drawing/2014/main" id="{414A5221-B943-BF99-8B48-2855C8C1A242}"/>
              </a:ext>
            </a:extLst>
          </p:cNvPr>
          <p:cNvSpPr>
            <a:spLocks noGrp="1"/>
          </p:cNvSpPr>
          <p:nvPr>
            <p:ph type="subTitle" idx="1"/>
          </p:nvPr>
        </p:nvSpPr>
        <p:spPr>
          <a:xfrm>
            <a:off x="2090529" y="4199213"/>
            <a:ext cx="4191938" cy="598548"/>
          </a:xfrm>
        </p:spPr>
        <p:txBody>
          <a:bodyPr anchor="ctr">
            <a:normAutofit/>
          </a:bodyPr>
          <a:lstStyle/>
          <a:p>
            <a:pPr algn="l"/>
            <a:endParaRPr lang="en-US" sz="1800"/>
          </a:p>
        </p:txBody>
      </p:sp>
      <p:cxnSp>
        <p:nvCxnSpPr>
          <p:cNvPr id="62" name="Straight Connector 61">
            <a:extLst>
              <a:ext uri="{FF2B5EF4-FFF2-40B4-BE49-F238E27FC236}">
                <a16:creationId xmlns:a16="http://schemas.microsoft.com/office/drawing/2014/main" id="{522632D6-DED9-FDEC-FD9F-09FF0A4544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3170" y="403477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9"/>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9" name="Freeform: Shape 78">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1" name="Freeform: Shape 80">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Google Shape;70;p15"/>
          <p:cNvSpPr txBox="1">
            <a:spLocks noGrp="1"/>
          </p:cNvSpPr>
          <p:nvPr>
            <p:ph type="title"/>
          </p:nvPr>
        </p:nvSpPr>
        <p:spPr>
          <a:xfrm>
            <a:off x="621792" y="1161288"/>
            <a:ext cx="3602736" cy="4526280"/>
          </a:xfrm>
          <a:prstGeom prst="rect">
            <a:avLst/>
          </a:prstGeom>
        </p:spPr>
        <p:txBody>
          <a:bodyPr spcFirstLastPara="1" vert="horz" lIns="91440" tIns="45720" rIns="91440" bIns="45720" rtlCol="0" anchor="ctr" anchorCtr="0">
            <a:normAutofit/>
          </a:bodyPr>
          <a:lstStyle/>
          <a:p>
            <a:pPr>
              <a:spcBef>
                <a:spcPct val="0"/>
              </a:spcBef>
            </a:pPr>
            <a:r>
              <a:rPr lang="en-US" sz="4000" kern="1200">
                <a:solidFill>
                  <a:schemeClr val="tx1"/>
                </a:solidFill>
                <a:latin typeface="+mj-lt"/>
                <a:ea typeface="+mj-ea"/>
                <a:cs typeface="+mj-cs"/>
                <a:sym typeface="Montserrat"/>
              </a:rPr>
              <a:t>Python and Spark</a:t>
            </a:r>
          </a:p>
        </p:txBody>
      </p:sp>
      <p:sp>
        <p:nvSpPr>
          <p:cNvPr id="83" name="Rectangle 82">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73" name="Google Shape;71;p15">
            <a:extLst>
              <a:ext uri="{FF2B5EF4-FFF2-40B4-BE49-F238E27FC236}">
                <a16:creationId xmlns:a16="http://schemas.microsoft.com/office/drawing/2014/main" id="{4BBBE1EC-0F8B-6554-FEBB-F934A94893DC}"/>
              </a:ext>
            </a:extLst>
          </p:cNvPr>
          <p:cNvGraphicFramePr/>
          <p:nvPr>
            <p:extLst>
              <p:ext uri="{D42A27DB-BD31-4B8C-83A1-F6EECF244321}">
                <p14:modId xmlns:p14="http://schemas.microsoft.com/office/powerpoint/2010/main" val="170647287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7"/>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Google Shape;78;p16"/>
          <p:cNvSpPr txBox="1">
            <a:spLocks noGrp="1"/>
          </p:cNvSpPr>
          <p:nvPr>
            <p:ph type="title"/>
          </p:nvPr>
        </p:nvSpPr>
        <p:spPr>
          <a:xfrm>
            <a:off x="838200" y="557189"/>
            <a:ext cx="3374136" cy="5567891"/>
          </a:xfrm>
          <a:prstGeom prst="rect">
            <a:avLst/>
          </a:prstGeom>
        </p:spPr>
        <p:txBody>
          <a:bodyPr spcFirstLastPara="1" vert="horz" lIns="91440" tIns="45720" rIns="91440" bIns="45720" rtlCol="0" anchor="ctr" anchorCtr="0">
            <a:normAutofit/>
          </a:bodyPr>
          <a:lstStyle/>
          <a:p>
            <a:pPr>
              <a:spcBef>
                <a:spcPct val="0"/>
              </a:spcBef>
            </a:pPr>
            <a:r>
              <a:rPr lang="en-US" sz="5200" kern="1200">
                <a:solidFill>
                  <a:schemeClr val="tx1"/>
                </a:solidFill>
                <a:latin typeface="+mj-lt"/>
                <a:ea typeface="+mj-ea"/>
                <a:cs typeface="+mj-cs"/>
                <a:sym typeface="Montserrat"/>
              </a:rPr>
              <a:t>Python and Spark</a:t>
            </a:r>
          </a:p>
        </p:txBody>
      </p:sp>
      <p:graphicFrame>
        <p:nvGraphicFramePr>
          <p:cNvPr id="81" name="Google Shape;79;p16">
            <a:extLst>
              <a:ext uri="{FF2B5EF4-FFF2-40B4-BE49-F238E27FC236}">
                <a16:creationId xmlns:a16="http://schemas.microsoft.com/office/drawing/2014/main" id="{33591B6E-986F-A186-1E75-259CA18AE623}"/>
              </a:ext>
            </a:extLst>
          </p:cNvPr>
          <p:cNvGraphicFramePr/>
          <p:nvPr>
            <p:extLst>
              <p:ext uri="{D42A27DB-BD31-4B8C-83A1-F6EECF244321}">
                <p14:modId xmlns:p14="http://schemas.microsoft.com/office/powerpoint/2010/main" val="3967217998"/>
              </p:ext>
            </p:extLst>
          </p:nvPr>
        </p:nvGraphicFramePr>
        <p:xfrm>
          <a:off x="4004841" y="620392"/>
          <a:ext cx="7352007"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97BA3A-26AF-3378-B4F4-DE4AE62F4253}"/>
              </a:ext>
            </a:extLst>
          </p:cNvPr>
          <p:cNvSpPr>
            <a:spLocks noGrp="1"/>
          </p:cNvSpPr>
          <p:nvPr>
            <p:ph type="title"/>
          </p:nvPr>
        </p:nvSpPr>
        <p:spPr>
          <a:xfrm>
            <a:off x="838200" y="557188"/>
            <a:ext cx="10515600" cy="1133499"/>
          </a:xfrm>
        </p:spPr>
        <p:txBody>
          <a:bodyPr vert="horz" lIns="91440" tIns="45720" rIns="91440" bIns="45720" rtlCol="0" anchor="ctr">
            <a:normAutofit/>
          </a:bodyPr>
          <a:lstStyle/>
          <a:p>
            <a:pPr algn="ctr">
              <a:spcBef>
                <a:spcPct val="0"/>
              </a:spcBef>
            </a:pPr>
            <a:r>
              <a:rPr lang="en-US" sz="5200" kern="1200">
                <a:solidFill>
                  <a:schemeClr val="tx1"/>
                </a:solidFill>
                <a:latin typeface="+mj-lt"/>
                <a:ea typeface="+mj-ea"/>
                <a:cs typeface="+mj-cs"/>
              </a:rPr>
              <a:t>Key Features of Spark DataFrames</a:t>
            </a:r>
          </a:p>
        </p:txBody>
      </p:sp>
      <p:graphicFrame>
        <p:nvGraphicFramePr>
          <p:cNvPr id="5" name="Text Placeholder 2">
            <a:extLst>
              <a:ext uri="{FF2B5EF4-FFF2-40B4-BE49-F238E27FC236}">
                <a16:creationId xmlns:a16="http://schemas.microsoft.com/office/drawing/2014/main" id="{6F703163-9518-CA1B-BB8D-D52ADF515D40}"/>
              </a:ext>
            </a:extLst>
          </p:cNvPr>
          <p:cNvGraphicFramePr/>
          <p:nvPr>
            <p:extLst>
              <p:ext uri="{D42A27DB-BD31-4B8C-83A1-F6EECF244321}">
                <p14:modId xmlns:p14="http://schemas.microsoft.com/office/powerpoint/2010/main" val="198192290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2672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FA9F-9462-75FC-F529-A9DB3264440C}"/>
              </a:ext>
            </a:extLst>
          </p:cNvPr>
          <p:cNvSpPr>
            <a:spLocks noGrp="1"/>
          </p:cNvSpPr>
          <p:nvPr>
            <p:ph type="title"/>
          </p:nvPr>
        </p:nvSpPr>
        <p:spPr/>
        <p:txBody>
          <a:bodyPr/>
          <a:lstStyle/>
          <a:p>
            <a:r>
              <a:rPr lang="en-IN" sz="3200" dirty="0"/>
              <a:t>Spark </a:t>
            </a:r>
            <a:r>
              <a:rPr lang="en-IN" sz="3200" dirty="0" err="1"/>
              <a:t>DataFrames</a:t>
            </a:r>
            <a:r>
              <a:rPr lang="en-IN" sz="3200" dirty="0"/>
              <a:t> Implementation Example in Python (</a:t>
            </a:r>
            <a:r>
              <a:rPr lang="en-IN" sz="3200" dirty="0" err="1"/>
              <a:t>PySpark</a:t>
            </a:r>
            <a:r>
              <a:rPr lang="en-IN" sz="3200" dirty="0"/>
              <a:t>)</a:t>
            </a:r>
            <a:endParaRPr lang="en-US" sz="3200" dirty="0"/>
          </a:p>
        </p:txBody>
      </p:sp>
      <p:sp>
        <p:nvSpPr>
          <p:cNvPr id="3" name="Text Placeholder 2">
            <a:extLst>
              <a:ext uri="{FF2B5EF4-FFF2-40B4-BE49-F238E27FC236}">
                <a16:creationId xmlns:a16="http://schemas.microsoft.com/office/drawing/2014/main" id="{DB36A6B5-0A51-7052-5A27-6E4A3DF0D272}"/>
              </a:ext>
            </a:extLst>
          </p:cNvPr>
          <p:cNvSpPr>
            <a:spLocks noGrp="1"/>
          </p:cNvSpPr>
          <p:nvPr>
            <p:ph type="body" idx="1"/>
          </p:nvPr>
        </p:nvSpPr>
        <p:spPr/>
        <p:txBody>
          <a:bodyPr/>
          <a:lstStyle/>
          <a:p>
            <a:pPr marL="152396" indent="0">
              <a:buNone/>
            </a:pPr>
            <a:r>
              <a:rPr lang="en-US" sz="2000" b="1" dirty="0">
                <a:latin typeface="Courier New" panose="02070309020205020404" pitchFamily="49" charset="0"/>
                <a:cs typeface="Courier New" panose="02070309020205020404" pitchFamily="49" charset="0"/>
              </a:rPr>
              <a:t>from </a:t>
            </a:r>
            <a:r>
              <a:rPr lang="en-US" sz="2000" b="1" dirty="0" err="1">
                <a:latin typeface="Courier New" panose="02070309020205020404" pitchFamily="49" charset="0"/>
                <a:cs typeface="Courier New" panose="02070309020205020404" pitchFamily="49" charset="0"/>
              </a:rPr>
              <a:t>pyspark.sql</a:t>
            </a:r>
            <a:r>
              <a:rPr lang="en-US" sz="2000" b="1" dirty="0">
                <a:latin typeface="Courier New" panose="02070309020205020404" pitchFamily="49" charset="0"/>
                <a:cs typeface="Courier New" panose="02070309020205020404" pitchFamily="49" charset="0"/>
              </a:rPr>
              <a:t> import </a:t>
            </a:r>
            <a:r>
              <a:rPr lang="en-US" sz="2000" b="1" dirty="0" err="1">
                <a:latin typeface="Courier New" panose="02070309020205020404" pitchFamily="49" charset="0"/>
                <a:cs typeface="Courier New" panose="02070309020205020404" pitchFamily="49" charset="0"/>
              </a:rPr>
              <a:t>SparkSession</a:t>
            </a:r>
            <a:endParaRPr lang="en-US" sz="2000" b="1" dirty="0">
              <a:latin typeface="Courier New" panose="02070309020205020404" pitchFamily="49" charset="0"/>
              <a:cs typeface="Courier New" panose="02070309020205020404" pitchFamily="49" charset="0"/>
            </a:endParaRP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i="1" dirty="0">
                <a:solidFill>
                  <a:schemeClr val="bg2">
                    <a:lumMod val="75000"/>
                  </a:schemeClr>
                </a:solidFill>
                <a:latin typeface="Courier New" panose="02070309020205020404" pitchFamily="49" charset="0"/>
                <a:cs typeface="Courier New" panose="02070309020205020404" pitchFamily="49" charset="0"/>
              </a:rPr>
              <a:t># Create a Spark session</a:t>
            </a:r>
          </a:p>
          <a:p>
            <a:pPr marL="152396" indent="0">
              <a:buNone/>
            </a:pPr>
            <a:r>
              <a:rPr lang="en-US" sz="2000" b="1" dirty="0">
                <a:latin typeface="Courier New" panose="02070309020205020404" pitchFamily="49" charset="0"/>
                <a:cs typeface="Courier New" panose="02070309020205020404" pitchFamily="49" charset="0"/>
              </a:rPr>
              <a:t>spark = </a:t>
            </a:r>
            <a:r>
              <a:rPr lang="en-US" sz="2000" b="1" dirty="0" err="1">
                <a:latin typeface="Courier New" panose="02070309020205020404" pitchFamily="49" charset="0"/>
                <a:cs typeface="Courier New" panose="02070309020205020404" pitchFamily="49" charset="0"/>
              </a:rPr>
              <a:t>SparkSession.builder.appName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DataFrameExample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getOrCreate</a:t>
            </a:r>
            <a:r>
              <a:rPr lang="en-US" sz="2000" b="1" dirty="0">
                <a:latin typeface="Courier New" panose="02070309020205020404" pitchFamily="49" charset="0"/>
                <a:cs typeface="Courier New" panose="02070309020205020404" pitchFamily="49" charset="0"/>
              </a:rPr>
              <a:t>()</a:t>
            </a:r>
          </a:p>
          <a:p>
            <a:pPr marL="152396" indent="0">
              <a:buNone/>
            </a:pPr>
            <a:r>
              <a:rPr lang="en-IN" sz="2000" b="1" i="1" dirty="0">
                <a:solidFill>
                  <a:schemeClr val="bg2">
                    <a:lumMod val="75000"/>
                  </a:schemeClr>
                </a:solidFill>
                <a:latin typeface="Courier New" panose="02070309020205020404" pitchFamily="49" charset="0"/>
                <a:cs typeface="Courier New" panose="02070309020205020404" pitchFamily="49" charset="0"/>
              </a:rPr>
              <a:t>#The </a:t>
            </a:r>
            <a:r>
              <a:rPr lang="en-IN" sz="2000" b="1" i="1" dirty="0" err="1">
                <a:solidFill>
                  <a:schemeClr val="bg2">
                    <a:lumMod val="75000"/>
                  </a:schemeClr>
                </a:solidFill>
                <a:latin typeface="Courier New" panose="02070309020205020404" pitchFamily="49" charset="0"/>
                <a:cs typeface="Courier New" panose="02070309020205020404" pitchFamily="49" charset="0"/>
              </a:rPr>
              <a:t>SparkSession</a:t>
            </a:r>
            <a:r>
              <a:rPr lang="en-IN" sz="2000" b="1" i="1" dirty="0">
                <a:solidFill>
                  <a:schemeClr val="bg2">
                    <a:lumMod val="75000"/>
                  </a:schemeClr>
                </a:solidFill>
                <a:latin typeface="Courier New" panose="02070309020205020404" pitchFamily="49" charset="0"/>
                <a:cs typeface="Courier New" panose="02070309020205020404" pitchFamily="49" charset="0"/>
              </a:rPr>
              <a:t> object is the entry point to programming with </a:t>
            </a:r>
            <a:r>
              <a:rPr lang="en-IN" sz="2000" b="1" i="1" dirty="0" err="1">
                <a:solidFill>
                  <a:schemeClr val="bg2">
                    <a:lumMod val="75000"/>
                  </a:schemeClr>
                </a:solidFill>
                <a:latin typeface="Courier New" panose="02070309020205020404" pitchFamily="49" charset="0"/>
                <a:cs typeface="Courier New" panose="02070309020205020404" pitchFamily="49" charset="0"/>
              </a:rPr>
              <a:t>DataFrames</a:t>
            </a:r>
            <a:r>
              <a:rPr lang="en-IN" sz="2000" b="1" i="1" dirty="0">
                <a:solidFill>
                  <a:schemeClr val="bg2">
                    <a:lumMod val="75000"/>
                  </a:schemeClr>
                </a:solidFill>
                <a:latin typeface="Courier New" panose="02070309020205020404" pitchFamily="49" charset="0"/>
                <a:cs typeface="Courier New" panose="02070309020205020404" pitchFamily="49" charset="0"/>
              </a:rPr>
              <a:t>.</a:t>
            </a:r>
            <a:endParaRPr lang="en-US" sz="2000" b="1" i="1" dirty="0">
              <a:solidFill>
                <a:schemeClr val="bg2">
                  <a:lumMod val="75000"/>
                </a:schemeClr>
              </a:solidFill>
              <a:latin typeface="Courier New" panose="02070309020205020404" pitchFamily="49" charset="0"/>
              <a:cs typeface="Courier New" panose="02070309020205020404" pitchFamily="49" charset="0"/>
            </a:endParaRPr>
          </a:p>
          <a:p>
            <a:pPr marL="152396" indent="0">
              <a:buNone/>
            </a:pPr>
            <a:r>
              <a:rPr lang="en-US" sz="2000" b="1" i="1" dirty="0">
                <a:solidFill>
                  <a:schemeClr val="bg2">
                    <a:lumMod val="75000"/>
                  </a:schemeClr>
                </a:solidFill>
                <a:latin typeface="Courier New" panose="02070309020205020404" pitchFamily="49" charset="0"/>
                <a:cs typeface="Courier New" panose="02070309020205020404" pitchFamily="49" charset="0"/>
              </a:rPr>
              <a:t># Create a sample </a:t>
            </a:r>
            <a:r>
              <a:rPr lang="en-US" sz="2000" b="1" i="1" dirty="0" err="1">
                <a:solidFill>
                  <a:schemeClr val="bg2">
                    <a:lumMod val="75000"/>
                  </a:schemeClr>
                </a:solidFill>
                <a:latin typeface="Courier New" panose="02070309020205020404" pitchFamily="49" charset="0"/>
                <a:cs typeface="Courier New" panose="02070309020205020404" pitchFamily="49" charset="0"/>
              </a:rPr>
              <a:t>DataFrame</a:t>
            </a:r>
            <a:r>
              <a:rPr lang="en-US" sz="2000" b="1" i="1" dirty="0">
                <a:solidFill>
                  <a:schemeClr val="bg2">
                    <a:lumMod val="75000"/>
                  </a:schemeClr>
                </a:solidFill>
                <a:latin typeface="Courier New" panose="02070309020205020404" pitchFamily="49" charset="0"/>
                <a:cs typeface="Courier New" panose="02070309020205020404" pitchFamily="49" charset="0"/>
              </a:rPr>
              <a:t> from a list of tuples</a:t>
            </a:r>
          </a:p>
          <a:p>
            <a:pPr marL="152396" indent="0">
              <a:buNone/>
            </a:pPr>
            <a:r>
              <a:rPr lang="en-US" sz="2000" b="1" dirty="0">
                <a:latin typeface="Courier New" panose="02070309020205020404" pitchFamily="49" charset="0"/>
                <a:cs typeface="Courier New" panose="02070309020205020404" pitchFamily="49" charset="0"/>
              </a:rPr>
              <a:t>data = [("Alice", 29), ("Bob", 31), ("Catherine", 25)]</a:t>
            </a:r>
          </a:p>
          <a:p>
            <a:pPr marL="152396" indent="0">
              <a:buNone/>
            </a:pPr>
            <a:r>
              <a:rPr lang="en-US" sz="2000" b="1" dirty="0">
                <a:latin typeface="Courier New" panose="02070309020205020404" pitchFamily="49" charset="0"/>
                <a:cs typeface="Courier New" panose="02070309020205020404" pitchFamily="49" charset="0"/>
              </a:rPr>
              <a:t>columns = ["Name", "Age"]</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err="1">
                <a:latin typeface="Courier New" panose="02070309020205020404" pitchFamily="49" charset="0"/>
                <a:cs typeface="Courier New" panose="02070309020205020404" pitchFamily="49" charset="0"/>
              </a:rPr>
              <a:t>df</a:t>
            </a:r>
            <a:r>
              <a:rPr lang="en-US" sz="2000" b="1" dirty="0">
                <a:latin typeface="Courier New" panose="02070309020205020404" pitchFamily="49" charset="0"/>
                <a:cs typeface="Courier New" panose="02070309020205020404" pitchFamily="49" charset="0"/>
              </a:rPr>
              <a:t> = </a:t>
            </a:r>
            <a:r>
              <a:rPr lang="en-US" sz="2000" b="1" dirty="0" err="1">
                <a:latin typeface="Courier New" panose="02070309020205020404" pitchFamily="49" charset="0"/>
                <a:cs typeface="Courier New" panose="02070309020205020404" pitchFamily="49" charset="0"/>
              </a:rPr>
              <a:t>spark.createDataFrame</a:t>
            </a:r>
            <a:r>
              <a:rPr lang="en-US" sz="2000" b="1" dirty="0">
                <a:latin typeface="Courier New" panose="02070309020205020404" pitchFamily="49" charset="0"/>
                <a:cs typeface="Courier New" panose="02070309020205020404" pitchFamily="49" charset="0"/>
              </a:rPr>
              <a:t>(data, columns)</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i="1" dirty="0">
                <a:solidFill>
                  <a:schemeClr val="bg2">
                    <a:lumMod val="75000"/>
                  </a:schemeClr>
                </a:solidFill>
                <a:latin typeface="Courier New" panose="02070309020205020404" pitchFamily="49" charset="0"/>
                <a:cs typeface="Courier New" panose="02070309020205020404" pitchFamily="49" charset="0"/>
              </a:rPr>
              <a:t># Show the </a:t>
            </a:r>
            <a:r>
              <a:rPr lang="en-US" sz="2000" b="1" i="1" dirty="0" err="1">
                <a:solidFill>
                  <a:schemeClr val="bg2">
                    <a:lumMod val="75000"/>
                  </a:schemeClr>
                </a:solidFill>
                <a:latin typeface="Courier New" panose="02070309020205020404" pitchFamily="49" charset="0"/>
                <a:cs typeface="Courier New" panose="02070309020205020404" pitchFamily="49" charset="0"/>
              </a:rPr>
              <a:t>DataFrame</a:t>
            </a:r>
            <a:endParaRPr lang="en-US" sz="2000" b="1" i="1" dirty="0">
              <a:solidFill>
                <a:schemeClr val="bg2">
                  <a:lumMod val="75000"/>
                </a:schemeClr>
              </a:solidFill>
              <a:latin typeface="Courier New" panose="02070309020205020404" pitchFamily="49" charset="0"/>
              <a:cs typeface="Courier New" panose="02070309020205020404" pitchFamily="49" charset="0"/>
            </a:endParaRPr>
          </a:p>
          <a:p>
            <a:pPr marL="152396" indent="0">
              <a:buNone/>
            </a:pPr>
            <a:r>
              <a:rPr lang="en-US" sz="2000" b="1" dirty="0" err="1">
                <a:latin typeface="Courier New" panose="02070309020205020404" pitchFamily="49" charset="0"/>
                <a:cs typeface="Courier New" panose="02070309020205020404" pitchFamily="49" charset="0"/>
              </a:rPr>
              <a:t>df.show</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7C81D706-7448-0570-E45D-21C3132D66A2}"/>
              </a:ext>
            </a:extLst>
          </p:cNvPr>
          <p:cNvSpPr txBox="1"/>
          <p:nvPr/>
        </p:nvSpPr>
        <p:spPr>
          <a:xfrm>
            <a:off x="8128321" y="4233308"/>
            <a:ext cx="3261168" cy="2308324"/>
          </a:xfrm>
          <a:prstGeom prst="rect">
            <a:avLst/>
          </a:prstGeom>
          <a:solidFill>
            <a:srgbClr val="0070C0"/>
          </a:solidFill>
        </p:spPr>
        <p:txBody>
          <a:bodyPr wrap="square">
            <a:spAutoFit/>
          </a:bodyPr>
          <a:lstStyle/>
          <a:p>
            <a:r>
              <a:rPr lang="en-IN" b="1" dirty="0">
                <a:solidFill>
                  <a:schemeClr val="bg1"/>
                </a:solidFill>
              </a:rPr>
              <a:t>OUTPUT</a:t>
            </a:r>
          </a:p>
          <a:p>
            <a:r>
              <a:rPr lang="en-IN" b="1" dirty="0">
                <a:solidFill>
                  <a:schemeClr val="bg1"/>
                </a:solidFill>
              </a:rPr>
              <a:t>+----------+---+ </a:t>
            </a:r>
          </a:p>
          <a:p>
            <a:r>
              <a:rPr lang="en-IN" b="1" dirty="0">
                <a:solidFill>
                  <a:schemeClr val="bg1"/>
                </a:solidFill>
              </a:rPr>
              <a:t>| </a:t>
            </a:r>
            <a:r>
              <a:rPr lang="en-IN" b="1" dirty="0" err="1">
                <a:solidFill>
                  <a:schemeClr val="bg1"/>
                </a:solidFill>
              </a:rPr>
              <a:t>Name|Age</a:t>
            </a:r>
            <a:r>
              <a:rPr lang="en-IN" b="1" dirty="0">
                <a:solidFill>
                  <a:schemeClr val="bg1"/>
                </a:solidFill>
              </a:rPr>
              <a:t>| </a:t>
            </a:r>
          </a:p>
          <a:p>
            <a:r>
              <a:rPr lang="en-IN" b="1" dirty="0">
                <a:solidFill>
                  <a:schemeClr val="bg1"/>
                </a:solidFill>
              </a:rPr>
              <a:t>+----------+---+</a:t>
            </a:r>
          </a:p>
          <a:p>
            <a:r>
              <a:rPr lang="en-IN" b="1" dirty="0">
                <a:solidFill>
                  <a:schemeClr val="bg1"/>
                </a:solidFill>
              </a:rPr>
              <a:t>| Alice| 29| </a:t>
            </a:r>
          </a:p>
          <a:p>
            <a:r>
              <a:rPr lang="en-IN" b="1" dirty="0">
                <a:solidFill>
                  <a:schemeClr val="bg1"/>
                </a:solidFill>
              </a:rPr>
              <a:t>| Bob| 31| </a:t>
            </a:r>
          </a:p>
          <a:p>
            <a:r>
              <a:rPr lang="en-IN" b="1" dirty="0">
                <a:solidFill>
                  <a:schemeClr val="bg1"/>
                </a:solidFill>
              </a:rPr>
              <a:t>| Catherine| 25| </a:t>
            </a:r>
          </a:p>
          <a:p>
            <a:r>
              <a:rPr lang="en-IN" b="1" dirty="0">
                <a:solidFill>
                  <a:schemeClr val="bg1"/>
                </a:solidFill>
              </a:rPr>
              <a:t>+----------+---+</a:t>
            </a:r>
            <a:endParaRPr lang="en-US" b="1" dirty="0">
              <a:solidFill>
                <a:schemeClr val="bg1"/>
              </a:solidFill>
            </a:endParaRPr>
          </a:p>
        </p:txBody>
      </p:sp>
    </p:spTree>
    <p:extLst>
      <p:ext uri="{BB962C8B-B14F-4D97-AF65-F5344CB8AC3E}">
        <p14:creationId xmlns:p14="http://schemas.microsoft.com/office/powerpoint/2010/main" val="1606064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C3C65-08AD-3E9F-C59A-FAFB891DD861}"/>
              </a:ext>
            </a:extLst>
          </p:cNvPr>
          <p:cNvSpPr>
            <a:spLocks noGrp="1"/>
          </p:cNvSpPr>
          <p:nvPr>
            <p:ph type="title"/>
          </p:nvPr>
        </p:nvSpPr>
        <p:spPr/>
        <p:txBody>
          <a:bodyPr/>
          <a:lstStyle/>
          <a:p>
            <a:r>
              <a:rPr lang="en-IN" dirty="0"/>
              <a:t>Loading Data from a CSV File</a:t>
            </a:r>
            <a:endParaRPr lang="en-US" dirty="0"/>
          </a:p>
        </p:txBody>
      </p:sp>
      <p:sp>
        <p:nvSpPr>
          <p:cNvPr id="3" name="Text Placeholder 2">
            <a:extLst>
              <a:ext uri="{FF2B5EF4-FFF2-40B4-BE49-F238E27FC236}">
                <a16:creationId xmlns:a16="http://schemas.microsoft.com/office/drawing/2014/main" id="{B658174A-17A4-CA34-C3F5-ED01594E7334}"/>
              </a:ext>
            </a:extLst>
          </p:cNvPr>
          <p:cNvSpPr>
            <a:spLocks noGrp="1"/>
          </p:cNvSpPr>
          <p:nvPr>
            <p:ph type="body" idx="1"/>
          </p:nvPr>
        </p:nvSpPr>
        <p:spPr/>
        <p:txBody>
          <a:bodyPr/>
          <a:lstStyle/>
          <a:p>
            <a:pPr marL="152396" indent="0">
              <a:buNone/>
            </a:pPr>
            <a:r>
              <a:rPr lang="en-US" sz="2000" b="1" i="1" dirty="0">
                <a:solidFill>
                  <a:schemeClr val="bg2">
                    <a:lumMod val="75000"/>
                  </a:schemeClr>
                </a:solidFill>
                <a:latin typeface="Courier New" panose="02070309020205020404" pitchFamily="49" charset="0"/>
                <a:cs typeface="Courier New" panose="02070309020205020404" pitchFamily="49" charset="0"/>
              </a:rPr>
              <a:t># Load data from a CSV file into a </a:t>
            </a:r>
            <a:r>
              <a:rPr lang="en-US" sz="2000" b="1" i="1" dirty="0" err="1">
                <a:solidFill>
                  <a:schemeClr val="bg2">
                    <a:lumMod val="75000"/>
                  </a:schemeClr>
                </a:solidFill>
                <a:latin typeface="Courier New" panose="02070309020205020404" pitchFamily="49" charset="0"/>
                <a:cs typeface="Courier New" panose="02070309020205020404" pitchFamily="49" charset="0"/>
              </a:rPr>
              <a:t>DataFrame</a:t>
            </a:r>
            <a:endParaRPr lang="en-US" sz="2000" b="1" i="1" dirty="0">
              <a:solidFill>
                <a:schemeClr val="bg2">
                  <a:lumMod val="75000"/>
                </a:schemeClr>
              </a:solidFill>
              <a:latin typeface="Courier New" panose="02070309020205020404" pitchFamily="49" charset="0"/>
              <a:cs typeface="Courier New" panose="02070309020205020404" pitchFamily="49" charset="0"/>
            </a:endParaRPr>
          </a:p>
          <a:p>
            <a:pPr marL="152396" indent="0">
              <a:buNone/>
            </a:pPr>
            <a:r>
              <a:rPr lang="en-US" dirty="0" err="1"/>
              <a:t>df</a:t>
            </a:r>
            <a:r>
              <a:rPr lang="en-US" dirty="0"/>
              <a:t> = </a:t>
            </a:r>
            <a:r>
              <a:rPr lang="en-US" dirty="0" err="1"/>
              <a:t>spark.read.csv</a:t>
            </a:r>
            <a:r>
              <a:rPr lang="en-US" dirty="0"/>
              <a:t>("path/to/</a:t>
            </a:r>
            <a:r>
              <a:rPr lang="en-US" dirty="0" err="1"/>
              <a:t>file.csv</a:t>
            </a:r>
            <a:r>
              <a:rPr lang="en-US" dirty="0"/>
              <a:t>", header=True, </a:t>
            </a:r>
            <a:r>
              <a:rPr lang="en-US" dirty="0" err="1"/>
              <a:t>inferSchema</a:t>
            </a:r>
            <a:r>
              <a:rPr lang="en-US" dirty="0"/>
              <a:t>=True)</a:t>
            </a:r>
          </a:p>
          <a:p>
            <a:pPr marL="152396" indent="0">
              <a:buNone/>
            </a:pPr>
            <a:endParaRPr lang="en-US" dirty="0"/>
          </a:p>
          <a:p>
            <a:pPr marL="152396" indent="0">
              <a:buNone/>
            </a:pPr>
            <a:r>
              <a:rPr lang="en-US" sz="2000" b="1" i="1" dirty="0">
                <a:solidFill>
                  <a:schemeClr val="bg2">
                    <a:lumMod val="75000"/>
                  </a:schemeClr>
                </a:solidFill>
                <a:latin typeface="Courier New" panose="02070309020205020404" pitchFamily="49" charset="0"/>
                <a:cs typeface="Courier New" panose="02070309020205020404" pitchFamily="49" charset="0"/>
              </a:rPr>
              <a:t># Show the first 5 rows of the </a:t>
            </a:r>
            <a:r>
              <a:rPr lang="en-US" sz="2000" b="1" i="1" dirty="0" err="1">
                <a:solidFill>
                  <a:schemeClr val="bg2">
                    <a:lumMod val="75000"/>
                  </a:schemeClr>
                </a:solidFill>
                <a:latin typeface="Courier New" panose="02070309020205020404" pitchFamily="49" charset="0"/>
                <a:cs typeface="Courier New" panose="02070309020205020404" pitchFamily="49" charset="0"/>
              </a:rPr>
              <a:t>DataFrame</a:t>
            </a:r>
            <a:endParaRPr lang="en-US" sz="2000" b="1" i="1" dirty="0">
              <a:solidFill>
                <a:schemeClr val="bg2">
                  <a:lumMod val="75000"/>
                </a:schemeClr>
              </a:solidFill>
              <a:latin typeface="Courier New" panose="02070309020205020404" pitchFamily="49" charset="0"/>
              <a:cs typeface="Courier New" panose="02070309020205020404" pitchFamily="49" charset="0"/>
            </a:endParaRPr>
          </a:p>
          <a:p>
            <a:pPr marL="152396" indent="0">
              <a:buNone/>
            </a:pPr>
            <a:r>
              <a:rPr lang="en-US" dirty="0" err="1"/>
              <a:t>df.show</a:t>
            </a:r>
            <a:r>
              <a:rPr lang="en-US" dirty="0"/>
              <a:t>(5)</a:t>
            </a:r>
          </a:p>
          <a:p>
            <a:pPr marL="152396" indent="0">
              <a:buNone/>
            </a:pPr>
            <a:endParaRPr lang="en-US" dirty="0"/>
          </a:p>
          <a:p>
            <a:pPr marL="152396" indent="0">
              <a:buNone/>
            </a:pPr>
            <a:r>
              <a:rPr lang="en-IN" sz="2000" b="1" i="1" dirty="0">
                <a:solidFill>
                  <a:schemeClr val="bg2">
                    <a:lumMod val="75000"/>
                  </a:schemeClr>
                </a:solidFill>
                <a:latin typeface="Courier New" panose="02070309020205020404" pitchFamily="49" charset="0"/>
                <a:cs typeface="Courier New" panose="02070309020205020404" pitchFamily="49" charset="0"/>
              </a:rPr>
              <a:t>#The </a:t>
            </a:r>
            <a:r>
              <a:rPr lang="en-IN" sz="2000" b="1" i="1" dirty="0" err="1">
                <a:solidFill>
                  <a:schemeClr val="bg2">
                    <a:lumMod val="75000"/>
                  </a:schemeClr>
                </a:solidFill>
                <a:latin typeface="Courier New" panose="02070309020205020404" pitchFamily="49" charset="0"/>
                <a:cs typeface="Courier New" panose="02070309020205020404" pitchFamily="49" charset="0"/>
              </a:rPr>
              <a:t>inferSchema</a:t>
            </a:r>
            <a:r>
              <a:rPr lang="en-IN" sz="2000" b="1" i="1" dirty="0">
                <a:solidFill>
                  <a:schemeClr val="bg2">
                    <a:lumMod val="75000"/>
                  </a:schemeClr>
                </a:solidFill>
                <a:latin typeface="Courier New" panose="02070309020205020404" pitchFamily="49" charset="0"/>
                <a:cs typeface="Courier New" panose="02070309020205020404" pitchFamily="49" charset="0"/>
              </a:rPr>
              <a:t>=True parameter allows Spark to automatically detect the schema of the file, and header=True treats the first row as a header.</a:t>
            </a:r>
            <a:endParaRPr lang="en-US" sz="2000" b="1" i="1" dirty="0">
              <a:solidFill>
                <a:schemeClr val="bg2">
                  <a:lumMod val="75000"/>
                </a:schemeClr>
              </a:solidFill>
              <a:latin typeface="Courier New" panose="02070309020205020404" pitchFamily="49" charset="0"/>
              <a:cs typeface="Courier New" panose="02070309020205020404" pitchFamily="49" charset="0"/>
            </a:endParaRPr>
          </a:p>
          <a:p>
            <a:pPr marL="152396" indent="0">
              <a:buNone/>
            </a:pPr>
            <a:endParaRPr lang="en-US" dirty="0"/>
          </a:p>
        </p:txBody>
      </p:sp>
    </p:spTree>
    <p:extLst>
      <p:ext uri="{BB962C8B-B14F-4D97-AF65-F5344CB8AC3E}">
        <p14:creationId xmlns:p14="http://schemas.microsoft.com/office/powerpoint/2010/main" val="115583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CBE49-711F-31F9-FEB1-9343C5DE87F7}"/>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MapReduce</a:t>
            </a:r>
          </a:p>
        </p:txBody>
      </p:sp>
      <p:graphicFrame>
        <p:nvGraphicFramePr>
          <p:cNvPr id="5" name="Content Placeholder 2">
            <a:extLst>
              <a:ext uri="{FF2B5EF4-FFF2-40B4-BE49-F238E27FC236}">
                <a16:creationId xmlns:a16="http://schemas.microsoft.com/office/drawing/2014/main" id="{D8E2CA50-EE3C-06B4-3232-6D8A2BEAF617}"/>
              </a:ext>
            </a:extLst>
          </p:cNvPr>
          <p:cNvGraphicFramePr>
            <a:graphicFrameLocks noGrp="1"/>
          </p:cNvGraphicFramePr>
          <p:nvPr>
            <p:ph idx="1"/>
            <p:extLst>
              <p:ext uri="{D42A27DB-BD31-4B8C-83A1-F6EECF244321}">
                <p14:modId xmlns:p14="http://schemas.microsoft.com/office/powerpoint/2010/main" val="2230245185"/>
              </p:ext>
            </p:extLst>
          </p:nvPr>
        </p:nvGraphicFramePr>
        <p:xfrm>
          <a:off x="4487452" y="274320"/>
          <a:ext cx="7084434" cy="6183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7166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CB69C-9D11-EAA6-F115-C9849AFEB3DD}"/>
              </a:ext>
            </a:extLst>
          </p:cNvPr>
          <p:cNvSpPr>
            <a:spLocks noGrp="1"/>
          </p:cNvSpPr>
          <p:nvPr>
            <p:ph type="title"/>
          </p:nvPr>
        </p:nvSpPr>
        <p:spPr/>
        <p:txBody>
          <a:bodyPr/>
          <a:lstStyle/>
          <a:p>
            <a:r>
              <a:rPr lang="en-IN" b="1" dirty="0"/>
              <a:t>Basic </a:t>
            </a:r>
            <a:r>
              <a:rPr lang="en-IN" b="1" dirty="0" err="1"/>
              <a:t>DataFrame</a:t>
            </a:r>
            <a:r>
              <a:rPr lang="en-IN" b="1" dirty="0"/>
              <a:t> Operations</a:t>
            </a:r>
            <a:br>
              <a:rPr lang="en-IN" b="1" dirty="0"/>
            </a:br>
            <a:endParaRPr lang="en-US" dirty="0"/>
          </a:p>
        </p:txBody>
      </p:sp>
      <p:sp>
        <p:nvSpPr>
          <p:cNvPr id="3" name="Text Placeholder 2">
            <a:extLst>
              <a:ext uri="{FF2B5EF4-FFF2-40B4-BE49-F238E27FC236}">
                <a16:creationId xmlns:a16="http://schemas.microsoft.com/office/drawing/2014/main" id="{A197818A-17FD-D167-91D5-4A67CD7D5478}"/>
              </a:ext>
            </a:extLst>
          </p:cNvPr>
          <p:cNvSpPr>
            <a:spLocks noGrp="1"/>
          </p:cNvSpPr>
          <p:nvPr>
            <p:ph type="body" idx="1"/>
          </p:nvPr>
        </p:nvSpPr>
        <p:spPr/>
        <p:txBody>
          <a:bodyPr/>
          <a:lstStyle/>
          <a:p>
            <a:pPr>
              <a:buFont typeface="Arial" panose="020B0604020202020204" pitchFamily="34" charset="0"/>
              <a:buChar char="•"/>
            </a:pPr>
            <a:r>
              <a:rPr lang="en-IN" sz="2000" b="1" dirty="0"/>
              <a:t>Filtering</a:t>
            </a:r>
            <a:r>
              <a:rPr lang="en-IN" sz="2000" dirty="0"/>
              <a:t>: Select rows based on conditions.</a:t>
            </a:r>
          </a:p>
          <a:p>
            <a:pPr marL="152396" indent="0" algn="ctr" rtl="0">
              <a:buNone/>
            </a:pPr>
            <a:r>
              <a:rPr lang="en-IN" sz="2000" b="1" dirty="0" err="1">
                <a:highlight>
                  <a:srgbClr val="C0C0C0"/>
                </a:highlight>
                <a:latin typeface="Courier New" panose="02070309020205020404" pitchFamily="49" charset="0"/>
                <a:cs typeface="Courier New" panose="02070309020205020404" pitchFamily="49" charset="0"/>
              </a:rPr>
              <a:t>df.filter</a:t>
            </a:r>
            <a:r>
              <a:rPr lang="en-IN" sz="2000" b="1" dirty="0">
                <a:highlight>
                  <a:srgbClr val="C0C0C0"/>
                </a:highlight>
                <a:latin typeface="Courier New" panose="02070309020205020404" pitchFamily="49" charset="0"/>
                <a:cs typeface="Courier New" panose="02070309020205020404" pitchFamily="49" charset="0"/>
              </a:rPr>
              <a:t>(</a:t>
            </a:r>
            <a:r>
              <a:rPr lang="en-IN" sz="2000" b="1" dirty="0" err="1">
                <a:highlight>
                  <a:srgbClr val="C0C0C0"/>
                </a:highlight>
                <a:latin typeface="Courier New" panose="02070309020205020404" pitchFamily="49" charset="0"/>
                <a:cs typeface="Courier New" panose="02070309020205020404" pitchFamily="49" charset="0"/>
              </a:rPr>
              <a:t>df.Age</a:t>
            </a:r>
            <a:r>
              <a:rPr lang="en-IN" sz="2000" b="1" dirty="0">
                <a:highlight>
                  <a:srgbClr val="C0C0C0"/>
                </a:highlight>
                <a:latin typeface="Courier New" panose="02070309020205020404" pitchFamily="49" charset="0"/>
                <a:cs typeface="Courier New" panose="02070309020205020404" pitchFamily="49" charset="0"/>
              </a:rPr>
              <a:t> &gt; 30).show() </a:t>
            </a:r>
          </a:p>
          <a:p>
            <a:pPr>
              <a:buFont typeface="Arial" panose="020B0604020202020204" pitchFamily="34" charset="0"/>
              <a:buChar char="•"/>
            </a:pPr>
            <a:r>
              <a:rPr lang="en-IN" sz="2000" b="1" dirty="0"/>
              <a:t>Selecting Columns</a:t>
            </a:r>
            <a:r>
              <a:rPr lang="en-IN" sz="2000" dirty="0"/>
              <a:t>: You can select specific columns using the select() method.</a:t>
            </a:r>
          </a:p>
          <a:p>
            <a:pPr marL="152396" indent="0" algn="ctr" rtl="0">
              <a:buNone/>
            </a:pPr>
            <a:r>
              <a:rPr lang="en-IN" sz="2000" b="1" dirty="0" err="1">
                <a:highlight>
                  <a:srgbClr val="C0C0C0"/>
                </a:highlight>
                <a:latin typeface="Courier New" panose="02070309020205020404" pitchFamily="49" charset="0"/>
                <a:cs typeface="Courier New" panose="02070309020205020404" pitchFamily="49" charset="0"/>
              </a:rPr>
              <a:t>df.select</a:t>
            </a:r>
            <a:r>
              <a:rPr lang="en-IN" sz="2000" b="1" dirty="0">
                <a:highlight>
                  <a:srgbClr val="C0C0C0"/>
                </a:highlight>
                <a:latin typeface="Courier New" panose="02070309020205020404" pitchFamily="49" charset="0"/>
                <a:cs typeface="Courier New" panose="02070309020205020404" pitchFamily="49" charset="0"/>
              </a:rPr>
              <a:t>("Name", "Age").show()</a:t>
            </a:r>
            <a:r>
              <a:rPr lang="en-IN" sz="2000" dirty="0">
                <a:highlight>
                  <a:srgbClr val="C0C0C0"/>
                </a:highlight>
                <a:latin typeface="Courier New" panose="02070309020205020404" pitchFamily="49" charset="0"/>
                <a:cs typeface="Courier New" panose="02070309020205020404" pitchFamily="49" charset="0"/>
              </a:rPr>
              <a:t> </a:t>
            </a:r>
          </a:p>
          <a:p>
            <a:pPr>
              <a:buFont typeface="Arial" panose="020B0604020202020204" pitchFamily="34" charset="0"/>
              <a:buChar char="•"/>
            </a:pPr>
            <a:r>
              <a:rPr lang="en-IN" sz="2000" b="1" dirty="0"/>
              <a:t>Grouping and Aggregating Data</a:t>
            </a:r>
            <a:r>
              <a:rPr lang="en-IN" sz="2000" dirty="0"/>
              <a:t>: You can group data by columns and perform aggregations like sum, average, etc.</a:t>
            </a:r>
          </a:p>
          <a:p>
            <a:pPr marL="152396" indent="0" algn="ctr">
              <a:buNone/>
            </a:pPr>
            <a:r>
              <a:rPr lang="en-IN" sz="2000" b="1" dirty="0" err="1">
                <a:highlight>
                  <a:srgbClr val="C0C0C0"/>
                </a:highlight>
                <a:latin typeface="Courier New" panose="02070309020205020404" pitchFamily="49" charset="0"/>
                <a:cs typeface="Courier New" panose="02070309020205020404" pitchFamily="49" charset="0"/>
              </a:rPr>
              <a:t>df.groupBy</a:t>
            </a:r>
            <a:r>
              <a:rPr lang="en-IN" sz="2000" b="1" dirty="0">
                <a:highlight>
                  <a:srgbClr val="C0C0C0"/>
                </a:highlight>
                <a:latin typeface="Courier New" panose="02070309020205020404" pitchFamily="49" charset="0"/>
                <a:cs typeface="Courier New" panose="02070309020205020404" pitchFamily="49" charset="0"/>
              </a:rPr>
              <a:t>("Age").count().show() </a:t>
            </a:r>
          </a:p>
          <a:p>
            <a:pPr>
              <a:buFont typeface="Arial" panose="020B0604020202020204" pitchFamily="34" charset="0"/>
              <a:buChar char="•"/>
            </a:pPr>
            <a:r>
              <a:rPr lang="en-IN" sz="2000" b="1" dirty="0"/>
              <a:t>SQL Queries on </a:t>
            </a:r>
            <a:r>
              <a:rPr lang="en-IN" sz="2000" b="1" dirty="0" err="1"/>
              <a:t>DataFrames</a:t>
            </a:r>
            <a:r>
              <a:rPr lang="en-IN" sz="2000" dirty="0"/>
              <a:t>:</a:t>
            </a:r>
          </a:p>
          <a:p>
            <a:pPr marL="152396" indent="0" rtl="0">
              <a:buNone/>
            </a:pPr>
            <a:r>
              <a:rPr lang="en-IN" sz="2000" dirty="0"/>
              <a:t>	# Register the </a:t>
            </a:r>
            <a:r>
              <a:rPr lang="en-IN" sz="2000" dirty="0" err="1"/>
              <a:t>DataFrame</a:t>
            </a:r>
            <a:r>
              <a:rPr lang="en-IN" sz="2000" dirty="0"/>
              <a:t> as a SQL temporary view </a:t>
            </a:r>
          </a:p>
          <a:p>
            <a:pPr marL="152396" indent="0" algn="ctr" rtl="0">
              <a:buNone/>
            </a:pPr>
            <a:r>
              <a:rPr lang="en-IN" sz="2000" b="1" dirty="0" err="1">
                <a:highlight>
                  <a:srgbClr val="C0C0C0"/>
                </a:highlight>
                <a:latin typeface="Courier New" panose="02070309020205020404" pitchFamily="49" charset="0"/>
                <a:cs typeface="Courier New" panose="02070309020205020404" pitchFamily="49" charset="0"/>
              </a:rPr>
              <a:t>df.createOrReplaceTempView</a:t>
            </a:r>
            <a:r>
              <a:rPr lang="en-IN" sz="2000" b="1" dirty="0">
                <a:highlight>
                  <a:srgbClr val="C0C0C0"/>
                </a:highlight>
                <a:latin typeface="Courier New" panose="02070309020205020404" pitchFamily="49" charset="0"/>
                <a:cs typeface="Courier New" panose="02070309020205020404" pitchFamily="49" charset="0"/>
              </a:rPr>
              <a:t>("people") </a:t>
            </a:r>
          </a:p>
          <a:p>
            <a:pPr marL="152396" indent="0" rtl="0">
              <a:buNone/>
            </a:pPr>
            <a:r>
              <a:rPr lang="en-IN" sz="2000" dirty="0"/>
              <a:t>	# Query using SQL </a:t>
            </a:r>
          </a:p>
          <a:p>
            <a:pPr marL="152396" indent="0" algn="ctr">
              <a:buNone/>
            </a:pPr>
            <a:r>
              <a:rPr lang="en-IN" sz="2000" b="1" dirty="0" err="1">
                <a:highlight>
                  <a:srgbClr val="C0C0C0"/>
                </a:highlight>
                <a:latin typeface="Courier New" panose="02070309020205020404" pitchFamily="49" charset="0"/>
                <a:cs typeface="Courier New" panose="02070309020205020404" pitchFamily="49" charset="0"/>
              </a:rPr>
              <a:t>spark.sql</a:t>
            </a:r>
            <a:r>
              <a:rPr lang="en-IN" sz="2000" b="1" dirty="0">
                <a:highlight>
                  <a:srgbClr val="C0C0C0"/>
                </a:highlight>
                <a:latin typeface="Courier New" panose="02070309020205020404" pitchFamily="49" charset="0"/>
                <a:cs typeface="Courier New" panose="02070309020205020404" pitchFamily="49" charset="0"/>
              </a:rPr>
              <a:t>("SELECT Name, Age FROM people WHERE Age &gt; 30").show() </a:t>
            </a:r>
          </a:p>
          <a:p>
            <a:r>
              <a:rPr lang="en-IN" sz="2000" b="1" dirty="0"/>
              <a:t>Writing </a:t>
            </a:r>
            <a:r>
              <a:rPr lang="en-IN" sz="2000" b="1" dirty="0" err="1"/>
              <a:t>DataFrame</a:t>
            </a:r>
            <a:r>
              <a:rPr lang="en-IN" sz="2000" b="1" dirty="0"/>
              <a:t> to Disk</a:t>
            </a:r>
          </a:p>
          <a:p>
            <a:pPr marL="152396" indent="0">
              <a:buNone/>
            </a:pPr>
            <a:r>
              <a:rPr lang="en-IN" sz="2000" dirty="0"/>
              <a:t>	#Save </a:t>
            </a:r>
            <a:r>
              <a:rPr lang="en-IN" sz="2000" dirty="0" err="1"/>
              <a:t>DataFrame</a:t>
            </a:r>
            <a:r>
              <a:rPr lang="en-IN" sz="2000" dirty="0"/>
              <a:t> to CSV:</a:t>
            </a:r>
          </a:p>
          <a:p>
            <a:pPr marL="152396" indent="0" algn="ctr" rtl="0">
              <a:buNone/>
            </a:pPr>
            <a:r>
              <a:rPr lang="en-IN" sz="1600" b="1" dirty="0" err="1">
                <a:highlight>
                  <a:srgbClr val="C0C0C0"/>
                </a:highlight>
                <a:latin typeface="Courier New" panose="02070309020205020404" pitchFamily="49" charset="0"/>
                <a:cs typeface="Courier New" panose="02070309020205020404" pitchFamily="49" charset="0"/>
              </a:rPr>
              <a:t>df.write.csv</a:t>
            </a:r>
            <a:r>
              <a:rPr lang="en-IN" sz="1600" b="1" dirty="0">
                <a:highlight>
                  <a:srgbClr val="C0C0C0"/>
                </a:highlight>
                <a:latin typeface="Courier New" panose="02070309020205020404" pitchFamily="49" charset="0"/>
                <a:cs typeface="Courier New" panose="02070309020205020404" pitchFamily="49" charset="0"/>
              </a:rPr>
              <a:t>("output/path", header=True) </a:t>
            </a:r>
          </a:p>
          <a:p>
            <a:pPr marL="152396" indent="0">
              <a:buNone/>
            </a:pPr>
            <a:r>
              <a:rPr lang="en-IN" sz="2000" b="1" dirty="0"/>
              <a:t>	</a:t>
            </a:r>
            <a:r>
              <a:rPr lang="en-IN" sz="2000" dirty="0"/>
              <a:t>#Save </a:t>
            </a:r>
            <a:r>
              <a:rPr lang="en-IN" sz="2000" dirty="0" err="1"/>
              <a:t>DataFrame</a:t>
            </a:r>
            <a:r>
              <a:rPr lang="en-IN" sz="2000" dirty="0"/>
              <a:t> as Parquet:</a:t>
            </a:r>
          </a:p>
          <a:p>
            <a:pPr marL="152396" indent="0" algn="ctr">
              <a:buNone/>
            </a:pPr>
            <a:r>
              <a:rPr lang="en-IN" sz="1600" b="1" dirty="0" err="1">
                <a:highlight>
                  <a:srgbClr val="C0C0C0"/>
                </a:highlight>
                <a:latin typeface="Courier New" panose="02070309020205020404" pitchFamily="49" charset="0"/>
                <a:cs typeface="Courier New" panose="02070309020205020404" pitchFamily="49" charset="0"/>
              </a:rPr>
              <a:t>df.write.parquet</a:t>
            </a:r>
            <a:r>
              <a:rPr lang="en-IN" sz="1600" b="1" dirty="0">
                <a:highlight>
                  <a:srgbClr val="C0C0C0"/>
                </a:highlight>
                <a:latin typeface="Courier New" panose="02070309020205020404" pitchFamily="49" charset="0"/>
                <a:cs typeface="Courier New" panose="02070309020205020404" pitchFamily="49" charset="0"/>
              </a:rPr>
              <a:t>("output/path") </a:t>
            </a:r>
          </a:p>
          <a:p>
            <a:pPr marL="152396" indent="0">
              <a:buNone/>
            </a:pPr>
            <a:endParaRPr lang="en-IN" sz="2000" b="1" dirty="0">
              <a:highlight>
                <a:srgbClr val="C0C0C0"/>
              </a:highlight>
              <a:latin typeface="Courier New" panose="02070309020205020404" pitchFamily="49" charset="0"/>
              <a:cs typeface="Courier New" panose="02070309020205020404" pitchFamily="49" charset="0"/>
            </a:endParaRPr>
          </a:p>
          <a:p>
            <a:pPr marL="152396" indent="0">
              <a:buNone/>
            </a:pPr>
            <a:endParaRPr lang="en-US" sz="2000" dirty="0"/>
          </a:p>
        </p:txBody>
      </p:sp>
    </p:spTree>
    <p:extLst>
      <p:ext uri="{BB962C8B-B14F-4D97-AF65-F5344CB8AC3E}">
        <p14:creationId xmlns:p14="http://schemas.microsoft.com/office/powerpoint/2010/main" val="2222779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0">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solidFill>
                <a:schemeClr val="tx1"/>
              </a:solidFill>
            </a:endParaRPr>
          </a:p>
        </p:txBody>
      </p:sp>
      <p:sp>
        <p:nvSpPr>
          <p:cNvPr id="2" name="Title 1">
            <a:extLst>
              <a:ext uri="{FF2B5EF4-FFF2-40B4-BE49-F238E27FC236}">
                <a16:creationId xmlns:a16="http://schemas.microsoft.com/office/drawing/2014/main" id="{F4FFABDA-F132-063D-EB12-088AE13C47E3}"/>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spcBef>
                <a:spcPct val="0"/>
              </a:spcBef>
            </a:pPr>
            <a:r>
              <a:rPr lang="en-US" b="1" kern="1200">
                <a:solidFill>
                  <a:schemeClr val="tx1"/>
                </a:solidFill>
                <a:latin typeface="+mj-lt"/>
                <a:ea typeface="+mj-ea"/>
                <a:cs typeface="+mj-cs"/>
              </a:rPr>
              <a:t>Spark SQL</a:t>
            </a:r>
            <a:endParaRPr lang="en-US" kern="1200">
              <a:solidFill>
                <a:schemeClr val="tx1"/>
              </a:solidFill>
              <a:latin typeface="+mj-lt"/>
              <a:ea typeface="+mj-ea"/>
              <a:cs typeface="+mj-cs"/>
            </a:endParaRPr>
          </a:p>
        </p:txBody>
      </p:sp>
      <p:graphicFrame>
        <p:nvGraphicFramePr>
          <p:cNvPr id="5" name="Text Placeholder 2">
            <a:extLst>
              <a:ext uri="{FF2B5EF4-FFF2-40B4-BE49-F238E27FC236}">
                <a16:creationId xmlns:a16="http://schemas.microsoft.com/office/drawing/2014/main" id="{84FCA868-824A-DC83-1A70-75397C9D294A}"/>
              </a:ext>
            </a:extLst>
          </p:cNvPr>
          <p:cNvGraphicFramePr/>
          <p:nvPr>
            <p:extLst>
              <p:ext uri="{D42A27DB-BD31-4B8C-83A1-F6EECF244321}">
                <p14:modId xmlns:p14="http://schemas.microsoft.com/office/powerpoint/2010/main" val="1265332483"/>
              </p:ext>
            </p:extLst>
          </p:nvPr>
        </p:nvGraphicFramePr>
        <p:xfrm>
          <a:off x="838200" y="1562582"/>
          <a:ext cx="10515600" cy="4930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9506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2C0AC-F9E5-5351-C9A8-5ACE9C39083D}"/>
              </a:ext>
            </a:extLst>
          </p:cNvPr>
          <p:cNvSpPr>
            <a:spLocks noGrp="1"/>
          </p:cNvSpPr>
          <p:nvPr>
            <p:ph type="title"/>
          </p:nvPr>
        </p:nvSpPr>
        <p:spPr/>
        <p:txBody>
          <a:bodyPr/>
          <a:lstStyle/>
          <a:p>
            <a:r>
              <a:rPr lang="en-IN"/>
              <a:t>Key Features of Spark SQL</a:t>
            </a:r>
            <a:endParaRPr lang="en-US" dirty="0"/>
          </a:p>
        </p:txBody>
      </p:sp>
      <p:graphicFrame>
        <p:nvGraphicFramePr>
          <p:cNvPr id="12" name="Text Placeholder 2">
            <a:extLst>
              <a:ext uri="{FF2B5EF4-FFF2-40B4-BE49-F238E27FC236}">
                <a16:creationId xmlns:a16="http://schemas.microsoft.com/office/drawing/2014/main" id="{414453DA-1413-BE81-1F42-15DB6DB30364}"/>
              </a:ext>
            </a:extLst>
          </p:cNvPr>
          <p:cNvGraphicFramePr/>
          <p:nvPr>
            <p:extLst>
              <p:ext uri="{D42A27DB-BD31-4B8C-83A1-F6EECF244321}">
                <p14:modId xmlns:p14="http://schemas.microsoft.com/office/powerpoint/2010/main" val="564745726"/>
              </p:ext>
            </p:extLst>
          </p:nvPr>
        </p:nvGraphicFramePr>
        <p:xfrm>
          <a:off x="415600" y="1536633"/>
          <a:ext cx="113608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7879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AF720-4DDA-99A8-6442-3DD6C0A8046D}"/>
              </a:ext>
            </a:extLst>
          </p:cNvPr>
          <p:cNvSpPr>
            <a:spLocks noGrp="1"/>
          </p:cNvSpPr>
          <p:nvPr>
            <p:ph type="title"/>
          </p:nvPr>
        </p:nvSpPr>
        <p:spPr/>
        <p:txBody>
          <a:bodyPr/>
          <a:lstStyle/>
          <a:p>
            <a:r>
              <a:rPr lang="en-IN" dirty="0"/>
              <a:t>Spark SQL Example</a:t>
            </a:r>
            <a:endParaRPr lang="en-US" dirty="0"/>
          </a:p>
        </p:txBody>
      </p:sp>
      <p:sp>
        <p:nvSpPr>
          <p:cNvPr id="3" name="Text Placeholder 2">
            <a:extLst>
              <a:ext uri="{FF2B5EF4-FFF2-40B4-BE49-F238E27FC236}">
                <a16:creationId xmlns:a16="http://schemas.microsoft.com/office/drawing/2014/main" id="{7C57D21B-8C9D-11C6-D5C0-A04F1728371D}"/>
              </a:ext>
            </a:extLst>
          </p:cNvPr>
          <p:cNvSpPr>
            <a:spLocks noGrp="1"/>
          </p:cNvSpPr>
          <p:nvPr>
            <p:ph type="body" idx="1"/>
          </p:nvPr>
        </p:nvSpPr>
        <p:spPr/>
        <p:txBody>
          <a:bodyPr/>
          <a:lstStyle/>
          <a:p>
            <a:pPr marL="152396" indent="0">
              <a:buNone/>
            </a:pPr>
            <a:r>
              <a:rPr lang="en-US" sz="2000" b="1" dirty="0">
                <a:latin typeface="Courier New" panose="02070309020205020404" pitchFamily="49" charset="0"/>
                <a:cs typeface="Courier New" panose="02070309020205020404" pitchFamily="49" charset="0"/>
              </a:rPr>
              <a:t>from </a:t>
            </a:r>
            <a:r>
              <a:rPr lang="en-US" sz="2000" b="1" dirty="0" err="1">
                <a:latin typeface="Courier New" panose="02070309020205020404" pitchFamily="49" charset="0"/>
                <a:cs typeface="Courier New" panose="02070309020205020404" pitchFamily="49" charset="0"/>
              </a:rPr>
              <a:t>pyspark.sql</a:t>
            </a:r>
            <a:r>
              <a:rPr lang="en-US" sz="2000" b="1" dirty="0">
                <a:latin typeface="Courier New" panose="02070309020205020404" pitchFamily="49" charset="0"/>
                <a:cs typeface="Courier New" panose="02070309020205020404" pitchFamily="49" charset="0"/>
              </a:rPr>
              <a:t> import </a:t>
            </a:r>
            <a:r>
              <a:rPr lang="en-US" sz="2000" b="1" dirty="0" err="1">
                <a:latin typeface="Courier New" panose="02070309020205020404" pitchFamily="49" charset="0"/>
                <a:cs typeface="Courier New" panose="02070309020205020404" pitchFamily="49" charset="0"/>
              </a:rPr>
              <a:t>SparkSession</a:t>
            </a:r>
            <a:endParaRPr lang="en-US" sz="2000" b="1" dirty="0">
              <a:latin typeface="Courier New" panose="02070309020205020404" pitchFamily="49" charset="0"/>
              <a:cs typeface="Courier New" panose="02070309020205020404" pitchFamily="49" charset="0"/>
            </a:endParaRP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Create a Spark session</a:t>
            </a:r>
          </a:p>
          <a:p>
            <a:pPr marL="152396" indent="0">
              <a:buNone/>
            </a:pPr>
            <a:r>
              <a:rPr lang="en-US" sz="2000" b="1" dirty="0">
                <a:latin typeface="Courier New" panose="02070309020205020404" pitchFamily="49" charset="0"/>
                <a:cs typeface="Courier New" panose="02070309020205020404" pitchFamily="49" charset="0"/>
              </a:rPr>
              <a:t>spark = </a:t>
            </a:r>
            <a:r>
              <a:rPr lang="en-US" sz="2000" b="1" dirty="0" err="1">
                <a:latin typeface="Courier New" panose="02070309020205020404" pitchFamily="49" charset="0"/>
                <a:cs typeface="Courier New" panose="02070309020205020404" pitchFamily="49" charset="0"/>
              </a:rPr>
              <a:t>SparkSession.builder.appName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SparkSQLExample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getOrCreate</a:t>
            </a:r>
            <a:r>
              <a:rPr lang="en-US" sz="2000" b="1" dirty="0">
                <a:latin typeface="Courier New" panose="02070309020205020404" pitchFamily="49" charset="0"/>
                <a:cs typeface="Courier New" panose="02070309020205020404" pitchFamily="49" charset="0"/>
              </a:rPr>
              <a:t>()</a:t>
            </a:r>
          </a:p>
          <a:p>
            <a:pPr marL="152396" indent="0">
              <a:buNone/>
            </a:pPr>
            <a:r>
              <a:rPr lang="en-US" sz="2000" b="1" dirty="0">
                <a:latin typeface="Courier New" panose="02070309020205020404" pitchFamily="49" charset="0"/>
                <a:cs typeface="Courier New" panose="02070309020205020404" pitchFamily="49" charset="0"/>
              </a:rPr>
              <a:t># Load data from a CSV file into a </a:t>
            </a:r>
            <a:r>
              <a:rPr lang="en-US" sz="2000" b="1" dirty="0" err="1">
                <a:latin typeface="Courier New" panose="02070309020205020404" pitchFamily="49" charset="0"/>
                <a:cs typeface="Courier New" panose="02070309020205020404" pitchFamily="49" charset="0"/>
              </a:rPr>
              <a:t>DataFrame</a:t>
            </a: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err="1">
                <a:latin typeface="Courier New" panose="02070309020205020404" pitchFamily="49" charset="0"/>
                <a:cs typeface="Courier New" panose="02070309020205020404" pitchFamily="49" charset="0"/>
              </a:rPr>
              <a:t>df</a:t>
            </a:r>
            <a:r>
              <a:rPr lang="en-US" sz="2000" b="1" dirty="0">
                <a:latin typeface="Courier New" panose="02070309020205020404" pitchFamily="49" charset="0"/>
                <a:cs typeface="Courier New" panose="02070309020205020404" pitchFamily="49" charset="0"/>
              </a:rPr>
              <a:t> = </a:t>
            </a:r>
            <a:r>
              <a:rPr lang="en-US" sz="2000" b="1" dirty="0" err="1">
                <a:latin typeface="Courier New" panose="02070309020205020404" pitchFamily="49" charset="0"/>
                <a:cs typeface="Courier New" panose="02070309020205020404" pitchFamily="49" charset="0"/>
              </a:rPr>
              <a:t>spark.read.csv</a:t>
            </a:r>
            <a:r>
              <a:rPr lang="en-US" sz="2000" b="1" dirty="0">
                <a:latin typeface="Courier New" panose="02070309020205020404" pitchFamily="49" charset="0"/>
                <a:cs typeface="Courier New" panose="02070309020205020404" pitchFamily="49" charset="0"/>
              </a:rPr>
              <a:t>("path/to/</a:t>
            </a:r>
            <a:r>
              <a:rPr lang="en-US" sz="2000" b="1" dirty="0" err="1">
                <a:latin typeface="Courier New" panose="02070309020205020404" pitchFamily="49" charset="0"/>
                <a:cs typeface="Courier New" panose="02070309020205020404" pitchFamily="49" charset="0"/>
              </a:rPr>
              <a:t>people.csv</a:t>
            </a:r>
            <a:r>
              <a:rPr lang="en-US" sz="2000" b="1" dirty="0">
                <a:latin typeface="Courier New" panose="02070309020205020404" pitchFamily="49" charset="0"/>
                <a:cs typeface="Courier New" panose="02070309020205020404" pitchFamily="49" charset="0"/>
              </a:rPr>
              <a:t>", header=True, </a:t>
            </a:r>
            <a:r>
              <a:rPr lang="en-US" sz="2000" b="1" dirty="0" err="1">
                <a:latin typeface="Courier New" panose="02070309020205020404" pitchFamily="49" charset="0"/>
                <a:cs typeface="Courier New" panose="02070309020205020404" pitchFamily="49" charset="0"/>
              </a:rPr>
              <a:t>inferSchema</a:t>
            </a:r>
            <a:r>
              <a:rPr lang="en-US" sz="2000" b="1" dirty="0">
                <a:latin typeface="Courier New" panose="02070309020205020404" pitchFamily="49" charset="0"/>
                <a:cs typeface="Courier New" panose="02070309020205020404" pitchFamily="49" charset="0"/>
              </a:rPr>
              <a:t>=True)</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Show the </a:t>
            </a:r>
            <a:r>
              <a:rPr lang="en-US" sz="2000" b="1" dirty="0" err="1">
                <a:latin typeface="Courier New" panose="02070309020205020404" pitchFamily="49" charset="0"/>
                <a:cs typeface="Courier New" panose="02070309020205020404" pitchFamily="49" charset="0"/>
              </a:rPr>
              <a:t>DataFrame</a:t>
            </a: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err="1">
                <a:latin typeface="Courier New" panose="02070309020205020404" pitchFamily="49" charset="0"/>
                <a:cs typeface="Courier New" panose="02070309020205020404" pitchFamily="49" charset="0"/>
              </a:rPr>
              <a:t>df.show</a:t>
            </a:r>
            <a:r>
              <a:rPr lang="en-US" sz="2000" b="1" dirty="0">
                <a:latin typeface="Courier New" panose="02070309020205020404" pitchFamily="49" charset="0"/>
                <a:cs typeface="Courier New" panose="02070309020205020404" pitchFamily="49" charset="0"/>
              </a:rPr>
              <a:t>()</a:t>
            </a:r>
          </a:p>
          <a:p>
            <a:pPr marL="152396" indent="0">
              <a:buNone/>
            </a:pPr>
            <a:r>
              <a:rPr lang="en-US" sz="2000" b="1" dirty="0">
                <a:latin typeface="Courier New" panose="02070309020205020404" pitchFamily="49" charset="0"/>
                <a:cs typeface="Courier New" panose="02070309020205020404" pitchFamily="49" charset="0"/>
              </a:rPr>
              <a:t># Register </a:t>
            </a:r>
            <a:r>
              <a:rPr lang="en-US" sz="2000" b="1" dirty="0" err="1">
                <a:latin typeface="Courier New" panose="02070309020205020404" pitchFamily="49" charset="0"/>
                <a:cs typeface="Courier New" panose="02070309020205020404" pitchFamily="49" charset="0"/>
              </a:rPr>
              <a:t>DataFrame</a:t>
            </a:r>
            <a:r>
              <a:rPr lang="en-US" sz="2000" b="1" dirty="0">
                <a:latin typeface="Courier New" panose="02070309020205020404" pitchFamily="49" charset="0"/>
                <a:cs typeface="Courier New" panose="02070309020205020404" pitchFamily="49" charset="0"/>
              </a:rPr>
              <a:t> as a SQL temporary view</a:t>
            </a:r>
          </a:p>
          <a:p>
            <a:pPr marL="152396" indent="0">
              <a:buNone/>
            </a:pPr>
            <a:r>
              <a:rPr lang="en-US" sz="2000" b="1" dirty="0" err="1">
                <a:latin typeface="Courier New" panose="02070309020205020404" pitchFamily="49" charset="0"/>
                <a:cs typeface="Courier New" panose="02070309020205020404" pitchFamily="49" charset="0"/>
              </a:rPr>
              <a:t>df.createOrReplaceTempView</a:t>
            </a:r>
            <a:r>
              <a:rPr lang="en-US" sz="2000" b="1" dirty="0">
                <a:latin typeface="Courier New" panose="02070309020205020404" pitchFamily="49" charset="0"/>
                <a:cs typeface="Courier New" panose="02070309020205020404" pitchFamily="49" charset="0"/>
              </a:rPr>
              <a:t>("people")</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Run SQL query</a:t>
            </a:r>
          </a:p>
          <a:p>
            <a:pPr marL="152396" indent="0">
              <a:buNone/>
            </a:pPr>
            <a:r>
              <a:rPr lang="en-US" sz="2000" b="1" dirty="0" err="1">
                <a:latin typeface="Courier New" panose="02070309020205020404" pitchFamily="49" charset="0"/>
                <a:cs typeface="Courier New" panose="02070309020205020404" pitchFamily="49" charset="0"/>
              </a:rPr>
              <a:t>sqlDF</a:t>
            </a:r>
            <a:r>
              <a:rPr lang="en-US" sz="2000" b="1" dirty="0">
                <a:latin typeface="Courier New" panose="02070309020205020404" pitchFamily="49" charset="0"/>
                <a:cs typeface="Courier New" panose="02070309020205020404" pitchFamily="49" charset="0"/>
              </a:rPr>
              <a:t> = </a:t>
            </a:r>
            <a:r>
              <a:rPr lang="en-US" sz="2000" b="1" dirty="0" err="1">
                <a:latin typeface="Courier New" panose="02070309020205020404" pitchFamily="49" charset="0"/>
                <a:cs typeface="Courier New" panose="02070309020205020404" pitchFamily="49" charset="0"/>
              </a:rPr>
              <a:t>spark.sql</a:t>
            </a:r>
            <a:r>
              <a:rPr lang="en-US" sz="2000" b="1" dirty="0">
                <a:latin typeface="Courier New" panose="02070309020205020404" pitchFamily="49" charset="0"/>
                <a:cs typeface="Courier New" panose="02070309020205020404" pitchFamily="49" charset="0"/>
              </a:rPr>
              <a:t>("SELECT Name, Age FROM people WHERE Age &gt; 30")</a:t>
            </a:r>
          </a:p>
          <a:p>
            <a:pPr marL="152396" indent="0">
              <a:buNone/>
            </a:pPr>
            <a:r>
              <a:rPr lang="en-US" sz="2000" b="1" dirty="0" err="1">
                <a:latin typeface="Courier New" panose="02070309020205020404" pitchFamily="49" charset="0"/>
                <a:cs typeface="Courier New" panose="02070309020205020404" pitchFamily="49" charset="0"/>
              </a:rPr>
              <a:t>sqlDF.show</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endParaRPr lang="en-US" sz="20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499129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9BA49-6A0F-6E18-D3EA-B6C044F0AB9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E832BE9-82BC-1D67-F8C6-D5EE7BD41324}"/>
              </a:ext>
            </a:extLst>
          </p:cNvPr>
          <p:cNvSpPr>
            <a:spLocks noGrp="1"/>
          </p:cNvSpPr>
          <p:nvPr>
            <p:ph type="body" idx="1"/>
          </p:nvPr>
        </p:nvSpPr>
        <p:spPr/>
        <p:txBody>
          <a:bodyPr spcFirstLastPara="1" vert="horz" wrap="square" lIns="91425" tIns="91425" rIns="91425" bIns="91425" rtlCol="0" anchor="t" anchorCtr="0">
            <a:noAutofit/>
          </a:bodyPr>
          <a:lstStyle/>
          <a:p>
            <a:pPr marL="152396" indent="0">
              <a:buNone/>
            </a:pPr>
            <a:r>
              <a:rPr lang="en-US" sz="2000" b="1" dirty="0">
                <a:latin typeface="Courier New" panose="02070309020205020404" pitchFamily="49" charset="0"/>
                <a:cs typeface="Courier New" panose="02070309020205020404" pitchFamily="49" charset="0"/>
              </a:rPr>
              <a:t># Using SQL functions to aggregate data</a:t>
            </a:r>
          </a:p>
          <a:p>
            <a:pPr marL="152396" indent="0">
              <a:buNone/>
            </a:pPr>
            <a:r>
              <a:rPr lang="en-US" sz="2000" b="1">
                <a:latin typeface="Courier New" panose="02070309020205020404" pitchFamily="49" charset="0"/>
                <a:cs typeface="Courier New" panose="02070309020205020404" pitchFamily="49" charset="0"/>
              </a:rPr>
              <a:t>resultDF</a:t>
            </a:r>
            <a:r>
              <a:rPr lang="en-US" sz="2000" b="1" dirty="0">
                <a:latin typeface="Courier New" panose="02070309020205020404" pitchFamily="49" charset="0"/>
                <a:cs typeface="Courier New" panose="02070309020205020404" pitchFamily="49" charset="0"/>
              </a:rPr>
              <a:t> </a:t>
            </a:r>
            <a:r>
              <a:rPr lang="en-US" sz="2000" b="1">
                <a:latin typeface="Courier New" panose="02070309020205020404" pitchFamily="49" charset="0"/>
                <a:cs typeface="Courier New" panose="02070309020205020404" pitchFamily="49" charset="0"/>
              </a:rPr>
              <a:t>= </a:t>
            </a:r>
            <a:r>
              <a:rPr lang="en-US" sz="2000" b="1" dirty="0" err="1">
                <a:latin typeface="Courier New" panose="02070309020205020404" pitchFamily="49" charset="0"/>
                <a:cs typeface="Courier New" panose="02070309020205020404" pitchFamily="49" charset="0"/>
              </a:rPr>
              <a:t>spark</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sql</a:t>
            </a:r>
            <a:r>
              <a:rPr lang="en-US" sz="2000" b="1" dirty="0">
                <a:latin typeface="Courier New" panose="02070309020205020404" pitchFamily="49" charset="0"/>
                <a:cs typeface="Courier New" panose="02070309020205020404" pitchFamily="49" charset="0"/>
              </a:rPr>
              <a:t>("SELECT AVG(Age) </a:t>
            </a:r>
            <a:r>
              <a:rPr lang="en-US" sz="2000" b="1">
                <a:latin typeface="Courier New" panose="02070309020205020404" pitchFamily="49" charset="0"/>
                <a:cs typeface="Courier New" panose="02070309020205020404" pitchFamily="49" charset="0"/>
              </a:rPr>
              <a:t>as </a:t>
            </a:r>
            <a:r>
              <a:rPr lang="en-US" sz="2000" b="1" dirty="0" err="1">
                <a:latin typeface="Courier New" panose="02070309020205020404" pitchFamily="49" charset="0"/>
                <a:cs typeface="Courier New" panose="02070309020205020404" pitchFamily="49" charset="0"/>
              </a:rPr>
              <a:t>Average</a:t>
            </a:r>
            <a:r>
              <a:rPr lang="en-US" sz="2000" b="1" err="1">
                <a:latin typeface="Courier New" panose="02070309020205020404" pitchFamily="49" charset="0"/>
                <a:cs typeface="Courier New" panose="02070309020205020404" pitchFamily="49" charset="0"/>
              </a:rPr>
              <a:t>_</a:t>
            </a:r>
            <a:r>
              <a:rPr lang="en-US" sz="2000" b="1">
                <a:latin typeface="Courier New" panose="02070309020205020404" pitchFamily="49" charset="0"/>
                <a:cs typeface="Courier New" panose="02070309020205020404" pitchFamily="49" charset="0"/>
              </a:rPr>
              <a:t>Age</a:t>
            </a:r>
            <a:r>
              <a:rPr lang="en-US" sz="2000" b="1" dirty="0">
                <a:latin typeface="Courier New" panose="02070309020205020404" pitchFamily="49" charset="0"/>
                <a:cs typeface="Courier New" panose="02070309020205020404" pitchFamily="49" charset="0"/>
              </a:rPr>
              <a:t> FROM people")</a:t>
            </a:r>
          </a:p>
          <a:p>
            <a:pPr marL="152396" indent="0">
              <a:buNone/>
            </a:pPr>
            <a:r>
              <a:rPr lang="en-US" sz="2000" b="1" dirty="0" err="1">
                <a:latin typeface="Courier New" panose="02070309020205020404" pitchFamily="49" charset="0"/>
                <a:cs typeface="Courier New" panose="02070309020205020404" pitchFamily="49" charset="0"/>
              </a:rPr>
              <a:t>resultDF</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show</a:t>
            </a:r>
            <a:r>
              <a:rPr lang="en-US" sz="2000" b="1" dirty="0">
                <a:latin typeface="Courier New" panose="02070309020205020404" pitchFamily="49" charset="0"/>
                <a:cs typeface="Courier New" panose="02070309020205020404" pitchFamily="49" charset="0"/>
              </a:rPr>
              <a:t>()</a:t>
            </a:r>
          </a:p>
          <a:p>
            <a:pPr marL="152396" indent="0">
              <a:buNone/>
            </a:pPr>
            <a:r>
              <a:rPr lang="en-US" sz="2000" b="1" dirty="0">
                <a:latin typeface="Courier New" panose="02070309020205020404" pitchFamily="49" charset="0"/>
                <a:cs typeface="Courier New" panose="02070309020205020404" pitchFamily="49" charset="0"/>
              </a:rPr>
              <a:t># </a:t>
            </a:r>
            <a:r>
              <a:rPr lang="en-US" sz="2000" b="1">
                <a:latin typeface="Courier New" panose="02070309020205020404" pitchFamily="49" charset="0"/>
                <a:cs typeface="Courier New" panose="02070309020205020404" pitchFamily="49" charset="0"/>
              </a:rPr>
              <a:t>Write DataFrame</a:t>
            </a:r>
            <a:r>
              <a:rPr lang="en-US" sz="2000" b="1" dirty="0">
                <a:latin typeface="Courier New" panose="02070309020205020404" pitchFamily="49" charset="0"/>
                <a:cs typeface="Courier New" panose="02070309020205020404" pitchFamily="49" charset="0"/>
              </a:rPr>
              <a:t> to Parquet format</a:t>
            </a:r>
          </a:p>
          <a:p>
            <a:pPr marL="152396" indent="0">
              <a:buNone/>
            </a:pPr>
            <a:r>
              <a:rPr lang="en-US" sz="2000" b="1" dirty="0" err="1">
                <a:latin typeface="Courier New" panose="02070309020205020404" pitchFamily="49" charset="0"/>
                <a:cs typeface="Courier New" panose="02070309020205020404" pitchFamily="49" charset="0"/>
              </a:rPr>
              <a:t>df.write</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parquet("</a:t>
            </a:r>
            <a:r>
              <a:rPr lang="en-US" sz="2000" b="1" dirty="0" err="1">
                <a:latin typeface="Courier New" panose="02070309020205020404" pitchFamily="49" charset="0"/>
                <a:cs typeface="Courier New" panose="02070309020205020404" pitchFamily="49" charset="0"/>
              </a:rPr>
              <a:t>people</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parquet</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Read the Parquet file into </a:t>
            </a:r>
            <a:r>
              <a:rPr lang="en-US" sz="2000" b="1">
                <a:latin typeface="Courier New" panose="02070309020205020404" pitchFamily="49" charset="0"/>
                <a:cs typeface="Courier New" panose="02070309020205020404" pitchFamily="49" charset="0"/>
              </a:rPr>
              <a:t>a DataFrame</a:t>
            </a:r>
            <a:endParaRPr lang="en-US" sz="2000" b="1" dirty="0">
              <a:latin typeface="Courier New" panose="02070309020205020404" pitchFamily="49" charset="0"/>
              <a:cs typeface="Courier New" panose="02070309020205020404" pitchFamily="49" charset="0"/>
            </a:endParaRPr>
          </a:p>
          <a:p>
            <a:pPr marL="152396" indent="0">
              <a:buNone/>
            </a:pPr>
            <a:r>
              <a:rPr lang="en-US" sz="2000" b="1">
                <a:latin typeface="Courier New" panose="02070309020205020404" pitchFamily="49" charset="0"/>
                <a:cs typeface="Courier New" panose="02070309020205020404" pitchFamily="49" charset="0"/>
              </a:rPr>
              <a:t>parquetDF</a:t>
            </a:r>
            <a:r>
              <a:rPr lang="en-US" sz="2000" b="1" dirty="0">
                <a:latin typeface="Courier New" panose="02070309020205020404" pitchFamily="49" charset="0"/>
                <a:cs typeface="Courier New" panose="02070309020205020404" pitchFamily="49" charset="0"/>
              </a:rPr>
              <a:t> </a:t>
            </a:r>
            <a:r>
              <a:rPr lang="en-US" sz="2000" b="1">
                <a:latin typeface="Courier New" panose="02070309020205020404" pitchFamily="49" charset="0"/>
                <a:cs typeface="Courier New" panose="02070309020205020404" pitchFamily="49" charset="0"/>
              </a:rPr>
              <a:t>= </a:t>
            </a:r>
            <a:r>
              <a:rPr lang="en-US" sz="2000" b="1" dirty="0" err="1">
                <a:latin typeface="Courier New" panose="02070309020205020404" pitchFamily="49" charset="0"/>
                <a:cs typeface="Courier New" panose="02070309020205020404" pitchFamily="49" charset="0"/>
              </a:rPr>
              <a:t>spark.read</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parquet("</a:t>
            </a:r>
            <a:r>
              <a:rPr lang="en-US" sz="2000" b="1" dirty="0" err="1">
                <a:latin typeface="Courier New" panose="02070309020205020404" pitchFamily="49" charset="0"/>
                <a:cs typeface="Courier New" panose="02070309020205020404" pitchFamily="49" charset="0"/>
              </a:rPr>
              <a:t>people</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parquet</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Create a SQL temporary view from the Parquet data</a:t>
            </a:r>
          </a:p>
          <a:p>
            <a:pPr marL="152396" indent="0">
              <a:buNone/>
            </a:pPr>
            <a:r>
              <a:rPr lang="en-US" sz="2000" b="1" dirty="0" err="1">
                <a:latin typeface="Courier New" panose="02070309020205020404" pitchFamily="49" charset="0"/>
                <a:cs typeface="Courier New" panose="02070309020205020404" pitchFamily="49" charset="0"/>
              </a:rPr>
              <a:t>parquetDF</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createOrReplaceTempView("</a:t>
            </a:r>
            <a:r>
              <a:rPr lang="en-US" sz="2000" b="1" dirty="0" err="1">
                <a:latin typeface="Courier New" panose="02070309020205020404" pitchFamily="49" charset="0"/>
                <a:cs typeface="Courier New" panose="02070309020205020404" pitchFamily="49" charset="0"/>
              </a:rPr>
              <a:t>parquet</a:t>
            </a:r>
            <a:r>
              <a:rPr lang="en-US" sz="2000" b="1" err="1">
                <a:latin typeface="Courier New" panose="02070309020205020404" pitchFamily="49" charset="0"/>
                <a:cs typeface="Courier New" panose="02070309020205020404" pitchFamily="49" charset="0"/>
              </a:rPr>
              <a:t>_</a:t>
            </a:r>
            <a:r>
              <a:rPr lang="en-US" sz="2000" b="1">
                <a:latin typeface="Courier New" panose="02070309020205020404" pitchFamily="49" charset="0"/>
                <a:cs typeface="Courier New" panose="02070309020205020404" pitchFamily="49" charset="0"/>
              </a:rPr>
              <a:t>people</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Query the Parquet data using SQL</a:t>
            </a:r>
          </a:p>
          <a:p>
            <a:pPr marL="152396" indent="0">
              <a:buNone/>
            </a:pPr>
            <a:r>
              <a:rPr lang="en-US" sz="2000" b="1" dirty="0" err="1">
                <a:latin typeface="Courier New" panose="02070309020205020404" pitchFamily="49" charset="0"/>
                <a:cs typeface="Courier New" panose="02070309020205020404" pitchFamily="49" charset="0"/>
              </a:rPr>
              <a:t>spark</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sql</a:t>
            </a:r>
            <a:r>
              <a:rPr lang="en-US" sz="2000" b="1" dirty="0">
                <a:latin typeface="Courier New" panose="02070309020205020404" pitchFamily="49" charset="0"/>
                <a:cs typeface="Courier New" panose="02070309020205020404" pitchFamily="49" charset="0"/>
              </a:rPr>
              <a:t>("SELECT * </a:t>
            </a:r>
            <a:r>
              <a:rPr lang="en-US" sz="2000" b="1">
                <a:latin typeface="Courier New" panose="02070309020205020404" pitchFamily="49" charset="0"/>
                <a:cs typeface="Courier New" panose="02070309020205020404" pitchFamily="49" charset="0"/>
              </a:rPr>
              <a:t>FROM </a:t>
            </a:r>
            <a:r>
              <a:rPr lang="en-US" sz="2000" b="1" dirty="0" err="1">
                <a:latin typeface="Courier New" panose="02070309020205020404" pitchFamily="49" charset="0"/>
                <a:cs typeface="Courier New" panose="02070309020205020404" pitchFamily="49" charset="0"/>
              </a:rPr>
              <a:t>parquet</a:t>
            </a:r>
            <a:r>
              <a:rPr lang="en-US" sz="2000" b="1" err="1">
                <a:latin typeface="Courier New" panose="02070309020205020404" pitchFamily="49" charset="0"/>
                <a:cs typeface="Courier New" panose="02070309020205020404" pitchFamily="49" charset="0"/>
              </a:rPr>
              <a:t>_</a:t>
            </a:r>
            <a:r>
              <a:rPr lang="en-US" sz="2000" b="1">
                <a:latin typeface="Courier New" panose="02070309020205020404" pitchFamily="49" charset="0"/>
                <a:cs typeface="Courier New" panose="02070309020205020404" pitchFamily="49" charset="0"/>
              </a:rPr>
              <a:t>people</a:t>
            </a:r>
            <a:r>
              <a:rPr lang="en-US" sz="2000" b="1" dirty="0">
                <a:latin typeface="Courier New" panose="02070309020205020404" pitchFamily="49" charset="0"/>
                <a:cs typeface="Courier New" panose="02070309020205020404" pitchFamily="49" charset="0"/>
              </a:rPr>
              <a:t> WHERE Age &gt; 30").show()</a:t>
            </a:r>
          </a:p>
          <a:p>
            <a:pPr marL="152396" indent="0">
              <a:buNone/>
            </a:pPr>
            <a:endParaRPr lang="en-US" sz="20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113061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55610-58AF-837E-6843-A6A6981E1EAB}"/>
              </a:ext>
            </a:extLst>
          </p:cNvPr>
          <p:cNvSpPr>
            <a:spLocks noGrp="1"/>
          </p:cNvSpPr>
          <p:nvPr>
            <p:ph type="title"/>
          </p:nvPr>
        </p:nvSpPr>
        <p:spPr/>
        <p:txBody>
          <a:bodyPr/>
          <a:lstStyle/>
          <a:p>
            <a:r>
              <a:rPr lang="en-IN" dirty="0"/>
              <a:t>Using Hive with Spark SQL</a:t>
            </a:r>
            <a:endParaRPr lang="en-US" dirty="0"/>
          </a:p>
        </p:txBody>
      </p:sp>
      <p:sp>
        <p:nvSpPr>
          <p:cNvPr id="3" name="Text Placeholder 2">
            <a:extLst>
              <a:ext uri="{FF2B5EF4-FFF2-40B4-BE49-F238E27FC236}">
                <a16:creationId xmlns:a16="http://schemas.microsoft.com/office/drawing/2014/main" id="{2F7D37DA-8DBF-C66C-E797-660532450F17}"/>
              </a:ext>
            </a:extLst>
          </p:cNvPr>
          <p:cNvSpPr>
            <a:spLocks noGrp="1"/>
          </p:cNvSpPr>
          <p:nvPr>
            <p:ph type="body" idx="1"/>
          </p:nvPr>
        </p:nvSpPr>
        <p:spPr/>
        <p:txBody>
          <a:bodyPr spcFirstLastPara="1" vert="horz" wrap="square" lIns="91425" tIns="91425" rIns="91425" bIns="91425" rtlCol="0" anchor="t" anchorCtr="0">
            <a:noAutofit/>
          </a:bodyPr>
          <a:lstStyle/>
          <a:p>
            <a:pPr marL="152396" indent="0">
              <a:buNone/>
            </a:pPr>
            <a:r>
              <a:rPr lang="en-US" sz="2000" b="1" dirty="0">
                <a:latin typeface="Courier New" panose="02070309020205020404" pitchFamily="49" charset="0"/>
                <a:cs typeface="Courier New" panose="02070309020205020404" pitchFamily="49" charset="0"/>
              </a:rPr>
              <a:t># Enable Hive support</a:t>
            </a:r>
          </a:p>
          <a:p>
            <a:pPr marL="152396" indent="0">
              <a:buNone/>
            </a:pPr>
            <a:r>
              <a:rPr lang="en-US" sz="2000" b="1" dirty="0">
                <a:latin typeface="Courier New" panose="02070309020205020404" pitchFamily="49" charset="0"/>
                <a:cs typeface="Courier New" panose="02070309020205020404" pitchFamily="49" charset="0"/>
              </a:rPr>
              <a:t>spark = </a:t>
            </a:r>
            <a:r>
              <a:rPr lang="en-US" sz="2000" b="1" dirty="0" err="1">
                <a:latin typeface="Courier New" panose="02070309020205020404" pitchFamily="49" charset="0"/>
                <a:cs typeface="Courier New" panose="02070309020205020404" pitchFamily="49" charset="0"/>
              </a:rPr>
              <a:t>SparkSession.builder.appName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SparkSQLHiveExample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enableHiveSupport</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getOrCreate</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Create a Hive table from a </a:t>
            </a:r>
            <a:r>
              <a:rPr lang="en-US" sz="2000" b="1" dirty="0" err="1">
                <a:latin typeface="Courier New" panose="02070309020205020404" pitchFamily="49" charset="0"/>
                <a:cs typeface="Courier New" panose="02070309020205020404" pitchFamily="49" charset="0"/>
              </a:rPr>
              <a:t>DataFrame</a:t>
            </a: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err="1">
                <a:latin typeface="Courier New" panose="02070309020205020404" pitchFamily="49" charset="0"/>
                <a:cs typeface="Courier New" panose="02070309020205020404" pitchFamily="49" charset="0"/>
              </a:rPr>
              <a:t>df.write.saveAsTable</a:t>
            </a:r>
            <a:r>
              <a:rPr lang="en-US" sz="2000" b="1" dirty="0">
                <a:latin typeface="Courier New" panose="02070309020205020404" pitchFamily="49" charset="0"/>
                <a:cs typeface="Courier New" panose="02070309020205020404" pitchFamily="49" charset="0"/>
              </a:rPr>
              <a:t>("</a:t>
            </a:r>
            <a:r>
              <a:rPr lang="en-US" sz="2000" b="1" dirty="0" err="1">
                <a:latin typeface="Courier New" panose="02070309020205020404" pitchFamily="49" charset="0"/>
                <a:cs typeface="Courier New" panose="02070309020205020404" pitchFamily="49" charset="0"/>
              </a:rPr>
              <a:t>people_hive_table</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Query the Hive table</a:t>
            </a:r>
          </a:p>
          <a:p>
            <a:pPr marL="152396" indent="0">
              <a:buNone/>
            </a:pPr>
            <a:r>
              <a:rPr lang="en-US" sz="2000" b="1" dirty="0" err="1">
                <a:latin typeface="Courier New" panose="02070309020205020404" pitchFamily="49" charset="0"/>
                <a:cs typeface="Courier New" panose="02070309020205020404" pitchFamily="49" charset="0"/>
              </a:rPr>
              <a:t>spark.sql</a:t>
            </a:r>
            <a:r>
              <a:rPr lang="en-US" sz="2000" b="1" dirty="0">
                <a:latin typeface="Courier New" panose="02070309020205020404" pitchFamily="49" charset="0"/>
                <a:cs typeface="Courier New" panose="02070309020205020404" pitchFamily="49" charset="0"/>
              </a:rPr>
              <a:t>("SELECT * FROM </a:t>
            </a:r>
            <a:r>
              <a:rPr lang="en-US" sz="2000" b="1" dirty="0" err="1">
                <a:latin typeface="Courier New" panose="02070309020205020404" pitchFamily="49" charset="0"/>
                <a:cs typeface="Courier New" panose="02070309020205020404" pitchFamily="49" charset="0"/>
              </a:rPr>
              <a:t>people_hive_table</a:t>
            </a:r>
            <a:r>
              <a:rPr lang="en-US" sz="2000" b="1" dirty="0">
                <a:latin typeface="Courier New" panose="02070309020205020404" pitchFamily="49" charset="0"/>
                <a:cs typeface="Courier New" panose="02070309020205020404" pitchFamily="49" charset="0"/>
              </a:rPr>
              <a:t> WHERE Age &gt; 30").show()</a:t>
            </a:r>
          </a:p>
          <a:p>
            <a:pPr marL="152396" indent="0">
              <a:buNone/>
            </a:pPr>
            <a:endParaRPr lang="en-US" sz="20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502852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E87CF-46A7-D798-88E4-78E1A83B41AE}"/>
              </a:ext>
            </a:extLst>
          </p:cNvPr>
          <p:cNvSpPr>
            <a:spLocks noGrp="1"/>
          </p:cNvSpPr>
          <p:nvPr>
            <p:ph type="title"/>
          </p:nvPr>
        </p:nvSpPr>
        <p:spPr/>
        <p:txBody>
          <a:bodyPr/>
          <a:lstStyle/>
          <a:p>
            <a:r>
              <a:rPr lang="en-IN" dirty="0"/>
              <a:t>User-Defined Functions (UDFs)</a:t>
            </a:r>
            <a:endParaRPr lang="en-US" dirty="0"/>
          </a:p>
        </p:txBody>
      </p:sp>
      <p:sp>
        <p:nvSpPr>
          <p:cNvPr id="3" name="Text Placeholder 2">
            <a:extLst>
              <a:ext uri="{FF2B5EF4-FFF2-40B4-BE49-F238E27FC236}">
                <a16:creationId xmlns:a16="http://schemas.microsoft.com/office/drawing/2014/main" id="{5C0B1A6B-8B65-1585-66D2-9D49ADCB08EA}"/>
              </a:ext>
            </a:extLst>
          </p:cNvPr>
          <p:cNvSpPr>
            <a:spLocks noGrp="1"/>
          </p:cNvSpPr>
          <p:nvPr>
            <p:ph type="body" idx="1"/>
          </p:nvPr>
        </p:nvSpPr>
        <p:spPr/>
        <p:txBody>
          <a:bodyPr spcFirstLastPara="1" vert="horz" wrap="square" lIns="91425" tIns="91425" rIns="91425" bIns="91425" rtlCol="0" anchor="t" anchorCtr="0">
            <a:noAutofit/>
          </a:bodyPr>
          <a:lstStyle/>
          <a:p>
            <a:pPr marL="152396" indent="0">
              <a:buNone/>
            </a:pPr>
            <a:r>
              <a:rPr lang="en-US" sz="2000" b="1">
                <a:latin typeface="Courier New" panose="02070309020205020404" pitchFamily="49" charset="0"/>
                <a:cs typeface="Courier New" panose="02070309020205020404" pitchFamily="49" charset="0"/>
              </a:rPr>
              <a:t>from </a:t>
            </a:r>
            <a:r>
              <a:rPr lang="en-US" sz="2000" b="1" dirty="0" err="1">
                <a:latin typeface="Courier New" panose="02070309020205020404" pitchFamily="49" charset="0"/>
                <a:cs typeface="Courier New" panose="02070309020205020404" pitchFamily="49" charset="0"/>
              </a:rPr>
              <a:t>pyspark.sql</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functions</a:t>
            </a:r>
            <a:r>
              <a:rPr lang="en-US" sz="2000" b="1" dirty="0">
                <a:latin typeface="Courier New" panose="02070309020205020404" pitchFamily="49" charset="0"/>
                <a:cs typeface="Courier New" panose="02070309020205020404" pitchFamily="49" charset="0"/>
              </a:rPr>
              <a:t> </a:t>
            </a:r>
            <a:r>
              <a:rPr lang="en-US" sz="2000" b="1">
                <a:latin typeface="Courier New" panose="02070309020205020404" pitchFamily="49" charset="0"/>
                <a:cs typeface="Courier New" panose="02070309020205020404" pitchFamily="49" charset="0"/>
              </a:rPr>
              <a:t>import udf</a:t>
            </a:r>
            <a:endParaRPr lang="en-US" sz="2000" b="1" dirty="0">
              <a:latin typeface="Courier New" panose="02070309020205020404" pitchFamily="49" charset="0"/>
              <a:cs typeface="Courier New" panose="02070309020205020404" pitchFamily="49" charset="0"/>
            </a:endParaRPr>
          </a:p>
          <a:p>
            <a:pPr marL="152396" indent="0">
              <a:buNone/>
            </a:pPr>
            <a:r>
              <a:rPr lang="en-US" sz="2000" b="1">
                <a:latin typeface="Courier New" panose="02070309020205020404" pitchFamily="49" charset="0"/>
                <a:cs typeface="Courier New" panose="02070309020205020404" pitchFamily="49" charset="0"/>
              </a:rPr>
              <a:t>from </a:t>
            </a:r>
            <a:r>
              <a:rPr lang="en-US" sz="2000" b="1" dirty="0" err="1">
                <a:latin typeface="Courier New" panose="02070309020205020404" pitchFamily="49" charset="0"/>
                <a:cs typeface="Courier New" panose="02070309020205020404" pitchFamily="49" charset="0"/>
              </a:rPr>
              <a:t>pyspark.sql</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types</a:t>
            </a:r>
            <a:r>
              <a:rPr lang="en-US" sz="2000" b="1" dirty="0">
                <a:latin typeface="Courier New" panose="02070309020205020404" pitchFamily="49" charset="0"/>
                <a:cs typeface="Courier New" panose="02070309020205020404" pitchFamily="49" charset="0"/>
              </a:rPr>
              <a:t> </a:t>
            </a:r>
            <a:r>
              <a:rPr lang="en-US" sz="2000" b="1">
                <a:latin typeface="Courier New" panose="02070309020205020404" pitchFamily="49" charset="0"/>
                <a:cs typeface="Courier New" panose="02070309020205020404" pitchFamily="49" charset="0"/>
              </a:rPr>
              <a:t>import StringType</a:t>
            </a:r>
            <a:endParaRPr lang="en-US" sz="2000" b="1" dirty="0">
              <a:latin typeface="Courier New" panose="02070309020205020404" pitchFamily="49" charset="0"/>
              <a:cs typeface="Courier New" panose="02070309020205020404" pitchFamily="49" charset="0"/>
            </a:endParaRP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Define a UDF to transform a column</a:t>
            </a:r>
          </a:p>
          <a:p>
            <a:pPr marL="152396" indent="0">
              <a:buNone/>
            </a:pPr>
            <a:r>
              <a:rPr lang="en-US" sz="2000" b="1">
                <a:latin typeface="Courier New" panose="02070309020205020404" pitchFamily="49" charset="0"/>
                <a:cs typeface="Courier New" panose="02070309020205020404" pitchFamily="49" charset="0"/>
              </a:rPr>
              <a:t>def </a:t>
            </a:r>
            <a:r>
              <a:rPr lang="en-US" sz="2000" b="1" dirty="0" err="1">
                <a:latin typeface="Courier New" panose="02070309020205020404" pitchFamily="49" charset="0"/>
                <a:cs typeface="Courier New" panose="02070309020205020404" pitchFamily="49" charset="0"/>
              </a:rPr>
              <a:t>age</a:t>
            </a:r>
            <a:r>
              <a:rPr lang="en-US" sz="2000" b="1" err="1">
                <a:latin typeface="Courier New" panose="02070309020205020404" pitchFamily="49" charset="0"/>
                <a:cs typeface="Courier New" panose="02070309020205020404" pitchFamily="49" charset="0"/>
              </a:rPr>
              <a:t>_</a:t>
            </a:r>
            <a:r>
              <a:rPr lang="en-US" sz="2000" b="1">
                <a:latin typeface="Courier New" panose="02070309020205020404" pitchFamily="49" charset="0"/>
                <a:cs typeface="Courier New" panose="02070309020205020404" pitchFamily="49" charset="0"/>
              </a:rPr>
              <a:t>category</a:t>
            </a:r>
            <a:r>
              <a:rPr lang="en-US" sz="2000" b="1" dirty="0">
                <a:latin typeface="Courier New" panose="02070309020205020404" pitchFamily="49" charset="0"/>
                <a:cs typeface="Courier New" panose="02070309020205020404" pitchFamily="49" charset="0"/>
              </a:rPr>
              <a:t>(age):</a:t>
            </a:r>
          </a:p>
          <a:p>
            <a:pPr marL="152396" indent="0">
              <a:buNone/>
            </a:pPr>
            <a:r>
              <a:rPr lang="en-US" sz="2000" b="1" dirty="0">
                <a:latin typeface="Courier New" panose="02070309020205020404" pitchFamily="49" charset="0"/>
                <a:cs typeface="Courier New" panose="02070309020205020404" pitchFamily="49" charset="0"/>
              </a:rPr>
              <a:t>    return "Senior" if age &gt; 50 else "Adult"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Register the UDF</a:t>
            </a:r>
          </a:p>
          <a:p>
            <a:pPr marL="152396" indent="0">
              <a:buNone/>
            </a:pPr>
            <a:r>
              <a:rPr lang="en-US" sz="2000" b="1" dirty="0" err="1">
                <a:latin typeface="Courier New" panose="02070309020205020404" pitchFamily="49" charset="0"/>
                <a:cs typeface="Courier New" panose="02070309020205020404" pitchFamily="49" charset="0"/>
              </a:rPr>
              <a:t>spark.udf</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register("ageCategory", </a:t>
            </a:r>
            <a:r>
              <a:rPr lang="en-US" sz="2000" b="1" dirty="0" err="1">
                <a:latin typeface="Courier New" panose="02070309020205020404" pitchFamily="49" charset="0"/>
                <a:cs typeface="Courier New" panose="02070309020205020404" pitchFamily="49" charset="0"/>
              </a:rPr>
              <a:t>age</a:t>
            </a:r>
            <a:r>
              <a:rPr lang="en-US" sz="2000" b="1" err="1">
                <a:latin typeface="Courier New" panose="02070309020205020404" pitchFamily="49" charset="0"/>
                <a:cs typeface="Courier New" panose="02070309020205020404" pitchFamily="49" charset="0"/>
              </a:rPr>
              <a:t>_</a:t>
            </a:r>
            <a:r>
              <a:rPr lang="en-US" sz="2000" b="1">
                <a:latin typeface="Courier New" panose="02070309020205020404" pitchFamily="49" charset="0"/>
                <a:cs typeface="Courier New" panose="02070309020205020404" pitchFamily="49" charset="0"/>
              </a:rPr>
              <a:t>category, StringType</a:t>
            </a:r>
            <a:r>
              <a:rPr lang="en-US" sz="2000" b="1" dirty="0">
                <a:latin typeface="Courier New" panose="02070309020205020404" pitchFamily="49" charset="0"/>
                <a:cs typeface="Courier New" panose="02070309020205020404" pitchFamily="49" charset="0"/>
              </a:rPr>
              <a:t>())</a:t>
            </a:r>
          </a:p>
          <a:p>
            <a:pPr marL="152396" indent="0">
              <a:buNone/>
            </a:pPr>
            <a:endParaRPr lang="en-US" sz="2000" b="1" dirty="0">
              <a:latin typeface="Courier New" panose="02070309020205020404" pitchFamily="49" charset="0"/>
              <a:cs typeface="Courier New" panose="02070309020205020404" pitchFamily="49" charset="0"/>
            </a:endParaRPr>
          </a:p>
          <a:p>
            <a:pPr marL="152396" indent="0">
              <a:buNone/>
            </a:pPr>
            <a:r>
              <a:rPr lang="en-US" sz="2000" b="1" dirty="0">
                <a:latin typeface="Courier New" panose="02070309020205020404" pitchFamily="49" charset="0"/>
                <a:cs typeface="Courier New" panose="02070309020205020404" pitchFamily="49" charset="0"/>
              </a:rPr>
              <a:t># Use the UDF in an SQL query</a:t>
            </a:r>
          </a:p>
          <a:p>
            <a:pPr marL="152396" indent="0">
              <a:buNone/>
            </a:pPr>
            <a:r>
              <a:rPr lang="en-US" sz="2000" b="1" dirty="0" err="1">
                <a:latin typeface="Courier New" panose="02070309020205020404" pitchFamily="49" charset="0"/>
                <a:cs typeface="Courier New" panose="02070309020205020404" pitchFamily="49" charset="0"/>
              </a:rPr>
              <a:t>spark</a:t>
            </a:r>
            <a:r>
              <a:rPr lang="en-US" sz="2000" b="1" err="1">
                <a:latin typeface="Courier New" panose="02070309020205020404" pitchFamily="49" charset="0"/>
                <a:cs typeface="Courier New" panose="02070309020205020404" pitchFamily="49" charset="0"/>
              </a:rPr>
              <a:t>.</a:t>
            </a:r>
            <a:r>
              <a:rPr lang="en-US" sz="2000" b="1">
                <a:latin typeface="Courier New" panose="02070309020205020404" pitchFamily="49" charset="0"/>
                <a:cs typeface="Courier New" panose="02070309020205020404" pitchFamily="49" charset="0"/>
              </a:rPr>
              <a:t>sql</a:t>
            </a:r>
            <a:r>
              <a:rPr lang="en-US" sz="2000" b="1" dirty="0">
                <a:latin typeface="Courier New" panose="02070309020205020404" pitchFamily="49" charset="0"/>
                <a:cs typeface="Courier New" panose="02070309020205020404" pitchFamily="49" charset="0"/>
              </a:rPr>
              <a:t>("SELECT Name, Age</a:t>
            </a:r>
            <a:r>
              <a:rPr lang="en-US" sz="2000" b="1">
                <a:latin typeface="Courier New" panose="02070309020205020404" pitchFamily="49" charset="0"/>
                <a:cs typeface="Courier New" panose="02070309020205020404" pitchFamily="49" charset="0"/>
              </a:rPr>
              <a:t>, ageCategory</a:t>
            </a:r>
            <a:r>
              <a:rPr lang="en-US" sz="2000" b="1" dirty="0">
                <a:latin typeface="Courier New" panose="02070309020205020404" pitchFamily="49" charset="0"/>
                <a:cs typeface="Courier New" panose="02070309020205020404" pitchFamily="49" charset="0"/>
              </a:rPr>
              <a:t>(Age) as Category FROM people").show()</a:t>
            </a:r>
          </a:p>
          <a:p>
            <a:pPr marL="152396" indent="0">
              <a:buNone/>
            </a:pPr>
            <a:endParaRPr lang="en-US" sz="20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715500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3309-52B1-3A98-68E8-4215FB6B2E82}"/>
              </a:ext>
            </a:extLst>
          </p:cNvPr>
          <p:cNvSpPr>
            <a:spLocks noGrp="1"/>
          </p:cNvSpPr>
          <p:nvPr>
            <p:ph type="title"/>
          </p:nvPr>
        </p:nvSpPr>
        <p:spPr>
          <a:xfrm>
            <a:off x="838200" y="365125"/>
            <a:ext cx="10515600" cy="1325563"/>
          </a:xfrm>
        </p:spPr>
        <p:txBody>
          <a:bodyPr>
            <a:normAutofit/>
          </a:bodyPr>
          <a:lstStyle/>
          <a:p>
            <a:r>
              <a:rPr lang="en-US" sz="5400" dirty="0"/>
              <a:t>Regression ML</a:t>
            </a:r>
          </a:p>
        </p:txBody>
      </p:sp>
      <p:sp>
        <p:nvSpPr>
          <p:cNvPr id="3" name="Content Placeholder 2">
            <a:extLst>
              <a:ext uri="{FF2B5EF4-FFF2-40B4-BE49-F238E27FC236}">
                <a16:creationId xmlns:a16="http://schemas.microsoft.com/office/drawing/2014/main" id="{03829151-251D-623F-51CF-DA05E0A5A3CD}"/>
              </a:ext>
            </a:extLst>
          </p:cNvPr>
          <p:cNvSpPr>
            <a:spLocks noGrp="1"/>
          </p:cNvSpPr>
          <p:nvPr>
            <p:ph idx="1"/>
          </p:nvPr>
        </p:nvSpPr>
        <p:spPr>
          <a:xfrm>
            <a:off x="838200" y="1929384"/>
            <a:ext cx="10515600" cy="4251960"/>
          </a:xfrm>
        </p:spPr>
        <p:txBody>
          <a:bodyPr>
            <a:normAutofit/>
          </a:bodyPr>
          <a:lstStyle/>
          <a:p>
            <a:r>
              <a:rPr lang="en-IN" sz="1700" b="1"/>
              <a:t>Regression</a:t>
            </a:r>
            <a:r>
              <a:rPr lang="en-IN" sz="1700"/>
              <a:t> is a statistical technique used in predictive modeling to determine the relationship between one dependent variable (target) and one or more independent variables (predictors). </a:t>
            </a:r>
          </a:p>
          <a:p>
            <a:r>
              <a:rPr lang="en-IN" sz="1700"/>
              <a:t>It’s widely used in forecasting and predicting numerical values.</a:t>
            </a:r>
          </a:p>
          <a:p>
            <a:r>
              <a:rPr lang="en-IN" sz="1700" b="1"/>
              <a:t>Types of Regression:</a:t>
            </a:r>
            <a:endParaRPr lang="en-IN" sz="1700"/>
          </a:p>
          <a:p>
            <a:pPr lvl="1">
              <a:buFont typeface="+mj-lt"/>
              <a:buAutoNum type="arabicPeriod"/>
            </a:pPr>
            <a:r>
              <a:rPr lang="en-IN" sz="1700" b="1"/>
              <a:t>Linear Regression</a:t>
            </a:r>
            <a:r>
              <a:rPr lang="en-IN" sz="1700"/>
              <a:t>: </a:t>
            </a:r>
          </a:p>
          <a:p>
            <a:pPr lvl="2">
              <a:buFont typeface="+mj-lt"/>
              <a:buAutoNum type="arabicPeriod"/>
            </a:pPr>
            <a:r>
              <a:rPr lang="en-IN" sz="1700"/>
              <a:t>Models the relationship between the dependent and independent variable(s) by fitting a straight line to the data.</a:t>
            </a:r>
          </a:p>
          <a:p>
            <a:pPr lvl="1">
              <a:buFont typeface="+mj-lt"/>
              <a:buAutoNum type="arabicPeriod"/>
            </a:pPr>
            <a:r>
              <a:rPr lang="en-IN" sz="1700" b="1"/>
              <a:t>Multiple Linear Regression</a:t>
            </a:r>
            <a:r>
              <a:rPr lang="en-IN" sz="1700"/>
              <a:t>: </a:t>
            </a:r>
          </a:p>
          <a:p>
            <a:pPr lvl="2">
              <a:buFont typeface="+mj-lt"/>
              <a:buAutoNum type="arabicPeriod"/>
            </a:pPr>
            <a:r>
              <a:rPr lang="en-IN" sz="1700"/>
              <a:t>Extends linear regression by using multiple predictors to predict the target.</a:t>
            </a:r>
          </a:p>
          <a:p>
            <a:pPr lvl="1">
              <a:buFont typeface="+mj-lt"/>
              <a:buAutoNum type="arabicPeriod"/>
            </a:pPr>
            <a:r>
              <a:rPr lang="en-IN" sz="1700" b="1"/>
              <a:t>Polynomial Regression</a:t>
            </a:r>
            <a:r>
              <a:rPr lang="en-IN" sz="1700"/>
              <a:t>: </a:t>
            </a:r>
          </a:p>
          <a:p>
            <a:pPr lvl="2">
              <a:buFont typeface="+mj-lt"/>
              <a:buAutoNum type="arabicPeriod"/>
            </a:pPr>
            <a:r>
              <a:rPr lang="en-IN" sz="1700"/>
              <a:t>Models non-linear relationships by transforming predictors into higher-degree polynomials.</a:t>
            </a:r>
          </a:p>
          <a:p>
            <a:pPr lvl="1">
              <a:buFont typeface="+mj-lt"/>
              <a:buAutoNum type="arabicPeriod"/>
            </a:pPr>
            <a:r>
              <a:rPr lang="en-IN" sz="1700" b="1"/>
              <a:t>Logistic Regression</a:t>
            </a:r>
            <a:r>
              <a:rPr lang="en-IN" sz="1700"/>
              <a:t>: </a:t>
            </a:r>
          </a:p>
          <a:p>
            <a:pPr lvl="2">
              <a:buFont typeface="+mj-lt"/>
              <a:buAutoNum type="arabicPeriod"/>
            </a:pPr>
            <a:r>
              <a:rPr lang="en-IN" sz="1700"/>
              <a:t>Used for binary classification (though technically not a regression model, it’s often included under the term due to its similar approach).</a:t>
            </a:r>
          </a:p>
          <a:p>
            <a:pPr lvl="1"/>
            <a:endParaRPr lang="en-US" sz="1700"/>
          </a:p>
        </p:txBody>
      </p:sp>
    </p:spTree>
    <p:extLst>
      <p:ext uri="{BB962C8B-B14F-4D97-AF65-F5344CB8AC3E}">
        <p14:creationId xmlns:p14="http://schemas.microsoft.com/office/powerpoint/2010/main" val="1292422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Rectangle 104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8" name="Rectangle 104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3" name="Freeform: Shape 104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A1EA983-4294-E358-E34A-2B5BFA71527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Linear regression </a:t>
            </a:r>
          </a:p>
        </p:txBody>
      </p:sp>
      <p:sp>
        <p:nvSpPr>
          <p:cNvPr id="1030" name="Content Placeholder 1029">
            <a:extLst>
              <a:ext uri="{FF2B5EF4-FFF2-40B4-BE49-F238E27FC236}">
                <a16:creationId xmlns:a16="http://schemas.microsoft.com/office/drawing/2014/main" id="{71AA6F82-137F-5538-70FC-AB06FA008854}"/>
              </a:ext>
            </a:extLst>
          </p:cNvPr>
          <p:cNvSpPr>
            <a:spLocks noGrp="1"/>
          </p:cNvSpPr>
          <p:nvPr>
            <p:ph idx="1"/>
          </p:nvPr>
        </p:nvSpPr>
        <p:spPr>
          <a:xfrm>
            <a:off x="660042" y="806824"/>
            <a:ext cx="2919738" cy="1494117"/>
          </a:xfrm>
        </p:spPr>
        <p:txBody>
          <a:bodyPr vert="horz" lIns="91440" tIns="45720" rIns="91440" bIns="45720" rtlCol="0" anchor="b">
            <a:normAutofit/>
          </a:bodyPr>
          <a:lstStyle/>
          <a:p>
            <a:pPr marL="0" indent="0">
              <a:buNone/>
            </a:pPr>
            <a:r>
              <a:rPr lang="en-US" sz="2000" kern="1200">
                <a:solidFill>
                  <a:srgbClr val="FFFFFF"/>
                </a:solidFill>
                <a:latin typeface="+mn-lt"/>
                <a:ea typeface="+mn-ea"/>
                <a:cs typeface="+mn-cs"/>
              </a:rPr>
              <a:t>a visual representation of a </a:t>
            </a:r>
            <a:r>
              <a:rPr lang="en-US" sz="2000" b="1" kern="1200">
                <a:solidFill>
                  <a:srgbClr val="FFFFFF"/>
                </a:solidFill>
                <a:latin typeface="+mn-lt"/>
                <a:ea typeface="+mn-ea"/>
                <a:cs typeface="+mn-cs"/>
              </a:rPr>
              <a:t>simple linear regression</a:t>
            </a:r>
            <a:r>
              <a:rPr lang="en-US" sz="2000" kern="1200">
                <a:solidFill>
                  <a:srgbClr val="FFFFFF"/>
                </a:solidFill>
                <a:latin typeface="+mn-lt"/>
                <a:ea typeface="+mn-ea"/>
                <a:cs typeface="+mn-cs"/>
              </a:rPr>
              <a:t> model</a:t>
            </a:r>
          </a:p>
        </p:txBody>
      </p:sp>
      <p:pic>
        <p:nvPicPr>
          <p:cNvPr id="1026" name="Picture 2" descr="Fundamentals of Linear Regression for Machine Learning | by Susan Maina |  Towards Data Science">
            <a:extLst>
              <a:ext uri="{FF2B5EF4-FFF2-40B4-BE49-F238E27FC236}">
                <a16:creationId xmlns:a16="http://schemas.microsoft.com/office/drawing/2014/main" id="{9030BC65-6588-A87E-D4E6-08D7014F0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88" r="7982" b="-1"/>
          <a:stretch/>
        </p:blipFill>
        <p:spPr bwMode="auto">
          <a:xfrm>
            <a:off x="4502428" y="699421"/>
            <a:ext cx="7225748" cy="5459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6966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56F767-5646-5CD1-8B7A-8BA6CBCE43D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9FFB27-5DF3-0F85-ABD4-0F0A69CE2A1B}"/>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Linear Regression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AEEE21A-79D5-E494-A4A6-6940D55931AA}"/>
                  </a:ext>
                </a:extLst>
              </p:cNvPr>
              <p:cNvSpPr>
                <a:spLocks noGrp="1"/>
              </p:cNvSpPr>
              <p:nvPr>
                <p:ph idx="1"/>
              </p:nvPr>
            </p:nvSpPr>
            <p:spPr>
              <a:xfrm>
                <a:off x="4810259" y="649480"/>
                <a:ext cx="6555347" cy="5546047"/>
              </a:xfrm>
            </p:spPr>
            <p:txBody>
              <a:bodyPr anchor="ctr">
                <a:normAutofit/>
              </a:bodyPr>
              <a:lstStyle/>
              <a:p>
                <a:pPr>
                  <a:buFont typeface="Arial" panose="020B0604020202020204" pitchFamily="34" charset="0"/>
                  <a:buChar char="•"/>
                </a:pPr>
                <a:r>
                  <a:rPr lang="en-IN" sz="2000">
                    <a:latin typeface="Palatino Linotype" panose="02040502050505030304" pitchFamily="18" charset="0"/>
                  </a:rPr>
                  <a:t>The </a:t>
                </a:r>
                <a:r>
                  <a:rPr lang="en-IN" sz="2000" b="1">
                    <a:latin typeface="Palatino Linotype" panose="02040502050505030304" pitchFamily="18" charset="0"/>
                  </a:rPr>
                  <a:t>regression line</a:t>
                </a:r>
                <a:r>
                  <a:rPr lang="en-IN" sz="2000">
                    <a:latin typeface="Palatino Linotype" panose="02040502050505030304" pitchFamily="18" charset="0"/>
                  </a:rPr>
                  <a:t> captures the general trend of the data and provides predicted values </a:t>
                </a:r>
                <a14:m>
                  <m:oMath xmlns:m="http://schemas.openxmlformats.org/officeDocument/2006/math">
                    <m:acc>
                      <m:accPr>
                        <m:chr m:val="̂"/>
                        <m:ctrlPr>
                          <a:rPr lang="en-IN" sz="2000" i="1">
                            <a:latin typeface="Cambria Math" panose="02040503050406030204" pitchFamily="18" charset="0"/>
                          </a:rPr>
                        </m:ctrlPr>
                      </m:accPr>
                      <m:e>
                        <m:r>
                          <a:rPr lang="en-US" sz="2000" b="0" i="1">
                            <a:latin typeface="Cambria Math" panose="02040503050406030204" pitchFamily="18" charset="0"/>
                          </a:rPr>
                          <m:t>𝑌</m:t>
                        </m:r>
                      </m:e>
                    </m:acc>
                    <m:r>
                      <a:rPr lang="en-US" sz="2000" b="0" i="1">
                        <a:latin typeface="Cambria Math" panose="02040503050406030204" pitchFamily="18" charset="0"/>
                      </a:rPr>
                      <m:t> </m:t>
                    </m:r>
                  </m:oMath>
                </a14:m>
                <a:r>
                  <a:rPr lang="en-IN" sz="2000">
                    <a:latin typeface="Palatino Linotype" panose="02040502050505030304" pitchFamily="18" charset="0"/>
                  </a:rPr>
                  <a:t>for given input values </a:t>
                </a:r>
                <a:r>
                  <a:rPr lang="en-IN" sz="2000" b="1">
                    <a:latin typeface="Palatino Linotype" panose="02040502050505030304" pitchFamily="18" charset="0"/>
                  </a:rPr>
                  <a:t>X</a:t>
                </a:r>
                <a:r>
                  <a:rPr lang="en-IN" sz="2000">
                    <a:latin typeface="Palatino Linotype" panose="02040502050505030304" pitchFamily="18" charset="0"/>
                  </a:rPr>
                  <a:t>.</a:t>
                </a:r>
              </a:p>
              <a:p>
                <a:pPr>
                  <a:buFont typeface="Arial" panose="020B0604020202020204" pitchFamily="34" charset="0"/>
                  <a:buChar char="•"/>
                </a:pPr>
                <a:r>
                  <a:rPr lang="en-IN" sz="2000">
                    <a:latin typeface="Palatino Linotype" panose="02040502050505030304" pitchFamily="18" charset="0"/>
                  </a:rPr>
                  <a:t>The </a:t>
                </a:r>
                <a:r>
                  <a:rPr lang="en-IN" sz="2000" b="1">
                    <a:latin typeface="Palatino Linotype" panose="02040502050505030304" pitchFamily="18" charset="0"/>
                  </a:rPr>
                  <a:t>errors/residuals</a:t>
                </a:r>
                <a:r>
                  <a:rPr lang="en-IN" sz="2000">
                    <a:latin typeface="Palatino Linotype" panose="02040502050505030304" pitchFamily="18" charset="0"/>
                  </a:rPr>
                  <a:t> indicate the difference between the actual observed values and the values predicted by the model.</a:t>
                </a:r>
              </a:p>
              <a:p>
                <a:pPr>
                  <a:buFont typeface="Arial" panose="020B0604020202020204" pitchFamily="34" charset="0"/>
                  <a:buChar char="•"/>
                </a:pPr>
                <a:r>
                  <a:rPr lang="en-IN" sz="2000">
                    <a:latin typeface="Palatino Linotype" panose="02040502050505030304" pitchFamily="18" charset="0"/>
                  </a:rPr>
                  <a:t>The </a:t>
                </a:r>
                <a:r>
                  <a:rPr lang="en-IN" sz="2000" b="1">
                    <a:latin typeface="Palatino Linotype" panose="02040502050505030304" pitchFamily="18" charset="0"/>
                  </a:rPr>
                  <a:t>intercept</a:t>
                </a:r>
                <a:r>
                  <a:rPr lang="en-IN" sz="2000">
                    <a:latin typeface="Palatino Linotype" panose="02040502050505030304" pitchFamily="18" charset="0"/>
                  </a:rPr>
                  <a:t> </a:t>
                </a:r>
                <a:r>
                  <a:rPr lang="el-GR" sz="2000">
                    <a:latin typeface="Palatino Linotype" panose="02040502050505030304" pitchFamily="18" charset="0"/>
                  </a:rPr>
                  <a:t>β</a:t>
                </a:r>
                <a:r>
                  <a:rPr lang="el-GR" sz="2000" baseline="-25000">
                    <a:latin typeface="Palatino Linotype" panose="02040502050505030304" pitchFamily="18" charset="0"/>
                  </a:rPr>
                  <a:t>0</a:t>
                </a:r>
                <a:r>
                  <a:rPr lang="el-GR" sz="2000">
                    <a:latin typeface="Palatino Linotype" panose="02040502050505030304" pitchFamily="18" charset="0"/>
                  </a:rPr>
                  <a:t> </a:t>
                </a:r>
                <a:r>
                  <a:rPr lang="en-IN" sz="2000">
                    <a:latin typeface="Palatino Linotype" panose="02040502050505030304" pitchFamily="18" charset="0"/>
                  </a:rPr>
                  <a:t>shows where the line crosses the Y-axis when </a:t>
                </a:r>
                <a:r>
                  <a:rPr lang="en-IN" sz="2000" b="1">
                    <a:latin typeface="Palatino Linotype" panose="02040502050505030304" pitchFamily="18" charset="0"/>
                  </a:rPr>
                  <a:t>X = 0</a:t>
                </a:r>
                <a:r>
                  <a:rPr lang="en-IN" sz="2000">
                    <a:latin typeface="Palatino Linotype" panose="02040502050505030304" pitchFamily="18" charset="0"/>
                  </a:rPr>
                  <a:t>.</a:t>
                </a:r>
              </a:p>
              <a:p>
                <a:r>
                  <a:rPr lang="en-IN" sz="2000">
                    <a:latin typeface="Palatino Linotype" panose="02040502050505030304" pitchFamily="18" charset="0"/>
                  </a:rPr>
                  <a:t>In practice, the goal of a linear regression model is to find the line that best fits the data by minimizing the residuals, usually using techniques like </a:t>
                </a:r>
                <a:r>
                  <a:rPr lang="en-IN" sz="2000" b="1">
                    <a:latin typeface="Palatino Linotype" panose="02040502050505030304" pitchFamily="18" charset="0"/>
                  </a:rPr>
                  <a:t>least squares regression</a:t>
                </a:r>
                <a:r>
                  <a:rPr lang="en-IN" sz="2000">
                    <a:latin typeface="Palatino Linotype" panose="02040502050505030304" pitchFamily="18" charset="0"/>
                  </a:rPr>
                  <a:t>.</a:t>
                </a:r>
              </a:p>
            </p:txBody>
          </p:sp>
        </mc:Choice>
        <mc:Fallback xmlns="">
          <p:sp>
            <p:nvSpPr>
              <p:cNvPr id="3" name="Content Placeholder 2">
                <a:extLst>
                  <a:ext uri="{FF2B5EF4-FFF2-40B4-BE49-F238E27FC236}">
                    <a16:creationId xmlns:a16="http://schemas.microsoft.com/office/drawing/2014/main" id="{6AEEE21A-79D5-E494-A4A6-6940D55931AA}"/>
                  </a:ext>
                </a:extLst>
              </p:cNvPr>
              <p:cNvSpPr>
                <a:spLocks noGrp="1" noRot="1" noChangeAspect="1" noMove="1" noResize="1" noEditPoints="1" noAdjustHandles="1" noChangeArrowheads="1" noChangeShapeType="1" noTextEdit="1"/>
              </p:cNvSpPr>
              <p:nvPr>
                <p:ph idx="1"/>
              </p:nvPr>
            </p:nvSpPr>
            <p:spPr>
              <a:xfrm>
                <a:off x="4810259" y="649480"/>
                <a:ext cx="6555347" cy="5546047"/>
              </a:xfrm>
              <a:blipFill>
                <a:blip r:embed="rId2"/>
                <a:stretch>
                  <a:fillRect l="-774"/>
                </a:stretch>
              </a:blipFill>
            </p:spPr>
            <p:txBody>
              <a:bodyPr/>
              <a:lstStyle/>
              <a:p>
                <a:r>
                  <a:rPr lang="en-US">
                    <a:noFill/>
                  </a:rPr>
                  <a:t> </a:t>
                </a:r>
              </a:p>
            </p:txBody>
          </p:sp>
        </mc:Fallback>
      </mc:AlternateContent>
    </p:spTree>
    <p:extLst>
      <p:ext uri="{BB962C8B-B14F-4D97-AF65-F5344CB8AC3E}">
        <p14:creationId xmlns:p14="http://schemas.microsoft.com/office/powerpoint/2010/main" val="2211850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AC7249-B609-3030-7B4F-7BD8A0DA324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A6B7DD-5C33-F970-ECAE-98C0088864DA}"/>
              </a:ext>
            </a:extLst>
          </p:cNvPr>
          <p:cNvSpPr>
            <a:spLocks noGrp="1"/>
          </p:cNvSpPr>
          <p:nvPr>
            <p:ph type="title"/>
          </p:nvPr>
        </p:nvSpPr>
        <p:spPr>
          <a:xfrm>
            <a:off x="838200" y="1195697"/>
            <a:ext cx="3200400" cy="4238118"/>
          </a:xfrm>
        </p:spPr>
        <p:txBody>
          <a:bodyPr>
            <a:normAutofit/>
          </a:bodyPr>
          <a:lstStyle/>
          <a:p>
            <a:r>
              <a:rPr lang="en-US">
                <a:solidFill>
                  <a:schemeClr val="bg1"/>
                </a:solidFill>
              </a:rPr>
              <a:t>MapReduce</a:t>
            </a:r>
          </a:p>
        </p:txBody>
      </p:sp>
      <p:grpSp>
        <p:nvGrpSpPr>
          <p:cNvPr id="13"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7" name="Oval 16">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EB51005E-C77D-DBC8-4206-B8288E4D7737}"/>
              </a:ext>
            </a:extLst>
          </p:cNvPr>
          <p:cNvGraphicFramePr>
            <a:graphicFrameLocks noGrp="1"/>
          </p:cNvGraphicFramePr>
          <p:nvPr>
            <p:ph idx="1"/>
            <p:extLst>
              <p:ext uri="{D42A27DB-BD31-4B8C-83A1-F6EECF244321}">
                <p14:modId xmlns:p14="http://schemas.microsoft.com/office/powerpoint/2010/main" val="50218202"/>
              </p:ext>
            </p:extLst>
          </p:nvPr>
        </p:nvGraphicFramePr>
        <p:xfrm>
          <a:off x="5245039" y="202912"/>
          <a:ext cx="6540702" cy="6403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2072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B4809-69BF-855A-B7A7-D5EB452BC9B8}"/>
              </a:ext>
            </a:extLst>
          </p:cNvPr>
          <p:cNvSpPr>
            <a:spLocks noGrp="1"/>
          </p:cNvSpPr>
          <p:nvPr>
            <p:ph type="title"/>
          </p:nvPr>
        </p:nvSpPr>
        <p:spPr>
          <a:xfrm>
            <a:off x="838200" y="365125"/>
            <a:ext cx="10515600" cy="1325563"/>
          </a:xfrm>
        </p:spPr>
        <p:txBody>
          <a:bodyPr>
            <a:normAutofit/>
          </a:bodyPr>
          <a:lstStyle/>
          <a:p>
            <a:r>
              <a:rPr lang="en-US" sz="5400"/>
              <a:t>Linear Regression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D186856-726D-96DC-1C95-83E139576269}"/>
                  </a:ext>
                </a:extLst>
              </p:cNvPr>
              <p:cNvSpPr>
                <a:spLocks noGrp="1"/>
              </p:cNvSpPr>
              <p:nvPr>
                <p:ph idx="1"/>
              </p:nvPr>
            </p:nvSpPr>
            <p:spPr>
              <a:xfrm>
                <a:off x="669036" y="1807549"/>
                <a:ext cx="10515600" cy="4928617"/>
              </a:xfrm>
            </p:spPr>
            <p:txBody>
              <a:bodyPr>
                <a:normAutofit/>
              </a:bodyPr>
              <a:lstStyle/>
              <a:p>
                <a:r>
                  <a:rPr lang="en-IN" sz="1800" b="1" dirty="0"/>
                  <a:t>Regression Line (Line of Best Fit)</a:t>
                </a:r>
                <a:r>
                  <a:rPr lang="en-IN" sz="1800" dirty="0"/>
                  <a:t>:</a:t>
                </a:r>
              </a:p>
              <a:p>
                <a:pPr lvl="1"/>
                <a:r>
                  <a:rPr lang="en-IN" sz="1800" dirty="0"/>
                  <a:t>The dashed line is the </a:t>
                </a:r>
                <a:r>
                  <a:rPr lang="en-IN" sz="1800" b="1" dirty="0"/>
                  <a:t>regression line</a:t>
                </a:r>
                <a:r>
                  <a:rPr lang="en-IN" sz="1800" dirty="0"/>
                  <a:t> which represents the relationship between the independent (input) variable </a:t>
                </a:r>
                <a:r>
                  <a:rPr lang="en-IN" sz="1800" b="1" dirty="0"/>
                  <a:t>X</a:t>
                </a:r>
                <a:r>
                  <a:rPr lang="en-IN" sz="1800" dirty="0"/>
                  <a:t> and the dependent (target) variable </a:t>
                </a:r>
                <a:r>
                  <a:rPr lang="en-IN" sz="1800" b="1" dirty="0"/>
                  <a:t>Y</a:t>
                </a:r>
                <a:r>
                  <a:rPr lang="en-IN" sz="1800" dirty="0"/>
                  <a:t>.</a:t>
                </a:r>
              </a:p>
              <a:p>
                <a:pPr lvl="1"/>
                <a:r>
                  <a:rPr lang="en-IN" sz="1800" dirty="0"/>
                  <a:t>The equation of the line is:</a:t>
                </a:r>
              </a:p>
              <a:p>
                <a:pPr lvl="1"/>
                <a:r>
                  <a:rPr lang="en-IN" sz="1800" dirty="0"/>
                  <a:t> </a:t>
                </a:r>
                <a14:m>
                  <m:oMath xmlns:m="http://schemas.openxmlformats.org/officeDocument/2006/math">
                    <m:acc>
                      <m:accPr>
                        <m:chr m:val="̂"/>
                        <m:ctrlPr>
                          <a:rPr lang="en-IN" sz="1800" i="1">
                            <a:latin typeface="Cambria Math" panose="02040503050406030204" pitchFamily="18" charset="0"/>
                          </a:rPr>
                        </m:ctrlPr>
                      </m:accPr>
                      <m:e>
                        <m:r>
                          <a:rPr lang="en-US" sz="1800" b="0" i="1">
                            <a:latin typeface="Cambria Math" panose="02040503050406030204" pitchFamily="18" charset="0"/>
                          </a:rPr>
                          <m:t>𝑌</m:t>
                        </m:r>
                      </m:e>
                    </m:acc>
                  </m:oMath>
                </a14:m>
                <a:r>
                  <a:rPr lang="en-IN" sz="1800" dirty="0"/>
                  <a:t>=</a:t>
                </a:r>
                <a:r>
                  <a:rPr lang="el-GR" sz="1800" dirty="0"/>
                  <a:t>β</a:t>
                </a:r>
                <a:r>
                  <a:rPr lang="el-GR" sz="1800" baseline="-25000" dirty="0"/>
                  <a:t>0</a:t>
                </a:r>
                <a:r>
                  <a:rPr lang="el-GR" sz="1800" dirty="0"/>
                  <a:t>+β</a:t>
                </a:r>
                <a:r>
                  <a:rPr lang="el-GR" sz="1800" baseline="-25000" dirty="0"/>
                  <a:t>1</a:t>
                </a:r>
                <a:r>
                  <a:rPr lang="en-IN" sz="1800" dirty="0"/>
                  <a:t>X      where:</a:t>
                </a:r>
              </a:p>
              <a:p>
                <a:pPr lvl="2"/>
                <a:r>
                  <a:rPr lang="en-IN" sz="1800" dirty="0"/>
                  <a:t> </a:t>
                </a:r>
                <a14:m>
                  <m:oMath xmlns:m="http://schemas.openxmlformats.org/officeDocument/2006/math">
                    <m:acc>
                      <m:accPr>
                        <m:chr m:val="̂"/>
                        <m:ctrlPr>
                          <a:rPr lang="en-IN" sz="1800" i="1">
                            <a:latin typeface="Cambria Math" panose="02040503050406030204" pitchFamily="18" charset="0"/>
                          </a:rPr>
                        </m:ctrlPr>
                      </m:accPr>
                      <m:e>
                        <m:r>
                          <a:rPr lang="en-US" sz="1800" b="0" i="1">
                            <a:latin typeface="Cambria Math" panose="02040503050406030204" pitchFamily="18" charset="0"/>
                          </a:rPr>
                          <m:t>𝑌</m:t>
                        </m:r>
                      </m:e>
                    </m:acc>
                  </m:oMath>
                </a14:m>
                <a:r>
                  <a:rPr lang="en-IN" sz="1800" dirty="0"/>
                  <a:t> is the </a:t>
                </a:r>
                <a:r>
                  <a:rPr lang="en-IN" sz="1800" b="1" dirty="0"/>
                  <a:t>predicted value</a:t>
                </a:r>
                <a:r>
                  <a:rPr lang="en-IN" sz="1800" dirty="0"/>
                  <a:t> of Y,</a:t>
                </a:r>
              </a:p>
              <a:p>
                <a:pPr lvl="2"/>
                <a:r>
                  <a:rPr lang="el-GR" sz="1800" dirty="0"/>
                  <a:t>β</a:t>
                </a:r>
                <a:r>
                  <a:rPr lang="en-US" sz="1800" baseline="-25000" dirty="0"/>
                  <a:t>o</a:t>
                </a:r>
                <a:r>
                  <a:rPr lang="el-GR" sz="1800" baseline="-25000" dirty="0"/>
                  <a:t> </a:t>
                </a:r>
                <a:r>
                  <a:rPr lang="en-IN" sz="1800" dirty="0"/>
                  <a:t>is the </a:t>
                </a:r>
                <a:r>
                  <a:rPr lang="en-IN" sz="1800" b="1" dirty="0"/>
                  <a:t>intercept</a:t>
                </a:r>
                <a:r>
                  <a:rPr lang="en-IN" sz="1800" dirty="0"/>
                  <a:t>, representing the point where the line crosses the Y-axis,</a:t>
                </a:r>
              </a:p>
              <a:p>
                <a:pPr lvl="2"/>
                <a:r>
                  <a:rPr lang="el-GR" sz="1800" dirty="0"/>
                  <a:t>β</a:t>
                </a:r>
                <a:r>
                  <a:rPr lang="el-GR" sz="1800" baseline="-25000" dirty="0"/>
                  <a:t>1</a:t>
                </a:r>
                <a:r>
                  <a:rPr lang="el-GR" sz="1800" dirty="0"/>
                  <a:t>​ </a:t>
                </a:r>
                <a:r>
                  <a:rPr lang="en-IN" sz="1800" dirty="0"/>
                  <a:t>is the </a:t>
                </a:r>
                <a:r>
                  <a:rPr lang="en-IN" sz="1800" b="1" dirty="0"/>
                  <a:t>slope</a:t>
                </a:r>
                <a:r>
                  <a:rPr lang="en-IN" sz="1800" dirty="0"/>
                  <a:t>, representing the rate of change of Y with respect to X.</a:t>
                </a:r>
              </a:p>
              <a:p>
                <a:r>
                  <a:rPr lang="en-IN" sz="1800" b="1" dirty="0"/>
                  <a:t>Independent/Input Feature (X)</a:t>
                </a:r>
                <a:r>
                  <a:rPr lang="en-IN" sz="1800" dirty="0"/>
                  <a:t>:</a:t>
                </a:r>
              </a:p>
              <a:p>
                <a:pPr lvl="1"/>
                <a:r>
                  <a:rPr lang="en-IN" sz="1800" dirty="0"/>
                  <a:t>The X-axis represents the </a:t>
                </a:r>
                <a:r>
                  <a:rPr lang="en-IN" sz="1800" b="1" dirty="0"/>
                  <a:t>independent variable</a:t>
                </a:r>
                <a:r>
                  <a:rPr lang="en-IN" sz="1800" dirty="0"/>
                  <a:t> or feature, denoted as </a:t>
                </a:r>
                <a:r>
                  <a:rPr lang="en-IN" sz="1800" b="1" dirty="0"/>
                  <a:t>X</a:t>
                </a:r>
                <a:r>
                  <a:rPr lang="en-IN" sz="1800" dirty="0"/>
                  <a:t>. It is the input feature we use to predict the dependent variable.</a:t>
                </a:r>
              </a:p>
              <a:p>
                <a:r>
                  <a:rPr lang="en-IN" sz="1800" b="1" dirty="0"/>
                  <a:t>Dependent/Target Feature (Y)</a:t>
                </a:r>
                <a:r>
                  <a:rPr lang="en-IN" sz="1800" dirty="0"/>
                  <a:t>:</a:t>
                </a:r>
              </a:p>
              <a:p>
                <a:pPr lvl="1"/>
                <a:r>
                  <a:rPr lang="en-IN" sz="1800" dirty="0"/>
                  <a:t>The Y-axis represents the </a:t>
                </a:r>
                <a:r>
                  <a:rPr lang="en-IN" sz="1800" b="1" dirty="0"/>
                  <a:t>dependent variable</a:t>
                </a:r>
                <a:r>
                  <a:rPr lang="en-IN" sz="1800" dirty="0"/>
                  <a:t> or the target we are trying to predict, denoted as </a:t>
                </a:r>
                <a:r>
                  <a:rPr lang="en-IN" sz="1800" b="1" dirty="0"/>
                  <a:t>Y</a:t>
                </a:r>
                <a:r>
                  <a:rPr lang="en-IN" sz="1800" dirty="0"/>
                  <a:t>. It depends on the input feature </a:t>
                </a:r>
                <a:r>
                  <a:rPr lang="en-IN" sz="1800" b="1" dirty="0"/>
                  <a:t>X</a:t>
                </a:r>
                <a:r>
                  <a:rPr lang="en-IN" sz="1800" dirty="0"/>
                  <a:t>.</a:t>
                </a:r>
              </a:p>
            </p:txBody>
          </p:sp>
        </mc:Choice>
        <mc:Fallback xmlns="">
          <p:sp>
            <p:nvSpPr>
              <p:cNvPr id="3" name="Content Placeholder 2">
                <a:extLst>
                  <a:ext uri="{FF2B5EF4-FFF2-40B4-BE49-F238E27FC236}">
                    <a16:creationId xmlns:a16="http://schemas.microsoft.com/office/drawing/2014/main" id="{8D186856-726D-96DC-1C95-83E139576269}"/>
                  </a:ext>
                </a:extLst>
              </p:cNvPr>
              <p:cNvSpPr>
                <a:spLocks noGrp="1" noRot="1" noChangeAspect="1" noMove="1" noResize="1" noEditPoints="1" noAdjustHandles="1" noChangeArrowheads="1" noChangeShapeType="1" noTextEdit="1"/>
              </p:cNvSpPr>
              <p:nvPr>
                <p:ph idx="1"/>
              </p:nvPr>
            </p:nvSpPr>
            <p:spPr>
              <a:xfrm>
                <a:off x="669036" y="1807549"/>
                <a:ext cx="10515600" cy="4928617"/>
              </a:xfrm>
              <a:blipFill>
                <a:blip r:embed="rId2"/>
                <a:stretch>
                  <a:fillRect l="-362" t="-1028" r="-362"/>
                </a:stretch>
              </a:blipFill>
            </p:spPr>
            <p:txBody>
              <a:bodyPr/>
              <a:lstStyle/>
              <a:p>
                <a:r>
                  <a:rPr lang="en-US">
                    <a:noFill/>
                  </a:rPr>
                  <a:t> </a:t>
                </a:r>
              </a:p>
            </p:txBody>
          </p:sp>
        </mc:Fallback>
      </mc:AlternateContent>
    </p:spTree>
    <p:extLst>
      <p:ext uri="{BB962C8B-B14F-4D97-AF65-F5344CB8AC3E}">
        <p14:creationId xmlns:p14="http://schemas.microsoft.com/office/powerpoint/2010/main" val="201577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33099-1331-75CF-744F-7A5E9138C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42D32-F5E5-39C3-3C40-7702AABE428A}"/>
              </a:ext>
            </a:extLst>
          </p:cNvPr>
          <p:cNvSpPr>
            <a:spLocks noGrp="1"/>
          </p:cNvSpPr>
          <p:nvPr>
            <p:ph type="title"/>
          </p:nvPr>
        </p:nvSpPr>
        <p:spPr>
          <a:xfrm>
            <a:off x="838200" y="365125"/>
            <a:ext cx="10515600" cy="1325563"/>
          </a:xfrm>
        </p:spPr>
        <p:txBody>
          <a:bodyPr>
            <a:normAutofit/>
          </a:bodyPr>
          <a:lstStyle/>
          <a:p>
            <a:r>
              <a:rPr lang="en-US" sz="5400"/>
              <a:t>Linear Regression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0B95406-FA30-B72D-B37A-89F1F2530FC7}"/>
                  </a:ext>
                </a:extLst>
              </p:cNvPr>
              <p:cNvSpPr>
                <a:spLocks noGrp="1"/>
              </p:cNvSpPr>
              <p:nvPr>
                <p:ph idx="1"/>
              </p:nvPr>
            </p:nvSpPr>
            <p:spPr>
              <a:xfrm>
                <a:off x="838200" y="1929384"/>
                <a:ext cx="10515600" cy="4251960"/>
              </a:xfrm>
            </p:spPr>
            <p:txBody>
              <a:bodyPr>
                <a:noAutofit/>
              </a:bodyPr>
              <a:lstStyle/>
              <a:p>
                <a:r>
                  <a:rPr lang="en-IN" sz="1800" b="1" dirty="0"/>
                  <a:t>Predicted Value </a:t>
                </a:r>
                <a:r>
                  <a:rPr lang="en-IN" sz="1800" dirty="0"/>
                  <a:t> </a:t>
                </a:r>
                <a14:m>
                  <m:oMath xmlns:m="http://schemas.openxmlformats.org/officeDocument/2006/math">
                    <m:acc>
                      <m:accPr>
                        <m:chr m:val="̂"/>
                        <m:ctrlPr>
                          <a:rPr lang="en-IN" sz="1800" i="1">
                            <a:latin typeface="Cambria Math" panose="02040503050406030204" pitchFamily="18" charset="0"/>
                          </a:rPr>
                        </m:ctrlPr>
                      </m:accPr>
                      <m:e>
                        <m:r>
                          <a:rPr lang="en-US" sz="1800" b="0" i="1">
                            <a:latin typeface="Cambria Math" panose="02040503050406030204" pitchFamily="18" charset="0"/>
                          </a:rPr>
                          <m:t>𝑌</m:t>
                        </m:r>
                      </m:e>
                    </m:acc>
                  </m:oMath>
                </a14:m>
                <a:r>
                  <a:rPr lang="en-IN" sz="1800" dirty="0"/>
                  <a:t>:</a:t>
                </a:r>
              </a:p>
              <a:p>
                <a:pPr lvl="1"/>
                <a:r>
                  <a:rPr lang="en-IN" sz="1800" dirty="0"/>
                  <a:t>The </a:t>
                </a:r>
                <a:r>
                  <a:rPr lang="en-IN" sz="1800" b="1" dirty="0"/>
                  <a:t>red dot</a:t>
                </a:r>
                <a:r>
                  <a:rPr lang="en-IN" sz="1800" dirty="0"/>
                  <a:t> on the regression line represents the </a:t>
                </a:r>
                <a:r>
                  <a:rPr lang="en-IN" sz="1800" b="1" dirty="0"/>
                  <a:t>predicted value</a:t>
                </a:r>
                <a:r>
                  <a:rPr lang="en-IN" sz="1800" dirty="0"/>
                  <a:t>  </a:t>
                </a:r>
                <a14:m>
                  <m:oMath xmlns:m="http://schemas.openxmlformats.org/officeDocument/2006/math">
                    <m:acc>
                      <m:accPr>
                        <m:chr m:val="̂"/>
                        <m:ctrlPr>
                          <a:rPr lang="en-IN" sz="1800" i="1">
                            <a:latin typeface="Cambria Math" panose="02040503050406030204" pitchFamily="18" charset="0"/>
                          </a:rPr>
                        </m:ctrlPr>
                      </m:accPr>
                      <m:e>
                        <m:r>
                          <a:rPr lang="en-US" sz="1800" b="0" i="1">
                            <a:latin typeface="Cambria Math" panose="02040503050406030204" pitchFamily="18" charset="0"/>
                          </a:rPr>
                          <m:t>𝑌</m:t>
                        </m:r>
                      </m:e>
                    </m:acc>
                  </m:oMath>
                </a14:m>
                <a:r>
                  <a:rPr lang="en-IN" sz="1800" dirty="0"/>
                  <a:t>for a given X. This is the value predicted by the regression model for a particular input value of </a:t>
                </a:r>
                <a:r>
                  <a:rPr lang="en-IN" sz="1800" b="1" dirty="0"/>
                  <a:t>X</a:t>
                </a:r>
                <a:r>
                  <a:rPr lang="en-IN" sz="1800" dirty="0"/>
                  <a:t>.</a:t>
                </a:r>
                <a:endParaRPr lang="en-IN" sz="1800" b="1" dirty="0"/>
              </a:p>
              <a:p>
                <a:r>
                  <a:rPr lang="en-IN" sz="1800" b="1" dirty="0"/>
                  <a:t>Actual Value (Y)</a:t>
                </a:r>
                <a:r>
                  <a:rPr lang="en-IN" sz="1800" dirty="0"/>
                  <a:t>:</a:t>
                </a:r>
              </a:p>
              <a:p>
                <a:pPr lvl="1"/>
                <a:r>
                  <a:rPr lang="en-IN" sz="1800" dirty="0"/>
                  <a:t>The </a:t>
                </a:r>
                <a:r>
                  <a:rPr lang="en-IN" sz="1800" b="1" dirty="0"/>
                  <a:t>blue dots</a:t>
                </a:r>
                <a:r>
                  <a:rPr lang="en-IN" sz="1800" dirty="0"/>
                  <a:t> above and below the regression line represent the </a:t>
                </a:r>
                <a:r>
                  <a:rPr lang="en-IN" sz="1800" b="1" dirty="0"/>
                  <a:t>actual values</a:t>
                </a:r>
                <a:r>
                  <a:rPr lang="en-IN" sz="1800" dirty="0"/>
                  <a:t> of Y for the corresponding X values. These are the true target values in the dataset.</a:t>
                </a:r>
              </a:p>
              <a:p>
                <a:r>
                  <a:rPr lang="en-IN" sz="1800" b="1" dirty="0"/>
                  <a:t>Errors/Residuals (E)</a:t>
                </a:r>
                <a:r>
                  <a:rPr lang="en-IN" sz="1800" dirty="0"/>
                  <a:t>:</a:t>
                </a:r>
              </a:p>
              <a:p>
                <a:pPr lvl="1"/>
                <a:r>
                  <a:rPr lang="en-IN" sz="1800" dirty="0"/>
                  <a:t>The </a:t>
                </a:r>
                <a:r>
                  <a:rPr lang="en-IN" sz="1800" b="1" dirty="0"/>
                  <a:t>vertical lines</a:t>
                </a:r>
                <a:r>
                  <a:rPr lang="en-IN" sz="1800" dirty="0"/>
                  <a:t> between the actual data points (blue dots) and the regression line represent the </a:t>
                </a:r>
                <a:r>
                  <a:rPr lang="en-IN" sz="1800" b="1" dirty="0"/>
                  <a:t>residuals</a:t>
                </a:r>
                <a:r>
                  <a:rPr lang="en-IN" sz="1800" dirty="0"/>
                  <a:t> or </a:t>
                </a:r>
                <a:r>
                  <a:rPr lang="en-IN" sz="1800" b="1" dirty="0"/>
                  <a:t>errors</a:t>
                </a:r>
                <a:r>
                  <a:rPr lang="en-IN" sz="1800" dirty="0"/>
                  <a:t>, denoted as E.</a:t>
                </a:r>
              </a:p>
              <a:p>
                <a:pPr lvl="1"/>
                <a:r>
                  <a:rPr lang="en-IN" sz="1800" dirty="0"/>
                  <a:t>Residual (Error) is the difference between the actual value Y and the predicted value  </a:t>
                </a:r>
              </a:p>
              <a:p>
                <a:pPr lvl="1"/>
                <a14:m>
                  <m:oMath xmlns:m="http://schemas.openxmlformats.org/officeDocument/2006/math">
                    <m:acc>
                      <m:accPr>
                        <m:chr m:val="̂"/>
                        <m:ctrlPr>
                          <a:rPr lang="en-IN" sz="1800" i="1">
                            <a:latin typeface="Cambria Math" panose="02040503050406030204" pitchFamily="18" charset="0"/>
                          </a:rPr>
                        </m:ctrlPr>
                      </m:accPr>
                      <m:e>
                        <m:r>
                          <a:rPr lang="en-US" sz="1800" b="0" i="1">
                            <a:latin typeface="Cambria Math" panose="02040503050406030204" pitchFamily="18" charset="0"/>
                          </a:rPr>
                          <m:t>𝑌</m:t>
                        </m:r>
                      </m:e>
                    </m:acc>
                  </m:oMath>
                </a14:m>
                <a:r>
                  <a:rPr lang="en-IN" sz="1800" dirty="0"/>
                  <a:t>: E=Y− </a:t>
                </a:r>
                <a14:m>
                  <m:oMath xmlns:m="http://schemas.openxmlformats.org/officeDocument/2006/math">
                    <m:acc>
                      <m:accPr>
                        <m:chr m:val="̂"/>
                        <m:ctrlPr>
                          <a:rPr lang="en-IN" sz="1800" i="1">
                            <a:latin typeface="Cambria Math" panose="02040503050406030204" pitchFamily="18" charset="0"/>
                          </a:rPr>
                        </m:ctrlPr>
                      </m:accPr>
                      <m:e>
                        <m:r>
                          <a:rPr lang="en-US" sz="1800" i="1">
                            <a:latin typeface="Cambria Math" panose="02040503050406030204" pitchFamily="18" charset="0"/>
                          </a:rPr>
                          <m:t>𝑌</m:t>
                        </m:r>
                      </m:e>
                    </m:acc>
                  </m:oMath>
                </a14:m>
                <a:r>
                  <a:rPr lang="en-IN" sz="1800" dirty="0"/>
                  <a:t>E = Y -  </a:t>
                </a:r>
                <a14:m>
                  <m:oMath xmlns:m="http://schemas.openxmlformats.org/officeDocument/2006/math">
                    <m:acc>
                      <m:accPr>
                        <m:chr m:val="̂"/>
                        <m:ctrlPr>
                          <a:rPr lang="en-IN" sz="1800" i="1">
                            <a:latin typeface="Cambria Math" panose="02040503050406030204" pitchFamily="18" charset="0"/>
                          </a:rPr>
                        </m:ctrlPr>
                      </m:accPr>
                      <m:e>
                        <m:r>
                          <a:rPr lang="en-US" sz="1800" i="1">
                            <a:latin typeface="Cambria Math" panose="02040503050406030204" pitchFamily="18" charset="0"/>
                          </a:rPr>
                          <m:t>𝑌</m:t>
                        </m:r>
                      </m:e>
                    </m:acc>
                  </m:oMath>
                </a14:m>
                <a:endParaRPr lang="en-IN" sz="1800" dirty="0"/>
              </a:p>
              <a:p>
                <a:pPr lvl="1"/>
                <a:r>
                  <a:rPr lang="en-IN" sz="1800" dirty="0"/>
                  <a:t>These errors indicate how far off the predictions are from the actual data points. In linear regression, the goal is to minimize the sum of these residuals.</a:t>
                </a:r>
              </a:p>
              <a:p>
                <a:r>
                  <a:rPr lang="en-IN" sz="1800" b="1" dirty="0"/>
                  <a:t>Intercept (</a:t>
                </a:r>
                <a:r>
                  <a:rPr lang="el-GR" sz="1800" b="1" dirty="0"/>
                  <a:t>β</a:t>
                </a:r>
                <a:r>
                  <a:rPr lang="el-GR" sz="1800" b="1" baseline="-25000" dirty="0"/>
                  <a:t>0</a:t>
                </a:r>
                <a:r>
                  <a:rPr lang="el-GR" sz="1800" b="1" dirty="0"/>
                  <a:t>)</a:t>
                </a:r>
                <a:r>
                  <a:rPr lang="el-GR" sz="1800" dirty="0"/>
                  <a:t>:</a:t>
                </a:r>
              </a:p>
              <a:p>
                <a:pPr lvl="1"/>
                <a:r>
                  <a:rPr lang="en-IN" sz="1800" dirty="0"/>
                  <a:t>The intercept, denoted as </a:t>
                </a:r>
                <a:r>
                  <a:rPr lang="el-GR" sz="1800" dirty="0"/>
                  <a:t>β</a:t>
                </a:r>
                <a:r>
                  <a:rPr lang="en-US" sz="1800" baseline="-25000" dirty="0"/>
                  <a:t>o</a:t>
                </a:r>
                <a:r>
                  <a:rPr lang="el-GR" sz="1800" dirty="0"/>
                  <a:t>, </a:t>
                </a:r>
                <a:r>
                  <a:rPr lang="en-IN" sz="1800" dirty="0"/>
                  <a:t>is where the regression line intersects the Y-axis. This represents the predicted value of Y when X is zero.</a:t>
                </a:r>
                <a:endParaRPr lang="en-IN" sz="1800" b="1" dirty="0"/>
              </a:p>
              <a:p>
                <a:endParaRPr lang="en-US" sz="1800" dirty="0"/>
              </a:p>
            </p:txBody>
          </p:sp>
        </mc:Choice>
        <mc:Fallback xmlns="">
          <p:sp>
            <p:nvSpPr>
              <p:cNvPr id="3" name="Content Placeholder 2">
                <a:extLst>
                  <a:ext uri="{FF2B5EF4-FFF2-40B4-BE49-F238E27FC236}">
                    <a16:creationId xmlns:a16="http://schemas.microsoft.com/office/drawing/2014/main" id="{10B95406-FA30-B72D-B37A-89F1F2530FC7}"/>
                  </a:ext>
                </a:extLst>
              </p:cNvPr>
              <p:cNvSpPr>
                <a:spLocks noGrp="1" noRot="1" noChangeAspect="1" noMove="1" noResize="1" noEditPoints="1" noAdjustHandles="1" noChangeArrowheads="1" noChangeShapeType="1" noTextEdit="1"/>
              </p:cNvSpPr>
              <p:nvPr>
                <p:ph idx="1"/>
              </p:nvPr>
            </p:nvSpPr>
            <p:spPr>
              <a:xfrm>
                <a:off x="838200" y="1929384"/>
                <a:ext cx="10515600" cy="4251960"/>
              </a:xfrm>
              <a:blipFill>
                <a:blip r:embed="rId2"/>
                <a:stretch>
                  <a:fillRect l="-483" t="-1493" b="-17313"/>
                </a:stretch>
              </a:blipFill>
            </p:spPr>
            <p:txBody>
              <a:bodyPr/>
              <a:lstStyle/>
              <a:p>
                <a:r>
                  <a:rPr lang="en-US">
                    <a:noFill/>
                  </a:rPr>
                  <a:t> </a:t>
                </a:r>
              </a:p>
            </p:txBody>
          </p:sp>
        </mc:Fallback>
      </mc:AlternateContent>
    </p:spTree>
    <p:extLst>
      <p:ext uri="{BB962C8B-B14F-4D97-AF65-F5344CB8AC3E}">
        <p14:creationId xmlns:p14="http://schemas.microsoft.com/office/powerpoint/2010/main" val="4126189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4"/>
        <p:cNvGrpSpPr/>
        <p:nvPr/>
      </p:nvGrpSpPr>
      <p:grpSpPr>
        <a:xfrm>
          <a:off x="0" y="0"/>
          <a:ext cx="0" cy="0"/>
          <a:chOff x="0" y="0"/>
          <a:chExt cx="0" cy="0"/>
        </a:xfrm>
      </p:grpSpPr>
      <p:sp useBgFill="1">
        <p:nvSpPr>
          <p:cNvPr id="122" name="Rectangle 1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Google Shape;115;p26"/>
          <p:cNvSpPr txBox="1">
            <a:spLocks noGrp="1"/>
          </p:cNvSpPr>
          <p:nvPr>
            <p:ph type="title"/>
          </p:nvPr>
        </p:nvSpPr>
        <p:spPr>
          <a:xfrm>
            <a:off x="1371597" y="348865"/>
            <a:ext cx="10044023" cy="877729"/>
          </a:xfrm>
          <a:prstGeom prst="rect">
            <a:avLst/>
          </a:prstGeom>
        </p:spPr>
        <p:txBody>
          <a:bodyPr spcFirstLastPara="1" vert="horz" lIns="91440" tIns="45720" rIns="91440" bIns="45720" rtlCol="0" anchor="ctr" anchorCtr="0">
            <a:normAutofit/>
          </a:bodyPr>
          <a:lstStyle/>
          <a:p>
            <a:pPr>
              <a:spcBef>
                <a:spcPct val="0"/>
              </a:spcBef>
            </a:pPr>
            <a:r>
              <a:rPr lang="en-US" sz="4000" b="1" kern="1200">
                <a:solidFill>
                  <a:srgbClr val="FFFFFF"/>
                </a:solidFill>
                <a:latin typeface="+mj-lt"/>
                <a:ea typeface="+mj-ea"/>
                <a:cs typeface="+mj-cs"/>
                <a:sym typeface="Montserrat"/>
              </a:rPr>
              <a:t>Logistic Regression</a:t>
            </a:r>
            <a:endParaRPr lang="en-US" sz="4000" kern="1200">
              <a:solidFill>
                <a:srgbClr val="FFFFFF"/>
              </a:solidFill>
              <a:latin typeface="+mj-lt"/>
              <a:ea typeface="+mj-ea"/>
              <a:cs typeface="+mj-cs"/>
              <a:sym typeface="Montserrat"/>
            </a:endParaRPr>
          </a:p>
        </p:txBody>
      </p:sp>
      <p:graphicFrame>
        <p:nvGraphicFramePr>
          <p:cNvPr id="118" name="Google Shape;116;p26">
            <a:extLst>
              <a:ext uri="{FF2B5EF4-FFF2-40B4-BE49-F238E27FC236}">
                <a16:creationId xmlns:a16="http://schemas.microsoft.com/office/drawing/2014/main" id="{D775147A-8DFE-B8D2-414A-62882209129B}"/>
              </a:ext>
            </a:extLst>
          </p:cNvPr>
          <p:cNvGraphicFramePr/>
          <p:nvPr>
            <p:extLst>
              <p:ext uri="{D42A27DB-BD31-4B8C-83A1-F6EECF244321}">
                <p14:modId xmlns:p14="http://schemas.microsoft.com/office/powerpoint/2010/main" val="2065132073"/>
              </p:ext>
            </p:extLst>
          </p:nvPr>
        </p:nvGraphicFramePr>
        <p:xfrm>
          <a:off x="644056" y="1924821"/>
          <a:ext cx="10927829" cy="4380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1" name="Google Shape;141;p29"/>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143" name="Google Shape;143;p29"/>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144" name="Google Shape;144;p29"/>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145" name="Google Shape;145;p29"/>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146" name="Google Shape;146;p29"/>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147" name="Google Shape;147;p29"/>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148" name="Google Shape;148;p29"/>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149" name="Google Shape;149;p29"/>
          <p:cNvSpPr txBox="1"/>
          <p:nvPr/>
        </p:nvSpPr>
        <p:spPr>
          <a:xfrm>
            <a:off x="0" y="334967"/>
            <a:ext cx="12016367" cy="810400"/>
          </a:xfrm>
          <a:prstGeom prst="rect">
            <a:avLst/>
          </a:prstGeom>
          <a:noFill/>
          <a:ln>
            <a:noFill/>
          </a:ln>
        </p:spPr>
        <p:txBody>
          <a:bodyPr spcFirstLastPara="1" wrap="square" lIns="121900" tIns="121900" rIns="121900" bIns="121900" anchor="t" anchorCtr="0">
            <a:noAutofit/>
          </a:bodyPr>
          <a:lstStyle/>
          <a:p>
            <a:endParaRPr sz="4000" dirty="0">
              <a:solidFill>
                <a:srgbClr val="2A3990"/>
              </a:solidFill>
              <a:latin typeface="Roboto"/>
              <a:ea typeface="Roboto"/>
              <a:cs typeface="Roboto"/>
              <a:sym typeface="Roboto"/>
            </a:endParaRPr>
          </a:p>
        </p:txBody>
      </p:sp>
      <p:sp>
        <p:nvSpPr>
          <p:cNvPr id="150" name="Google Shape;150;p29"/>
          <p:cNvSpPr txBox="1"/>
          <p:nvPr/>
        </p:nvSpPr>
        <p:spPr>
          <a:xfrm>
            <a:off x="954967" y="4406847"/>
            <a:ext cx="11360800" cy="4452000"/>
          </a:xfrm>
          <a:prstGeom prst="rect">
            <a:avLst/>
          </a:prstGeom>
          <a:noFill/>
          <a:ln>
            <a:noFill/>
          </a:ln>
        </p:spPr>
        <p:txBody>
          <a:bodyPr spcFirstLastPara="1" wrap="square" lIns="121900" tIns="121900" rIns="121900" bIns="121900" anchor="t" anchorCtr="0">
            <a:noAutofit/>
          </a:bodyPr>
          <a:lstStyle/>
          <a:p>
            <a:pPr marL="609585" indent="-516454">
              <a:buClr>
                <a:srgbClr val="313131"/>
              </a:buClr>
              <a:buSzPts val="2500"/>
              <a:buFont typeface="Roboto"/>
              <a:buChar char="●"/>
            </a:pPr>
            <a:endParaRPr sz="3333" dirty="0">
              <a:solidFill>
                <a:srgbClr val="313131"/>
              </a:solidFill>
              <a:highlight>
                <a:schemeClr val="lt1"/>
              </a:highlight>
              <a:latin typeface="Montserrat"/>
              <a:ea typeface="Montserrat"/>
              <a:cs typeface="Montserrat"/>
              <a:sym typeface="Montserrat"/>
            </a:endParaRPr>
          </a:p>
        </p:txBody>
      </p:sp>
      <p:sp>
        <p:nvSpPr>
          <p:cNvPr id="2" name="Title 1">
            <a:extLst>
              <a:ext uri="{FF2B5EF4-FFF2-40B4-BE49-F238E27FC236}">
                <a16:creationId xmlns:a16="http://schemas.microsoft.com/office/drawing/2014/main" id="{103C83B4-3582-1944-9615-C31EDEE460CA}"/>
              </a:ext>
            </a:extLst>
          </p:cNvPr>
          <p:cNvSpPr>
            <a:spLocks noGrp="1"/>
          </p:cNvSpPr>
          <p:nvPr>
            <p:ph type="title"/>
          </p:nvPr>
        </p:nvSpPr>
        <p:spPr/>
        <p:txBody>
          <a:bodyPr/>
          <a:lstStyle/>
          <a:p>
            <a:r>
              <a:rPr lang="en-IN" sz="4400" dirty="0">
                <a:solidFill>
                  <a:srgbClr val="313131"/>
                </a:solidFill>
                <a:highlight>
                  <a:schemeClr val="lt1"/>
                </a:highlight>
                <a:latin typeface="Montserrat"/>
                <a:ea typeface="Montserrat"/>
                <a:cs typeface="Montserrat"/>
                <a:sym typeface="Montserrat"/>
              </a:rPr>
              <a:t>Logistic Regression</a:t>
            </a:r>
            <a:endParaRPr lang="en-US" dirty="0"/>
          </a:p>
        </p:txBody>
      </p:sp>
      <p:graphicFrame>
        <p:nvGraphicFramePr>
          <p:cNvPr id="152" name="Content Placeholder 2">
            <a:extLst>
              <a:ext uri="{FF2B5EF4-FFF2-40B4-BE49-F238E27FC236}">
                <a16:creationId xmlns:a16="http://schemas.microsoft.com/office/drawing/2014/main" id="{D7545A18-6F9C-67D3-634F-F7CCE6C246A4}"/>
              </a:ext>
            </a:extLst>
          </p:cNvPr>
          <p:cNvGraphicFramePr>
            <a:graphicFrameLocks noGrp="1"/>
          </p:cNvGraphicFramePr>
          <p:nvPr>
            <p:ph idx="1"/>
            <p:extLst>
              <p:ext uri="{D42A27DB-BD31-4B8C-83A1-F6EECF244321}">
                <p14:modId xmlns:p14="http://schemas.microsoft.com/office/powerpoint/2010/main" val="4138581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30"/>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158" name="Google Shape;158;p30"/>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159" name="Google Shape;159;p30"/>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160" name="Google Shape;160;p30"/>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161" name="Google Shape;161;p30"/>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162" name="Google Shape;162;p30"/>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163" name="Google Shape;163;p30"/>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164" name="Google Shape;164;p30"/>
          <p:cNvSpPr txBox="1"/>
          <p:nvPr/>
        </p:nvSpPr>
        <p:spPr>
          <a:xfrm>
            <a:off x="655567" y="6065668"/>
            <a:ext cx="11360800" cy="810400"/>
          </a:xfrm>
          <a:prstGeom prst="rect">
            <a:avLst/>
          </a:prstGeom>
          <a:noFill/>
          <a:ln>
            <a:noFill/>
          </a:ln>
        </p:spPr>
        <p:txBody>
          <a:bodyPr spcFirstLastPara="1" wrap="square" lIns="121900" tIns="121900" rIns="121900" bIns="121900" anchor="t" anchorCtr="0">
            <a:noAutofit/>
          </a:bodyPr>
          <a:lstStyle/>
          <a:p>
            <a:endParaRPr sz="4000" dirty="0">
              <a:solidFill>
                <a:srgbClr val="2A3990"/>
              </a:solidFill>
              <a:latin typeface="Roboto"/>
              <a:ea typeface="Roboto"/>
              <a:cs typeface="Roboto"/>
              <a:sym typeface="Roboto"/>
            </a:endParaRPr>
          </a:p>
        </p:txBody>
      </p:sp>
      <p:sp>
        <p:nvSpPr>
          <p:cNvPr id="165" name="Google Shape;165;p30"/>
          <p:cNvSpPr txBox="1"/>
          <p:nvPr/>
        </p:nvSpPr>
        <p:spPr>
          <a:xfrm>
            <a:off x="415600" y="1446835"/>
            <a:ext cx="10768000" cy="4645132"/>
          </a:xfrm>
          <a:prstGeom prst="rect">
            <a:avLst/>
          </a:prstGeom>
          <a:noFill/>
          <a:ln>
            <a:noFill/>
          </a:ln>
        </p:spPr>
        <p:txBody>
          <a:bodyPr spcFirstLastPara="1" wrap="square" lIns="121900" tIns="121900" rIns="121900" bIns="121900" anchor="t" anchorCtr="0">
            <a:noAutofit/>
          </a:bodyPr>
          <a:lstStyle/>
          <a:p>
            <a:pPr algn="just">
              <a:spcBef>
                <a:spcPts val="2133"/>
              </a:spcBef>
              <a:spcAft>
                <a:spcPts val="2133"/>
              </a:spcAft>
            </a:pPr>
            <a:endParaRPr sz="3200" dirty="0">
              <a:solidFill>
                <a:srgbClr val="313131"/>
              </a:solidFill>
              <a:highlight>
                <a:schemeClr val="lt1"/>
              </a:highlight>
              <a:latin typeface="Montserrat"/>
              <a:ea typeface="Montserrat"/>
              <a:cs typeface="Montserrat"/>
              <a:sym typeface="Montserrat"/>
            </a:endParaRPr>
          </a:p>
        </p:txBody>
      </p:sp>
      <p:sp>
        <p:nvSpPr>
          <p:cNvPr id="2" name="Title 1">
            <a:extLst>
              <a:ext uri="{FF2B5EF4-FFF2-40B4-BE49-F238E27FC236}">
                <a16:creationId xmlns:a16="http://schemas.microsoft.com/office/drawing/2014/main" id="{1E5CE75A-C349-BAAF-F935-099028D0B697}"/>
              </a:ext>
            </a:extLst>
          </p:cNvPr>
          <p:cNvSpPr>
            <a:spLocks noGrp="1"/>
          </p:cNvSpPr>
          <p:nvPr>
            <p:ph type="title"/>
          </p:nvPr>
        </p:nvSpPr>
        <p:spPr/>
        <p:txBody>
          <a:bodyPr/>
          <a:lstStyle/>
          <a:p>
            <a:r>
              <a:rPr lang="en-IN" sz="4400" dirty="0">
                <a:solidFill>
                  <a:srgbClr val="2A3990"/>
                </a:solidFill>
                <a:latin typeface="Roboto"/>
                <a:ea typeface="Roboto"/>
                <a:cs typeface="Roboto"/>
                <a:sym typeface="Roboto"/>
              </a:rPr>
              <a:t>Background</a:t>
            </a:r>
            <a:endParaRPr lang="en-US" dirty="0"/>
          </a:p>
        </p:txBody>
      </p:sp>
      <p:graphicFrame>
        <p:nvGraphicFramePr>
          <p:cNvPr id="167" name="Content Placeholder 2">
            <a:extLst>
              <a:ext uri="{FF2B5EF4-FFF2-40B4-BE49-F238E27FC236}">
                <a16:creationId xmlns:a16="http://schemas.microsoft.com/office/drawing/2014/main" id="{D849AB66-8995-9B6F-3797-BBD7F501239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187" name="Google Shape;187;p32"/>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188" name="Google Shape;188;p32"/>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189" name="Google Shape;189;p32"/>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190" name="Google Shape;190;p32"/>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191" name="Google Shape;191;p32"/>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192" name="Google Shape;192;p32"/>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193" name="Google Shape;193;p32"/>
          <p:cNvSpPr txBox="1"/>
          <p:nvPr/>
        </p:nvSpPr>
        <p:spPr>
          <a:xfrm>
            <a:off x="-650399" y="2341760"/>
            <a:ext cx="11360800" cy="810400"/>
          </a:xfrm>
          <a:prstGeom prst="rect">
            <a:avLst/>
          </a:prstGeom>
          <a:noFill/>
          <a:ln>
            <a:noFill/>
          </a:ln>
        </p:spPr>
        <p:txBody>
          <a:bodyPr spcFirstLastPara="1" wrap="square" lIns="121900" tIns="121900" rIns="121900" bIns="121900" anchor="t" anchorCtr="0">
            <a:noAutofit/>
          </a:bodyPr>
          <a:lstStyle/>
          <a:p>
            <a:endParaRPr sz="4000" dirty="0">
              <a:solidFill>
                <a:srgbClr val="2A3990"/>
              </a:solidFill>
              <a:latin typeface="Roboto"/>
              <a:ea typeface="Roboto"/>
              <a:cs typeface="Roboto"/>
              <a:sym typeface="Roboto"/>
            </a:endParaRPr>
          </a:p>
        </p:txBody>
      </p:sp>
      <p:sp>
        <p:nvSpPr>
          <p:cNvPr id="2" name="Title 1">
            <a:extLst>
              <a:ext uri="{FF2B5EF4-FFF2-40B4-BE49-F238E27FC236}">
                <a16:creationId xmlns:a16="http://schemas.microsoft.com/office/drawing/2014/main" id="{C6FCBE57-064E-312C-424B-91D0F8B1D413}"/>
              </a:ext>
            </a:extLst>
          </p:cNvPr>
          <p:cNvSpPr>
            <a:spLocks noGrp="1"/>
          </p:cNvSpPr>
          <p:nvPr>
            <p:ph type="title"/>
          </p:nvPr>
        </p:nvSpPr>
        <p:spPr/>
        <p:txBody>
          <a:bodyPr/>
          <a:lstStyle/>
          <a:p>
            <a:r>
              <a:rPr lang="en-IN" sz="4400" dirty="0">
                <a:solidFill>
                  <a:srgbClr val="2A3990"/>
                </a:solidFill>
                <a:latin typeface="Roboto"/>
                <a:ea typeface="Roboto"/>
                <a:cs typeface="Roboto"/>
                <a:sym typeface="Roboto"/>
              </a:rPr>
              <a:t>Background</a:t>
            </a:r>
            <a:br>
              <a:rPr lang="en-IN" sz="4400" dirty="0">
                <a:solidFill>
                  <a:srgbClr val="2A3990"/>
                </a:solidFill>
                <a:latin typeface="Roboto"/>
                <a:ea typeface="Roboto"/>
                <a:cs typeface="Roboto"/>
                <a:sym typeface="Roboto"/>
              </a:rPr>
            </a:br>
            <a:endParaRPr lang="en-US" dirty="0"/>
          </a:p>
        </p:txBody>
      </p:sp>
      <p:sp>
        <p:nvSpPr>
          <p:cNvPr id="3" name="Content Placeholder 2">
            <a:extLst>
              <a:ext uri="{FF2B5EF4-FFF2-40B4-BE49-F238E27FC236}">
                <a16:creationId xmlns:a16="http://schemas.microsoft.com/office/drawing/2014/main" id="{58B71FF9-FA18-68D2-882B-1AFA45A3049B}"/>
              </a:ext>
            </a:extLst>
          </p:cNvPr>
          <p:cNvSpPr>
            <a:spLocks noGrp="1"/>
          </p:cNvSpPr>
          <p:nvPr>
            <p:ph idx="1"/>
          </p:nvPr>
        </p:nvSpPr>
        <p:spPr>
          <a:xfrm>
            <a:off x="838200" y="1228188"/>
            <a:ext cx="10515600" cy="4351338"/>
          </a:xfrm>
        </p:spPr>
        <p:txBody>
          <a:bodyPr/>
          <a:lstStyle/>
          <a:p>
            <a:r>
              <a:rPr lang="en-IN" sz="2800" dirty="0">
                <a:solidFill>
                  <a:srgbClr val="313131"/>
                </a:solidFill>
                <a:highlight>
                  <a:schemeClr val="lt1"/>
                </a:highlight>
                <a:latin typeface="Montserrat"/>
                <a:ea typeface="Montserrat"/>
                <a:cs typeface="Montserrat"/>
                <a:sym typeface="Montserrat"/>
              </a:rPr>
              <a:t>Imagine we plotted out some categorical data against one feature.</a:t>
            </a:r>
          </a:p>
          <a:p>
            <a:endParaRPr lang="en-US" dirty="0"/>
          </a:p>
        </p:txBody>
      </p:sp>
      <p:pic>
        <p:nvPicPr>
          <p:cNvPr id="5" name="Google Shape;195;p32" descr="Screen Shot 2017-05-01 at 6.55.53 PM.png">
            <a:extLst>
              <a:ext uri="{FF2B5EF4-FFF2-40B4-BE49-F238E27FC236}">
                <a16:creationId xmlns:a16="http://schemas.microsoft.com/office/drawing/2014/main" id="{F983ABF7-980F-0D18-31B9-FF87DFD8A1D2}"/>
              </a:ext>
            </a:extLst>
          </p:cNvPr>
          <p:cNvPicPr preferRelativeResize="0"/>
          <p:nvPr/>
        </p:nvPicPr>
        <p:blipFill>
          <a:blip r:embed="rId3">
            <a:alphaModFix/>
          </a:blip>
          <a:stretch>
            <a:fillRect/>
          </a:stretch>
        </p:blipFill>
        <p:spPr>
          <a:xfrm>
            <a:off x="1064533" y="2168800"/>
            <a:ext cx="9645868" cy="4689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3"/>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03" name="Google Shape;203;p33"/>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04" name="Google Shape;204;p33"/>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05" name="Google Shape;205;p33"/>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06" name="Google Shape;206;p33"/>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07" name="Google Shape;207;p33"/>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08" name="Google Shape;208;p33"/>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09" name="Google Shape;209;p33"/>
          <p:cNvSpPr txBox="1"/>
          <p:nvPr/>
        </p:nvSpPr>
        <p:spPr>
          <a:xfrm>
            <a:off x="749933" y="360833"/>
            <a:ext cx="11360800" cy="810400"/>
          </a:xfrm>
          <a:prstGeom prst="rect">
            <a:avLst/>
          </a:prstGeom>
          <a:noFill/>
          <a:ln>
            <a:noFill/>
          </a:ln>
        </p:spPr>
        <p:txBody>
          <a:bodyPr spcFirstLastPara="1" wrap="square" lIns="121900" tIns="121900" rIns="121900" bIns="121900" anchor="t" anchorCtr="0">
            <a:noAutofit/>
          </a:bodyPr>
          <a:lstStyle/>
          <a:p>
            <a:r>
              <a:rPr lang="en" sz="4000" dirty="0">
                <a:solidFill>
                  <a:srgbClr val="2A3990"/>
                </a:solidFill>
                <a:latin typeface="Roboto"/>
                <a:ea typeface="Roboto"/>
                <a:cs typeface="Roboto"/>
                <a:sym typeface="Roboto"/>
              </a:rPr>
              <a:t>Background</a:t>
            </a:r>
            <a:endParaRPr sz="4000" dirty="0">
              <a:solidFill>
                <a:srgbClr val="2A3990"/>
              </a:solidFill>
              <a:latin typeface="Roboto"/>
              <a:ea typeface="Roboto"/>
              <a:cs typeface="Roboto"/>
              <a:sym typeface="Roboto"/>
            </a:endParaRPr>
          </a:p>
        </p:txBody>
      </p:sp>
      <p:sp>
        <p:nvSpPr>
          <p:cNvPr id="210" name="Google Shape;210;p33"/>
          <p:cNvSpPr txBox="1"/>
          <p:nvPr/>
        </p:nvSpPr>
        <p:spPr>
          <a:xfrm>
            <a:off x="603600" y="1006090"/>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dirty="0">
                <a:solidFill>
                  <a:srgbClr val="313131"/>
                </a:solidFill>
                <a:highlight>
                  <a:schemeClr val="lt1"/>
                </a:highlight>
                <a:latin typeface="Montserrat"/>
                <a:ea typeface="Montserrat"/>
                <a:cs typeface="Montserrat"/>
                <a:sym typeface="Montserrat"/>
              </a:rPr>
              <a:t>The X axis represents a feature value and the Y axis represents the probability of belonging to class 1.</a:t>
            </a:r>
            <a:endParaRPr sz="2933" dirty="0">
              <a:solidFill>
                <a:srgbClr val="313131"/>
              </a:solidFill>
              <a:highlight>
                <a:schemeClr val="lt1"/>
              </a:highlight>
              <a:latin typeface="Montserrat"/>
              <a:ea typeface="Montserrat"/>
              <a:cs typeface="Montserrat"/>
              <a:sym typeface="Montserrat"/>
            </a:endParaRPr>
          </a:p>
        </p:txBody>
      </p:sp>
      <p:pic>
        <p:nvPicPr>
          <p:cNvPr id="211" name="Google Shape;211;p33" descr="Screen Shot 2017-05-01 at 6.55.53 PM.png"/>
          <p:cNvPicPr preferRelativeResize="0"/>
          <p:nvPr/>
        </p:nvPicPr>
        <p:blipFill>
          <a:blip r:embed="rId3">
            <a:alphaModFix/>
          </a:blip>
          <a:stretch>
            <a:fillRect/>
          </a:stretch>
        </p:blipFill>
        <p:spPr>
          <a:xfrm>
            <a:off x="1084000" y="2079780"/>
            <a:ext cx="10287600" cy="477822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4"/>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19" name="Google Shape;219;p34"/>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20" name="Google Shape;220;p34"/>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21" name="Google Shape;221;p34"/>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22" name="Google Shape;222;p34"/>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23" name="Google Shape;223;p34"/>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24" name="Google Shape;224;p34"/>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25" name="Google Shape;225;p34"/>
          <p:cNvSpPr txBox="1"/>
          <p:nvPr/>
        </p:nvSpPr>
        <p:spPr>
          <a:xfrm>
            <a:off x="443467" y="341647"/>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Background</a:t>
            </a:r>
            <a:endParaRPr sz="4000">
              <a:solidFill>
                <a:srgbClr val="2A3990"/>
              </a:solidFill>
              <a:latin typeface="Roboto"/>
              <a:ea typeface="Roboto"/>
              <a:cs typeface="Roboto"/>
              <a:sym typeface="Roboto"/>
            </a:endParaRPr>
          </a:p>
        </p:txBody>
      </p:sp>
      <p:sp>
        <p:nvSpPr>
          <p:cNvPr id="226" name="Google Shape;226;p34"/>
          <p:cNvSpPr txBox="1"/>
          <p:nvPr/>
        </p:nvSpPr>
        <p:spPr>
          <a:xfrm>
            <a:off x="387733" y="983200"/>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dirty="0">
                <a:solidFill>
                  <a:srgbClr val="313131"/>
                </a:solidFill>
                <a:highlight>
                  <a:schemeClr val="lt1"/>
                </a:highlight>
                <a:latin typeface="Montserrat"/>
                <a:ea typeface="Montserrat"/>
                <a:cs typeface="Montserrat"/>
                <a:sym typeface="Montserrat"/>
              </a:rPr>
              <a:t>We can’t use a normal linear regression model on binary groups. It won’t lead to a good fit:</a:t>
            </a:r>
            <a:endParaRPr sz="2933" dirty="0">
              <a:solidFill>
                <a:srgbClr val="313131"/>
              </a:solidFill>
              <a:highlight>
                <a:schemeClr val="lt1"/>
              </a:highlight>
              <a:latin typeface="Montserrat"/>
              <a:ea typeface="Montserrat"/>
              <a:cs typeface="Montserrat"/>
              <a:sym typeface="Montserrat"/>
            </a:endParaRPr>
          </a:p>
        </p:txBody>
      </p:sp>
      <p:pic>
        <p:nvPicPr>
          <p:cNvPr id="227" name="Google Shape;227;p34" descr="Screen Shot 2017-05-01 at 6.55.53 PM.png"/>
          <p:cNvPicPr preferRelativeResize="0"/>
          <p:nvPr/>
        </p:nvPicPr>
        <p:blipFill>
          <a:blip r:embed="rId3">
            <a:alphaModFix/>
          </a:blip>
          <a:stretch>
            <a:fillRect/>
          </a:stretch>
        </p:blipFill>
        <p:spPr>
          <a:xfrm>
            <a:off x="2292400" y="2316409"/>
            <a:ext cx="7286400" cy="4023567"/>
          </a:xfrm>
          <a:prstGeom prst="rect">
            <a:avLst/>
          </a:prstGeom>
          <a:noFill/>
          <a:ln>
            <a:noFill/>
          </a:ln>
        </p:spPr>
      </p:pic>
      <p:cxnSp>
        <p:nvCxnSpPr>
          <p:cNvPr id="228" name="Google Shape;228;p34"/>
          <p:cNvCxnSpPr/>
          <p:nvPr/>
        </p:nvCxnSpPr>
        <p:spPr>
          <a:xfrm rot="10800000" flipH="1">
            <a:off x="3563100" y="2186042"/>
            <a:ext cx="5457200" cy="3909600"/>
          </a:xfrm>
          <a:prstGeom prst="straightConnector1">
            <a:avLst/>
          </a:prstGeom>
          <a:noFill/>
          <a:ln w="38100" cap="flat" cmpd="sng">
            <a:solidFill>
              <a:srgbClr val="FF0000"/>
            </a:solidFill>
            <a:prstDash val="solid"/>
            <a:round/>
            <a:headEnd type="triangle" w="med" len="med"/>
            <a:tailEnd type="triangle" w="med" len="med"/>
          </a:ln>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5"/>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36" name="Google Shape;236;p35"/>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37" name="Google Shape;237;p35"/>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38" name="Google Shape;238;p35"/>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39" name="Google Shape;239;p35"/>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40" name="Google Shape;240;p35"/>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41" name="Google Shape;241;p35"/>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42" name="Google Shape;242;p35"/>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Background</a:t>
            </a:r>
            <a:endParaRPr sz="4000">
              <a:solidFill>
                <a:srgbClr val="2A3990"/>
              </a:solidFill>
              <a:latin typeface="Roboto"/>
              <a:ea typeface="Roboto"/>
              <a:cs typeface="Roboto"/>
              <a:sym typeface="Roboto"/>
            </a:endParaRPr>
          </a:p>
        </p:txBody>
      </p:sp>
      <p:sp>
        <p:nvSpPr>
          <p:cNvPr id="243" name="Google Shape;243;p35"/>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We need a function that will fit binary categorical data!</a:t>
            </a:r>
            <a:endParaRPr sz="2933">
              <a:solidFill>
                <a:srgbClr val="313131"/>
              </a:solidFill>
              <a:highlight>
                <a:schemeClr val="lt1"/>
              </a:highlight>
              <a:latin typeface="Montserrat"/>
              <a:ea typeface="Montserrat"/>
              <a:cs typeface="Montserrat"/>
              <a:sym typeface="Montserrat"/>
            </a:endParaRPr>
          </a:p>
        </p:txBody>
      </p:sp>
      <p:pic>
        <p:nvPicPr>
          <p:cNvPr id="244" name="Google Shape;244;p35" descr="Screen Shot 2017-05-01 at 6.55.53 PM.png"/>
          <p:cNvPicPr preferRelativeResize="0"/>
          <p:nvPr/>
        </p:nvPicPr>
        <p:blipFill>
          <a:blip r:embed="rId3">
            <a:alphaModFix/>
          </a:blip>
          <a:stretch>
            <a:fillRect/>
          </a:stretch>
        </p:blipFill>
        <p:spPr>
          <a:xfrm>
            <a:off x="2687733" y="2752967"/>
            <a:ext cx="7286400" cy="4023567"/>
          </a:xfrm>
          <a:prstGeom prst="rect">
            <a:avLst/>
          </a:prstGeom>
          <a:noFill/>
          <a:ln>
            <a:noFill/>
          </a:ln>
        </p:spPr>
      </p:pic>
      <p:cxnSp>
        <p:nvCxnSpPr>
          <p:cNvPr id="245" name="Google Shape;245;p35"/>
          <p:cNvCxnSpPr/>
          <p:nvPr/>
        </p:nvCxnSpPr>
        <p:spPr>
          <a:xfrm rot="10800000" flipH="1">
            <a:off x="3958433" y="2622600"/>
            <a:ext cx="5457200" cy="3909600"/>
          </a:xfrm>
          <a:prstGeom prst="straightConnector1">
            <a:avLst/>
          </a:prstGeom>
          <a:noFill/>
          <a:ln w="38100" cap="flat" cmpd="sng">
            <a:solidFill>
              <a:srgbClr val="FF0000"/>
            </a:solidFill>
            <a:prstDash val="solid"/>
            <a:round/>
            <a:headEnd type="triangle" w="med" len="med"/>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6"/>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53" name="Google Shape;253;p36"/>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54" name="Google Shape;254;p36"/>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55" name="Google Shape;255;p36"/>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56" name="Google Shape;256;p36"/>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57" name="Google Shape;257;p36"/>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58" name="Google Shape;258;p36"/>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59" name="Google Shape;259;p36"/>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Background</a:t>
            </a:r>
            <a:endParaRPr sz="4000">
              <a:solidFill>
                <a:srgbClr val="2A3990"/>
              </a:solidFill>
              <a:latin typeface="Roboto"/>
              <a:ea typeface="Roboto"/>
              <a:cs typeface="Roboto"/>
              <a:sym typeface="Roboto"/>
            </a:endParaRPr>
          </a:p>
        </p:txBody>
      </p:sp>
      <p:sp>
        <p:nvSpPr>
          <p:cNvPr id="260" name="Google Shape;260;p36"/>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It would be great if we could find a function with this sort of behavior:</a:t>
            </a:r>
            <a:endParaRPr sz="2933">
              <a:solidFill>
                <a:srgbClr val="313131"/>
              </a:solidFill>
              <a:highlight>
                <a:schemeClr val="lt1"/>
              </a:highlight>
              <a:latin typeface="Montserrat"/>
              <a:ea typeface="Montserrat"/>
              <a:cs typeface="Montserrat"/>
              <a:sym typeface="Montserrat"/>
            </a:endParaRPr>
          </a:p>
        </p:txBody>
      </p:sp>
      <p:pic>
        <p:nvPicPr>
          <p:cNvPr id="261" name="Google Shape;261;p36" descr="Screen Shot 2017-05-01 at 6.56.05 PM.png"/>
          <p:cNvPicPr preferRelativeResize="0"/>
          <p:nvPr/>
        </p:nvPicPr>
        <p:blipFill>
          <a:blip r:embed="rId3">
            <a:alphaModFix/>
          </a:blip>
          <a:stretch>
            <a:fillRect/>
          </a:stretch>
        </p:blipFill>
        <p:spPr>
          <a:xfrm>
            <a:off x="2653200" y="2871567"/>
            <a:ext cx="7355467" cy="39864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6C643EE-7D56-6937-A736-BF03911C09CD}"/>
              </a:ext>
            </a:extLst>
          </p:cNvPr>
          <p:cNvSpPr>
            <a:spLocks noGrp="1"/>
          </p:cNvSpPr>
          <p:nvPr>
            <p:ph type="title"/>
          </p:nvPr>
        </p:nvSpPr>
        <p:spPr>
          <a:xfrm>
            <a:off x="838200" y="365125"/>
            <a:ext cx="9842237" cy="971143"/>
          </a:xfrm>
        </p:spPr>
        <p:txBody>
          <a:bodyPr>
            <a:normAutofit/>
          </a:bodyPr>
          <a:lstStyle/>
          <a:p>
            <a:r>
              <a:rPr lang="en-US" sz="5600" dirty="0"/>
              <a:t>Shortcoming of MapReduce</a:t>
            </a:r>
          </a:p>
        </p:txBody>
      </p:sp>
      <p:cxnSp>
        <p:nvCxnSpPr>
          <p:cNvPr id="24" name="Straight Connector 2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6"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8"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30"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17" name="Content Placeholder 2">
            <a:extLst>
              <a:ext uri="{FF2B5EF4-FFF2-40B4-BE49-F238E27FC236}">
                <a16:creationId xmlns:a16="http://schemas.microsoft.com/office/drawing/2014/main" id="{552FDAE2-CC77-A71E-916F-C7D7EB2493EF}"/>
              </a:ext>
            </a:extLst>
          </p:cNvPr>
          <p:cNvGraphicFramePr>
            <a:graphicFrameLocks noGrp="1"/>
          </p:cNvGraphicFramePr>
          <p:nvPr>
            <p:ph idx="1"/>
            <p:extLst>
              <p:ext uri="{D42A27DB-BD31-4B8C-83A1-F6EECF244321}">
                <p14:modId xmlns:p14="http://schemas.microsoft.com/office/powerpoint/2010/main" val="4041100194"/>
              </p:ext>
            </p:extLst>
          </p:nvPr>
        </p:nvGraphicFramePr>
        <p:xfrm>
          <a:off x="838200" y="1336268"/>
          <a:ext cx="10515600" cy="4840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339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37"/>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70" name="Google Shape;270;p37"/>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71" name="Google Shape;271;p37"/>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72" name="Google Shape;272;p37"/>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73" name="Google Shape;273;p37"/>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74" name="Google Shape;274;p37"/>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75" name="Google Shape;275;p37"/>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76" name="Google Shape;276;p37"/>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Sigmoid Function</a:t>
            </a:r>
            <a:endParaRPr sz="4000">
              <a:solidFill>
                <a:srgbClr val="2A3990"/>
              </a:solidFill>
              <a:latin typeface="Roboto"/>
              <a:ea typeface="Roboto"/>
              <a:cs typeface="Roboto"/>
              <a:sym typeface="Roboto"/>
            </a:endParaRPr>
          </a:p>
        </p:txBody>
      </p:sp>
      <p:sp>
        <p:nvSpPr>
          <p:cNvPr id="277" name="Google Shape;277;p37"/>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The Sigmoid (aka Logistic) Function takes in any value and outputs it to be between 0 and 1.</a:t>
            </a:r>
            <a:endParaRPr sz="2933">
              <a:solidFill>
                <a:srgbClr val="313131"/>
              </a:solidFill>
              <a:highlight>
                <a:schemeClr val="lt1"/>
              </a:highlight>
              <a:latin typeface="Montserrat"/>
              <a:ea typeface="Montserrat"/>
              <a:cs typeface="Montserrat"/>
              <a:sym typeface="Montserrat"/>
            </a:endParaRPr>
          </a:p>
        </p:txBody>
      </p:sp>
      <p:pic>
        <p:nvPicPr>
          <p:cNvPr id="278" name="Google Shape;278;p37"/>
          <p:cNvPicPr preferRelativeResize="0"/>
          <p:nvPr/>
        </p:nvPicPr>
        <p:blipFill>
          <a:blip r:embed="rId3">
            <a:alphaModFix/>
          </a:blip>
          <a:stretch>
            <a:fillRect/>
          </a:stretch>
        </p:blipFill>
        <p:spPr>
          <a:xfrm>
            <a:off x="2894367" y="2830142"/>
            <a:ext cx="6037468" cy="402785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38"/>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286" name="Google Shape;286;p38"/>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287" name="Google Shape;287;p38"/>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288" name="Google Shape;288;p38"/>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289" name="Google Shape;289;p38"/>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290" name="Google Shape;290;p38"/>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291" name="Google Shape;291;p38"/>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292" name="Google Shape;292;p38"/>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Sigmoid Function</a:t>
            </a:r>
            <a:endParaRPr sz="4000">
              <a:solidFill>
                <a:srgbClr val="2A3990"/>
              </a:solidFill>
              <a:latin typeface="Roboto"/>
              <a:ea typeface="Roboto"/>
              <a:cs typeface="Roboto"/>
              <a:sym typeface="Roboto"/>
            </a:endParaRPr>
          </a:p>
        </p:txBody>
      </p:sp>
      <p:sp>
        <p:nvSpPr>
          <p:cNvPr id="293" name="Google Shape;293;p38"/>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This means we can take our Linear Regression Solution and place it into the Sigmoid Function.</a:t>
            </a:r>
            <a:endParaRPr sz="2933">
              <a:solidFill>
                <a:srgbClr val="313131"/>
              </a:solidFill>
              <a:highlight>
                <a:schemeClr val="lt1"/>
              </a:highlight>
              <a:latin typeface="Montserrat"/>
              <a:ea typeface="Montserrat"/>
              <a:cs typeface="Montserrat"/>
              <a:sym typeface="Montserrat"/>
            </a:endParaRPr>
          </a:p>
        </p:txBody>
      </p:sp>
      <p:pic>
        <p:nvPicPr>
          <p:cNvPr id="294" name="Google Shape;294;p38"/>
          <p:cNvPicPr preferRelativeResize="0"/>
          <p:nvPr/>
        </p:nvPicPr>
        <p:blipFill>
          <a:blip r:embed="rId3">
            <a:alphaModFix/>
          </a:blip>
          <a:stretch>
            <a:fillRect/>
          </a:stretch>
        </p:blipFill>
        <p:spPr>
          <a:xfrm>
            <a:off x="2894367" y="2830142"/>
            <a:ext cx="6037468" cy="402785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39"/>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02" name="Google Shape;302;p39"/>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03" name="Google Shape;303;p39"/>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04" name="Google Shape;304;p39"/>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05" name="Google Shape;305;p39"/>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06" name="Google Shape;306;p39"/>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07" name="Google Shape;307;p39"/>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08" name="Google Shape;308;p39"/>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Sigmoid Function</a:t>
            </a:r>
            <a:endParaRPr sz="4000">
              <a:solidFill>
                <a:srgbClr val="2A3990"/>
              </a:solidFill>
              <a:latin typeface="Roboto"/>
              <a:ea typeface="Roboto"/>
              <a:cs typeface="Roboto"/>
              <a:sym typeface="Roboto"/>
            </a:endParaRPr>
          </a:p>
        </p:txBody>
      </p:sp>
      <p:sp>
        <p:nvSpPr>
          <p:cNvPr id="309" name="Google Shape;309;p39"/>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This means we can take our Linear Regression Solution and place it into the Sigmoid Function.</a:t>
            </a:r>
            <a:endParaRPr sz="2933">
              <a:solidFill>
                <a:srgbClr val="313131"/>
              </a:solidFill>
              <a:highlight>
                <a:schemeClr val="lt1"/>
              </a:highlight>
              <a:latin typeface="Montserrat"/>
              <a:ea typeface="Montserrat"/>
              <a:cs typeface="Montserrat"/>
              <a:sym typeface="Montserrat"/>
            </a:endParaRPr>
          </a:p>
        </p:txBody>
      </p:sp>
      <p:pic>
        <p:nvPicPr>
          <p:cNvPr id="310" name="Google Shape;310;p39"/>
          <p:cNvPicPr preferRelativeResize="0"/>
          <p:nvPr/>
        </p:nvPicPr>
        <p:blipFill>
          <a:blip r:embed="rId3">
            <a:alphaModFix/>
          </a:blip>
          <a:stretch>
            <a:fillRect/>
          </a:stretch>
        </p:blipFill>
        <p:spPr>
          <a:xfrm>
            <a:off x="2516467" y="2912833"/>
            <a:ext cx="6510532" cy="3489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6" name="Google Shape;316;p40"/>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18" name="Google Shape;318;p40"/>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19" name="Google Shape;319;p40"/>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20" name="Google Shape;320;p40"/>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21" name="Google Shape;321;p40"/>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22" name="Google Shape;322;p40"/>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23" name="Google Shape;323;p40"/>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24" name="Google Shape;324;p40"/>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Sigmoid Function</a:t>
            </a:r>
            <a:endParaRPr sz="4000">
              <a:solidFill>
                <a:srgbClr val="2A3990"/>
              </a:solidFill>
              <a:latin typeface="Roboto"/>
              <a:ea typeface="Roboto"/>
              <a:cs typeface="Roboto"/>
              <a:sym typeface="Roboto"/>
            </a:endParaRPr>
          </a:p>
        </p:txBody>
      </p:sp>
      <p:sp>
        <p:nvSpPr>
          <p:cNvPr id="325" name="Google Shape;325;p40"/>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This results in a probability from 0 to 1 of belonging in the 1 class.</a:t>
            </a:r>
            <a:endParaRPr sz="2933">
              <a:solidFill>
                <a:srgbClr val="313131"/>
              </a:solidFill>
              <a:highlight>
                <a:schemeClr val="lt1"/>
              </a:highlight>
              <a:latin typeface="Montserrat"/>
              <a:ea typeface="Montserrat"/>
              <a:cs typeface="Montserrat"/>
              <a:sym typeface="Montserrat"/>
            </a:endParaRPr>
          </a:p>
        </p:txBody>
      </p:sp>
      <p:pic>
        <p:nvPicPr>
          <p:cNvPr id="326" name="Google Shape;326;p40"/>
          <p:cNvPicPr preferRelativeResize="0"/>
          <p:nvPr/>
        </p:nvPicPr>
        <p:blipFill>
          <a:blip r:embed="rId3">
            <a:alphaModFix/>
          </a:blip>
          <a:stretch>
            <a:fillRect/>
          </a:stretch>
        </p:blipFill>
        <p:spPr>
          <a:xfrm>
            <a:off x="2894367" y="2830142"/>
            <a:ext cx="6037468" cy="402785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2" name="Google Shape;332;p41"/>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34" name="Google Shape;334;p41"/>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35" name="Google Shape;335;p41"/>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36" name="Google Shape;336;p41"/>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37" name="Google Shape;337;p41"/>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38" name="Google Shape;338;p41"/>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39" name="Google Shape;339;p41"/>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40" name="Google Shape;340;p41"/>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Sigmoid Function</a:t>
            </a:r>
            <a:endParaRPr sz="4000">
              <a:solidFill>
                <a:srgbClr val="2A3990"/>
              </a:solidFill>
              <a:latin typeface="Roboto"/>
              <a:ea typeface="Roboto"/>
              <a:cs typeface="Roboto"/>
              <a:sym typeface="Roboto"/>
            </a:endParaRPr>
          </a:p>
        </p:txBody>
      </p:sp>
      <p:sp>
        <p:nvSpPr>
          <p:cNvPr id="341" name="Google Shape;341;p41"/>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We can set a cutoff point at 0.5, anything below it results in class 0, anything above is class 1.</a:t>
            </a:r>
            <a:endParaRPr sz="2933">
              <a:solidFill>
                <a:srgbClr val="313131"/>
              </a:solidFill>
              <a:highlight>
                <a:schemeClr val="lt1"/>
              </a:highlight>
              <a:latin typeface="Montserrat"/>
              <a:ea typeface="Montserrat"/>
              <a:cs typeface="Montserrat"/>
              <a:sym typeface="Montserrat"/>
            </a:endParaRPr>
          </a:p>
        </p:txBody>
      </p:sp>
      <p:pic>
        <p:nvPicPr>
          <p:cNvPr id="342" name="Google Shape;342;p41"/>
          <p:cNvPicPr preferRelativeResize="0"/>
          <p:nvPr/>
        </p:nvPicPr>
        <p:blipFill>
          <a:blip r:embed="rId3">
            <a:alphaModFix/>
          </a:blip>
          <a:stretch>
            <a:fillRect/>
          </a:stretch>
        </p:blipFill>
        <p:spPr>
          <a:xfrm>
            <a:off x="2894367" y="2830142"/>
            <a:ext cx="6037468" cy="4027853"/>
          </a:xfrm>
          <a:prstGeom prst="rect">
            <a:avLst/>
          </a:prstGeom>
          <a:noFill/>
          <a:ln>
            <a:noFill/>
          </a:ln>
        </p:spPr>
      </p:pic>
      <p:cxnSp>
        <p:nvCxnSpPr>
          <p:cNvPr id="343" name="Google Shape;343;p41"/>
          <p:cNvCxnSpPr/>
          <p:nvPr/>
        </p:nvCxnSpPr>
        <p:spPr>
          <a:xfrm>
            <a:off x="3597100" y="4657167"/>
            <a:ext cx="5177200" cy="0"/>
          </a:xfrm>
          <a:prstGeom prst="straightConnector1">
            <a:avLst/>
          </a:prstGeom>
          <a:noFill/>
          <a:ln w="28575" cap="flat" cmpd="sng">
            <a:solidFill>
              <a:srgbClr val="FF0000"/>
            </a:solidFill>
            <a:prstDash val="solid"/>
            <a:round/>
            <a:headEnd type="none" w="med" len="med"/>
            <a:tailEnd type="non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9" name="Google Shape;349;p42"/>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51" name="Google Shape;351;p42"/>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52" name="Google Shape;352;p42"/>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53" name="Google Shape;353;p42"/>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54" name="Google Shape;354;p42"/>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55" name="Google Shape;355;p42"/>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56" name="Google Shape;356;p42"/>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57" name="Google Shape;357;p42"/>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Review</a:t>
            </a:r>
            <a:endParaRPr sz="4000">
              <a:solidFill>
                <a:srgbClr val="2A3990"/>
              </a:solidFill>
              <a:latin typeface="Roboto"/>
              <a:ea typeface="Roboto"/>
              <a:cs typeface="Roboto"/>
              <a:sym typeface="Roboto"/>
            </a:endParaRPr>
          </a:p>
        </p:txBody>
      </p:sp>
      <p:sp>
        <p:nvSpPr>
          <p:cNvPr id="358" name="Google Shape;358;p42"/>
          <p:cNvSpPr txBox="1"/>
          <p:nvPr/>
        </p:nvSpPr>
        <p:spPr>
          <a:xfrm>
            <a:off x="387733" y="1147065"/>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dirty="0">
                <a:solidFill>
                  <a:srgbClr val="313131"/>
                </a:solidFill>
                <a:highlight>
                  <a:schemeClr val="lt1"/>
                </a:highlight>
                <a:latin typeface="Montserrat"/>
                <a:ea typeface="Montserrat"/>
                <a:cs typeface="Montserrat"/>
                <a:sym typeface="Montserrat"/>
              </a:rPr>
              <a:t>We use the logistic function to output a value ranging from 0 to 1. Based off of this probability we assign a class.</a:t>
            </a:r>
            <a:endParaRPr sz="2933" dirty="0">
              <a:solidFill>
                <a:srgbClr val="313131"/>
              </a:solidFill>
              <a:highlight>
                <a:schemeClr val="lt1"/>
              </a:highlight>
              <a:latin typeface="Montserrat"/>
              <a:ea typeface="Montserrat"/>
              <a:cs typeface="Montserrat"/>
              <a:sym typeface="Montserrat"/>
            </a:endParaRPr>
          </a:p>
        </p:txBody>
      </p:sp>
      <p:pic>
        <p:nvPicPr>
          <p:cNvPr id="359" name="Google Shape;359;p42"/>
          <p:cNvPicPr preferRelativeResize="0"/>
          <p:nvPr/>
        </p:nvPicPr>
        <p:blipFill>
          <a:blip r:embed="rId3">
            <a:alphaModFix/>
          </a:blip>
          <a:stretch>
            <a:fillRect/>
          </a:stretch>
        </p:blipFill>
        <p:spPr>
          <a:xfrm>
            <a:off x="2900255" y="2644684"/>
            <a:ext cx="6037468" cy="4027853"/>
          </a:xfrm>
          <a:prstGeom prst="rect">
            <a:avLst/>
          </a:prstGeom>
          <a:noFill/>
          <a:ln>
            <a:noFill/>
          </a:ln>
        </p:spPr>
      </p:pic>
      <p:cxnSp>
        <p:nvCxnSpPr>
          <p:cNvPr id="360" name="Google Shape;360;p42"/>
          <p:cNvCxnSpPr/>
          <p:nvPr/>
        </p:nvCxnSpPr>
        <p:spPr>
          <a:xfrm>
            <a:off x="3567557" y="4143451"/>
            <a:ext cx="5177200" cy="0"/>
          </a:xfrm>
          <a:prstGeom prst="straightConnector1">
            <a:avLst/>
          </a:prstGeom>
          <a:noFill/>
          <a:ln w="28575" cap="flat" cmpd="sng">
            <a:solidFill>
              <a:srgbClr val="FF0000"/>
            </a:solidFill>
            <a:prstDash val="solid"/>
            <a:round/>
            <a:headEnd type="none" w="med" len="med"/>
            <a:tailEnd type="none" w="med" len="med"/>
          </a:ln>
        </p:spPr>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43"/>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68" name="Google Shape;368;p43"/>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69" name="Google Shape;369;p43"/>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70" name="Google Shape;370;p43"/>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71" name="Google Shape;371;p43"/>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72" name="Google Shape;372;p43"/>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73" name="Google Shape;373;p43"/>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74" name="Google Shape;374;p43"/>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Model Evaluation</a:t>
            </a:r>
            <a:endParaRPr sz="4000">
              <a:solidFill>
                <a:srgbClr val="2A3990"/>
              </a:solidFill>
              <a:latin typeface="Roboto"/>
              <a:ea typeface="Roboto"/>
              <a:cs typeface="Roboto"/>
              <a:sym typeface="Roboto"/>
            </a:endParaRPr>
          </a:p>
        </p:txBody>
      </p:sp>
      <p:sp>
        <p:nvSpPr>
          <p:cNvPr id="375" name="Google Shape;375;p43"/>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After you train a logistic regression model on some training data, you will evaluate your model’s performance on some test data.</a:t>
            </a:r>
            <a:endParaRPr sz="3733">
              <a:solidFill>
                <a:srgbClr val="313131"/>
              </a:solidFill>
              <a:highlight>
                <a:schemeClr val="lt1"/>
              </a:highlight>
              <a:latin typeface="Montserrat"/>
              <a:ea typeface="Montserrat"/>
              <a:cs typeface="Montserrat"/>
              <a:sym typeface="Montserrat"/>
            </a:endParaRPr>
          </a:p>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You can use a confusion matrix to evaluate classification models.</a:t>
            </a:r>
            <a:endParaRPr sz="3733">
              <a:solidFill>
                <a:srgbClr val="313131"/>
              </a:solidFill>
              <a:highlight>
                <a:schemeClr val="lt1"/>
              </a:highlight>
              <a:latin typeface="Montserrat"/>
              <a:ea typeface="Montserrat"/>
              <a:cs typeface="Montserrat"/>
              <a:sym typeface="Montserra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4"/>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82" name="Google Shape;382;p44"/>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83" name="Google Shape;383;p44"/>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84" name="Google Shape;384;p44"/>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85" name="Google Shape;385;p44"/>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386" name="Google Shape;386;p44"/>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387" name="Google Shape;387;p44"/>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388" name="Google Shape;388;p44"/>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Confusion Matrix</a:t>
            </a:r>
            <a:endParaRPr sz="4000">
              <a:solidFill>
                <a:srgbClr val="2A3990"/>
              </a:solidFill>
              <a:latin typeface="Montserrat"/>
              <a:ea typeface="Montserrat"/>
              <a:cs typeface="Montserrat"/>
              <a:sym typeface="Montserrat"/>
            </a:endParaRPr>
          </a:p>
        </p:txBody>
      </p:sp>
      <p:pic>
        <p:nvPicPr>
          <p:cNvPr id="389" name="Google Shape;389;p44" descr="Screen Shot 2017-05-01 at 7.20.32 PM.png"/>
          <p:cNvPicPr preferRelativeResize="0"/>
          <p:nvPr/>
        </p:nvPicPr>
        <p:blipFill>
          <a:blip r:embed="rId3">
            <a:alphaModFix/>
          </a:blip>
          <a:stretch>
            <a:fillRect/>
          </a:stretch>
        </p:blipFill>
        <p:spPr>
          <a:xfrm>
            <a:off x="914433" y="1506851"/>
            <a:ext cx="10112979" cy="50379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45"/>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396" name="Google Shape;396;p45"/>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397" name="Google Shape;397;p45"/>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398" name="Google Shape;398;p45"/>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399" name="Google Shape;399;p45"/>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00" name="Google Shape;400;p45"/>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01" name="Google Shape;401;p45"/>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02" name="Google Shape;402;p45"/>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Confusion Matrix</a:t>
            </a:r>
            <a:endParaRPr sz="4000">
              <a:solidFill>
                <a:srgbClr val="2A3990"/>
              </a:solidFill>
              <a:latin typeface="Montserrat"/>
              <a:ea typeface="Montserrat"/>
              <a:cs typeface="Montserrat"/>
              <a:sym typeface="Montserrat"/>
            </a:endParaRPr>
          </a:p>
        </p:txBody>
      </p:sp>
      <p:pic>
        <p:nvPicPr>
          <p:cNvPr id="403" name="Google Shape;403;p45" descr="Screen Shot 2017-05-01 at 7.23.49 PM.png"/>
          <p:cNvPicPr preferRelativeResize="0"/>
          <p:nvPr/>
        </p:nvPicPr>
        <p:blipFill>
          <a:blip r:embed="rId3">
            <a:alphaModFix/>
          </a:blip>
          <a:stretch>
            <a:fillRect/>
          </a:stretch>
        </p:blipFill>
        <p:spPr>
          <a:xfrm>
            <a:off x="970195" y="1181400"/>
            <a:ext cx="10321919" cy="548503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9" name="Google Shape;409;p46"/>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411" name="Google Shape;411;p46"/>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412" name="Google Shape;412;p46"/>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413" name="Google Shape;413;p46"/>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414" name="Google Shape;414;p46"/>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15" name="Google Shape;415;p46"/>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16" name="Google Shape;416;p46"/>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17" name="Google Shape;417;p46"/>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Model Evaluation</a:t>
            </a:r>
            <a:endParaRPr sz="4000">
              <a:solidFill>
                <a:srgbClr val="2A3990"/>
              </a:solidFill>
              <a:latin typeface="Roboto"/>
              <a:ea typeface="Roboto"/>
              <a:cs typeface="Roboto"/>
              <a:sym typeface="Roboto"/>
            </a:endParaRPr>
          </a:p>
        </p:txBody>
      </p:sp>
      <p:graphicFrame>
        <p:nvGraphicFramePr>
          <p:cNvPr id="420" name="Google Shape;418;p46">
            <a:extLst>
              <a:ext uri="{FF2B5EF4-FFF2-40B4-BE49-F238E27FC236}">
                <a16:creationId xmlns:a16="http://schemas.microsoft.com/office/drawing/2014/main" id="{CC6710D0-E264-7C02-4512-0B9289D5B3B2}"/>
              </a:ext>
            </a:extLst>
          </p:cNvPr>
          <p:cNvGraphicFramePr/>
          <p:nvPr>
            <p:extLst>
              <p:ext uri="{D42A27DB-BD31-4B8C-83A1-F6EECF244321}">
                <p14:modId xmlns:p14="http://schemas.microsoft.com/office/powerpoint/2010/main" val="4134305571"/>
              </p:ext>
            </p:extLst>
          </p:nvPr>
        </p:nvGraphicFramePr>
        <p:xfrm>
          <a:off x="415600" y="1639967"/>
          <a:ext cx="10768000" cy="445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04B80D-4DBE-108A-7CEB-58A6CF398A3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479FC6-644D-80B2-CCA8-1CCC7BC24B2E}"/>
              </a:ext>
            </a:extLst>
          </p:cNvPr>
          <p:cNvSpPr>
            <a:spLocks noGrp="1"/>
          </p:cNvSpPr>
          <p:nvPr>
            <p:ph type="title"/>
          </p:nvPr>
        </p:nvSpPr>
        <p:spPr>
          <a:xfrm>
            <a:off x="1188069" y="381935"/>
            <a:ext cx="9356106" cy="1200329"/>
          </a:xfrm>
        </p:spPr>
        <p:txBody>
          <a:bodyPr anchor="t">
            <a:normAutofit/>
          </a:bodyPr>
          <a:lstStyle/>
          <a:p>
            <a:r>
              <a:rPr lang="en-US" sz="6200"/>
              <a:t>Shortcoming of MapReduce</a:t>
            </a:r>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5E08A38-B4D9-BBF7-7AC3-5723FB21C29F}"/>
              </a:ext>
            </a:extLst>
          </p:cNvPr>
          <p:cNvGraphicFramePr>
            <a:graphicFrameLocks noGrp="1"/>
          </p:cNvGraphicFramePr>
          <p:nvPr>
            <p:ph idx="1"/>
            <p:extLst>
              <p:ext uri="{D42A27DB-BD31-4B8C-83A1-F6EECF244321}">
                <p14:modId xmlns:p14="http://schemas.microsoft.com/office/powerpoint/2010/main" val="2461210653"/>
              </p:ext>
            </p:extLst>
          </p:nvPr>
        </p:nvGraphicFramePr>
        <p:xfrm>
          <a:off x="1188062" y="1472473"/>
          <a:ext cx="9356107" cy="5003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13643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4" name="Google Shape;424;p47"/>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426" name="Google Shape;426;p47"/>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427" name="Google Shape;427;p47"/>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428" name="Google Shape;428;p47"/>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429" name="Google Shape;429;p47"/>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30" name="Google Shape;430;p47"/>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31" name="Google Shape;431;p47"/>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32" name="Google Shape;432;p47"/>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Model Evaluation</a:t>
            </a:r>
            <a:endParaRPr sz="4000">
              <a:solidFill>
                <a:srgbClr val="2A3990"/>
              </a:solidFill>
              <a:latin typeface="Montserrat"/>
              <a:ea typeface="Montserrat"/>
              <a:cs typeface="Montserrat"/>
              <a:sym typeface="Montserrat"/>
            </a:endParaRPr>
          </a:p>
        </p:txBody>
      </p:sp>
      <p:sp>
        <p:nvSpPr>
          <p:cNvPr id="433" name="Google Shape;433;p47"/>
          <p:cNvSpPr txBox="1"/>
          <p:nvPr/>
        </p:nvSpPr>
        <p:spPr>
          <a:xfrm>
            <a:off x="951967" y="1240200"/>
            <a:ext cx="10768000" cy="4452000"/>
          </a:xfrm>
          <a:prstGeom prst="rect">
            <a:avLst/>
          </a:prstGeom>
          <a:noFill/>
          <a:ln>
            <a:noFill/>
          </a:ln>
        </p:spPr>
        <p:txBody>
          <a:bodyPr spcFirstLastPara="1" wrap="square" lIns="121900" tIns="121900" rIns="121900" bIns="121900" anchor="t" anchorCtr="0">
            <a:noAutofit/>
          </a:bodyPr>
          <a:lstStyle/>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We can use a confusion matrix to evaluate our model.</a:t>
            </a:r>
            <a:endParaRPr sz="2933">
              <a:solidFill>
                <a:srgbClr val="313131"/>
              </a:solidFill>
              <a:highlight>
                <a:schemeClr val="lt1"/>
              </a:highlight>
              <a:latin typeface="Montserrat"/>
              <a:ea typeface="Montserrat"/>
              <a:cs typeface="Montserrat"/>
              <a:sym typeface="Montserrat"/>
            </a:endParaRPr>
          </a:p>
          <a:p>
            <a:pPr marL="609585" indent="-491054">
              <a:buClr>
                <a:srgbClr val="313131"/>
              </a:buClr>
              <a:buSzPts val="2200"/>
              <a:buFont typeface="Montserrat"/>
              <a:buChar char="●"/>
            </a:pPr>
            <a:r>
              <a:rPr lang="en" sz="2933">
                <a:solidFill>
                  <a:srgbClr val="313131"/>
                </a:solidFill>
                <a:highlight>
                  <a:schemeClr val="lt1"/>
                </a:highlight>
                <a:latin typeface="Montserrat"/>
                <a:ea typeface="Montserrat"/>
                <a:cs typeface="Montserrat"/>
                <a:sym typeface="Montserrat"/>
              </a:rPr>
              <a:t>For example, imagine testing for disease.</a:t>
            </a:r>
            <a:endParaRPr sz="2933">
              <a:solidFill>
                <a:srgbClr val="313131"/>
              </a:solidFill>
              <a:highlight>
                <a:schemeClr val="lt1"/>
              </a:highlight>
              <a:latin typeface="Montserrat"/>
              <a:ea typeface="Montserrat"/>
              <a:cs typeface="Montserrat"/>
              <a:sym typeface="Montserrat"/>
            </a:endParaRPr>
          </a:p>
        </p:txBody>
      </p:sp>
      <p:pic>
        <p:nvPicPr>
          <p:cNvPr id="434" name="Google Shape;434;p47"/>
          <p:cNvPicPr preferRelativeResize="0"/>
          <p:nvPr/>
        </p:nvPicPr>
        <p:blipFill rotWithShape="1">
          <a:blip r:embed="rId3">
            <a:alphaModFix/>
          </a:blip>
          <a:srcRect/>
          <a:stretch/>
        </p:blipFill>
        <p:spPr>
          <a:xfrm>
            <a:off x="1084800" y="3031269"/>
            <a:ext cx="4902800" cy="2591200"/>
          </a:xfrm>
          <a:prstGeom prst="rect">
            <a:avLst/>
          </a:prstGeom>
          <a:noFill/>
          <a:ln>
            <a:noFill/>
          </a:ln>
        </p:spPr>
      </p:pic>
      <p:sp>
        <p:nvSpPr>
          <p:cNvPr id="435" name="Google Shape;435;p47"/>
          <p:cNvSpPr txBox="1"/>
          <p:nvPr/>
        </p:nvSpPr>
        <p:spPr>
          <a:xfrm>
            <a:off x="6477033" y="2326867"/>
            <a:ext cx="5464400" cy="4000000"/>
          </a:xfrm>
          <a:prstGeom prst="rect">
            <a:avLst/>
          </a:prstGeom>
          <a:noFill/>
          <a:ln>
            <a:noFill/>
          </a:ln>
        </p:spPr>
        <p:txBody>
          <a:bodyPr spcFirstLastPara="1" wrap="square" lIns="121900" tIns="121900" rIns="121900" bIns="121900" anchor="ctr" anchorCtr="0">
            <a:noAutofit/>
          </a:bodyPr>
          <a:lstStyle/>
          <a:p>
            <a:r>
              <a:rPr lang="en" sz="2400">
                <a:latin typeface="Roboto"/>
                <a:ea typeface="Roboto"/>
                <a:cs typeface="Roboto"/>
                <a:sym typeface="Roboto"/>
              </a:rPr>
              <a:t>Example: Test for presence of disease</a:t>
            </a:r>
            <a:endParaRPr sz="2400">
              <a:latin typeface="Roboto"/>
              <a:ea typeface="Roboto"/>
              <a:cs typeface="Roboto"/>
              <a:sym typeface="Roboto"/>
            </a:endParaRPr>
          </a:p>
          <a:p>
            <a:r>
              <a:rPr lang="en" sz="2400">
                <a:latin typeface="Roboto"/>
                <a:ea typeface="Roboto"/>
                <a:cs typeface="Roboto"/>
                <a:sym typeface="Roboto"/>
              </a:rPr>
              <a:t>NO = negative test = False = 0</a:t>
            </a:r>
            <a:endParaRPr sz="2400">
              <a:latin typeface="Roboto"/>
              <a:ea typeface="Roboto"/>
              <a:cs typeface="Roboto"/>
              <a:sym typeface="Roboto"/>
            </a:endParaRPr>
          </a:p>
          <a:p>
            <a:r>
              <a:rPr lang="en" sz="2400">
                <a:latin typeface="Roboto"/>
                <a:ea typeface="Roboto"/>
                <a:cs typeface="Roboto"/>
                <a:sym typeface="Roboto"/>
              </a:rPr>
              <a:t>YES = positive test = True = 1</a:t>
            </a:r>
            <a:endParaRPr sz="2400">
              <a:latin typeface="Roboto"/>
              <a:ea typeface="Roboto"/>
              <a:cs typeface="Roboto"/>
              <a:sym typeface="Roboto"/>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1" name="Google Shape;441;p48"/>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443" name="Google Shape;443;p48"/>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444" name="Google Shape;444;p48"/>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445" name="Google Shape;445;p48"/>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446" name="Google Shape;446;p48"/>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47" name="Google Shape;447;p48"/>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48" name="Google Shape;448;p48"/>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49" name="Google Shape;449;p48"/>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Confusion Matrix</a:t>
            </a:r>
            <a:endParaRPr sz="4000">
              <a:solidFill>
                <a:srgbClr val="2A3990"/>
              </a:solidFill>
              <a:latin typeface="Montserrat"/>
              <a:ea typeface="Montserrat"/>
              <a:cs typeface="Montserrat"/>
              <a:sym typeface="Montserrat"/>
            </a:endParaRPr>
          </a:p>
        </p:txBody>
      </p:sp>
      <p:pic>
        <p:nvPicPr>
          <p:cNvPr id="450" name="Google Shape;450;p48"/>
          <p:cNvPicPr preferRelativeResize="0"/>
          <p:nvPr/>
        </p:nvPicPr>
        <p:blipFill rotWithShape="1">
          <a:blip r:embed="rId3">
            <a:alphaModFix/>
          </a:blip>
          <a:srcRect/>
          <a:stretch/>
        </p:blipFill>
        <p:spPr>
          <a:xfrm>
            <a:off x="553949" y="1751811"/>
            <a:ext cx="5876400" cy="3354400"/>
          </a:xfrm>
          <a:prstGeom prst="rect">
            <a:avLst/>
          </a:prstGeom>
          <a:noFill/>
          <a:ln>
            <a:noFill/>
          </a:ln>
        </p:spPr>
      </p:pic>
      <p:sp>
        <p:nvSpPr>
          <p:cNvPr id="451" name="Google Shape;451;p48"/>
          <p:cNvSpPr txBox="1"/>
          <p:nvPr/>
        </p:nvSpPr>
        <p:spPr>
          <a:xfrm>
            <a:off x="7073549" y="1902300"/>
            <a:ext cx="4876800" cy="2688000"/>
          </a:xfrm>
          <a:prstGeom prst="rect">
            <a:avLst/>
          </a:prstGeom>
          <a:noFill/>
          <a:ln>
            <a:noFill/>
          </a:ln>
        </p:spPr>
        <p:txBody>
          <a:bodyPr spcFirstLastPara="1" wrap="square" lIns="121900" tIns="60933" rIns="121900" bIns="60933" anchor="t" anchorCtr="0">
            <a:noAutofit/>
          </a:bodyPr>
          <a:lstStyle/>
          <a:p>
            <a:r>
              <a:rPr lang="en" sz="3333">
                <a:solidFill>
                  <a:srgbClr val="000000"/>
                </a:solidFill>
                <a:latin typeface="Arial"/>
                <a:ea typeface="Arial"/>
                <a:cs typeface="Arial"/>
                <a:sym typeface="Arial"/>
              </a:rPr>
              <a:t>Basic Terminology:</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True Positives (TP)</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True Negatives (TN)</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False Positives (FP)</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False Negatives (FN)</a:t>
            </a:r>
            <a:endParaRPr sz="3333">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7" name="Google Shape;457;p49"/>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459" name="Google Shape;459;p49"/>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460" name="Google Shape;460;p49"/>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461" name="Google Shape;461;p49"/>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462" name="Google Shape;462;p49"/>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63" name="Google Shape;463;p49"/>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64" name="Google Shape;464;p49"/>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65" name="Google Shape;465;p49"/>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Confusion Matrix</a:t>
            </a:r>
            <a:endParaRPr sz="4000">
              <a:solidFill>
                <a:srgbClr val="2A3990"/>
              </a:solidFill>
              <a:latin typeface="Montserrat"/>
              <a:ea typeface="Montserrat"/>
              <a:cs typeface="Montserrat"/>
              <a:sym typeface="Montserrat"/>
            </a:endParaRPr>
          </a:p>
        </p:txBody>
      </p:sp>
      <p:pic>
        <p:nvPicPr>
          <p:cNvPr id="466" name="Google Shape;466;p49"/>
          <p:cNvPicPr preferRelativeResize="0"/>
          <p:nvPr/>
        </p:nvPicPr>
        <p:blipFill rotWithShape="1">
          <a:blip r:embed="rId3">
            <a:alphaModFix/>
          </a:blip>
          <a:srcRect/>
          <a:stretch/>
        </p:blipFill>
        <p:spPr>
          <a:xfrm>
            <a:off x="553949" y="1751811"/>
            <a:ext cx="5876400" cy="3354400"/>
          </a:xfrm>
          <a:prstGeom prst="rect">
            <a:avLst/>
          </a:prstGeom>
          <a:noFill/>
          <a:ln>
            <a:noFill/>
          </a:ln>
        </p:spPr>
      </p:pic>
      <p:sp>
        <p:nvSpPr>
          <p:cNvPr id="467" name="Google Shape;467;p49"/>
          <p:cNvSpPr txBox="1"/>
          <p:nvPr/>
        </p:nvSpPr>
        <p:spPr>
          <a:xfrm>
            <a:off x="6750049" y="2061384"/>
            <a:ext cx="5181600" cy="1662000"/>
          </a:xfrm>
          <a:prstGeom prst="rect">
            <a:avLst/>
          </a:prstGeom>
          <a:noFill/>
          <a:ln>
            <a:noFill/>
          </a:ln>
        </p:spPr>
        <p:txBody>
          <a:bodyPr spcFirstLastPara="1" wrap="square" lIns="121900" tIns="60933" rIns="121900" bIns="60933" anchor="t" anchorCtr="0">
            <a:noAutofit/>
          </a:bodyPr>
          <a:lstStyle/>
          <a:p>
            <a:r>
              <a:rPr lang="en" sz="3333">
                <a:solidFill>
                  <a:srgbClr val="000000"/>
                </a:solidFill>
                <a:latin typeface="Arial"/>
                <a:ea typeface="Arial"/>
                <a:cs typeface="Arial"/>
                <a:sym typeface="Arial"/>
              </a:rPr>
              <a:t>Accuracy:</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Overall, how often is it </a:t>
            </a:r>
            <a:r>
              <a:rPr lang="en" sz="3333" b="1">
                <a:solidFill>
                  <a:srgbClr val="000000"/>
                </a:solidFill>
                <a:latin typeface="Arial"/>
                <a:ea typeface="Arial"/>
                <a:cs typeface="Arial"/>
                <a:sym typeface="Arial"/>
              </a:rPr>
              <a:t>correct</a:t>
            </a:r>
            <a:r>
              <a:rPr lang="en" sz="3333">
                <a:solidFill>
                  <a:srgbClr val="000000"/>
                </a:solidFill>
                <a:latin typeface="Arial"/>
                <a:ea typeface="Arial"/>
                <a:cs typeface="Arial"/>
                <a:sym typeface="Arial"/>
              </a:rPr>
              <a:t>?</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(TP + TN) / total = 150/165 = 0.91</a:t>
            </a:r>
            <a:endParaRPr sz="24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Google Shape;473;p50"/>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475" name="Google Shape;475;p50"/>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476" name="Google Shape;476;p50"/>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477" name="Google Shape;477;p50"/>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478" name="Google Shape;478;p50"/>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479" name="Google Shape;479;p50"/>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480" name="Google Shape;480;p50"/>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481" name="Google Shape;481;p50"/>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Montserrat"/>
                <a:ea typeface="Montserrat"/>
                <a:cs typeface="Montserrat"/>
                <a:sym typeface="Montserrat"/>
              </a:rPr>
              <a:t>Confusion Matrix</a:t>
            </a:r>
            <a:endParaRPr sz="4000">
              <a:solidFill>
                <a:srgbClr val="2A3990"/>
              </a:solidFill>
              <a:latin typeface="Montserrat"/>
              <a:ea typeface="Montserrat"/>
              <a:cs typeface="Montserrat"/>
              <a:sym typeface="Montserrat"/>
            </a:endParaRPr>
          </a:p>
        </p:txBody>
      </p:sp>
      <p:pic>
        <p:nvPicPr>
          <p:cNvPr id="482" name="Google Shape;482;p50"/>
          <p:cNvPicPr preferRelativeResize="0"/>
          <p:nvPr/>
        </p:nvPicPr>
        <p:blipFill rotWithShape="1">
          <a:blip r:embed="rId3">
            <a:alphaModFix/>
          </a:blip>
          <a:srcRect/>
          <a:stretch/>
        </p:blipFill>
        <p:spPr>
          <a:xfrm>
            <a:off x="553949" y="1751811"/>
            <a:ext cx="5876400" cy="3354400"/>
          </a:xfrm>
          <a:prstGeom prst="rect">
            <a:avLst/>
          </a:prstGeom>
          <a:noFill/>
          <a:ln>
            <a:noFill/>
          </a:ln>
        </p:spPr>
      </p:pic>
      <p:sp>
        <p:nvSpPr>
          <p:cNvPr id="483" name="Google Shape;483;p50"/>
          <p:cNvSpPr txBox="1"/>
          <p:nvPr/>
        </p:nvSpPr>
        <p:spPr>
          <a:xfrm>
            <a:off x="6862116" y="1895567"/>
            <a:ext cx="5181600" cy="1662000"/>
          </a:xfrm>
          <a:prstGeom prst="rect">
            <a:avLst/>
          </a:prstGeom>
          <a:noFill/>
          <a:ln>
            <a:noFill/>
          </a:ln>
        </p:spPr>
        <p:txBody>
          <a:bodyPr spcFirstLastPara="1" wrap="square" lIns="121900" tIns="60933" rIns="121900" bIns="60933" anchor="t" anchorCtr="0">
            <a:noAutofit/>
          </a:bodyPr>
          <a:lstStyle/>
          <a:p>
            <a:r>
              <a:rPr lang="en" sz="3333">
                <a:solidFill>
                  <a:srgbClr val="000000"/>
                </a:solidFill>
                <a:latin typeface="Arial"/>
                <a:ea typeface="Arial"/>
                <a:cs typeface="Arial"/>
                <a:sym typeface="Arial"/>
              </a:rPr>
              <a:t>Misclassification Rate (Error Rate):</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Overall, how often is it </a:t>
            </a:r>
            <a:r>
              <a:rPr lang="en" sz="3333" b="1">
                <a:solidFill>
                  <a:srgbClr val="000000"/>
                </a:solidFill>
                <a:latin typeface="Arial"/>
                <a:ea typeface="Arial"/>
                <a:cs typeface="Arial"/>
                <a:sym typeface="Arial"/>
              </a:rPr>
              <a:t>wrong</a:t>
            </a:r>
            <a:r>
              <a:rPr lang="en" sz="3333">
                <a:solidFill>
                  <a:srgbClr val="000000"/>
                </a:solidFill>
                <a:latin typeface="Arial"/>
                <a:ea typeface="Arial"/>
                <a:cs typeface="Arial"/>
                <a:sym typeface="Arial"/>
              </a:rPr>
              <a:t>?</a:t>
            </a:r>
            <a:endParaRPr sz="2400"/>
          </a:p>
          <a:p>
            <a:pPr marL="457189" indent="-457189">
              <a:buClr>
                <a:srgbClr val="000000"/>
              </a:buClr>
              <a:buSzPts val="2500"/>
              <a:buFont typeface="Arial"/>
              <a:buChar char="•"/>
            </a:pPr>
            <a:r>
              <a:rPr lang="en" sz="3333">
                <a:solidFill>
                  <a:srgbClr val="000000"/>
                </a:solidFill>
                <a:latin typeface="Arial"/>
                <a:ea typeface="Arial"/>
                <a:cs typeface="Arial"/>
                <a:sym typeface="Arial"/>
              </a:rPr>
              <a:t>(FP + FN) / total = 15/165 = 0.09</a:t>
            </a:r>
            <a:endParaRPr sz="24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9" name="Google Shape;519;p53"/>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521" name="Google Shape;521;p53"/>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522" name="Google Shape;522;p53"/>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523" name="Google Shape;523;p53"/>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524" name="Google Shape;524;p53"/>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525" name="Google Shape;525;p53"/>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526" name="Google Shape;526;p53"/>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527" name="Google Shape;527;p53"/>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Model Evaluation</a:t>
            </a:r>
            <a:endParaRPr sz="4000">
              <a:solidFill>
                <a:srgbClr val="2A3990"/>
              </a:solidFill>
              <a:latin typeface="Roboto"/>
              <a:ea typeface="Roboto"/>
              <a:cs typeface="Roboto"/>
              <a:sym typeface="Roboto"/>
            </a:endParaRPr>
          </a:p>
        </p:txBody>
      </p:sp>
      <p:sp>
        <p:nvSpPr>
          <p:cNvPr id="528" name="Google Shape;528;p53"/>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Binary classification has some of its own special classification metrics.</a:t>
            </a:r>
            <a:endParaRPr sz="3733">
              <a:solidFill>
                <a:srgbClr val="313131"/>
              </a:solidFill>
              <a:highlight>
                <a:schemeClr val="lt1"/>
              </a:highlight>
              <a:latin typeface="Montserrat"/>
              <a:ea typeface="Montserrat"/>
              <a:cs typeface="Montserrat"/>
              <a:sym typeface="Montserrat"/>
            </a:endParaRPr>
          </a:p>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These include visualizations of metrics from the confusion matrix.</a:t>
            </a:r>
            <a:endParaRPr sz="3733">
              <a:solidFill>
                <a:srgbClr val="313131"/>
              </a:solidFill>
              <a:highlight>
                <a:schemeClr val="lt1"/>
              </a:highlight>
              <a:latin typeface="Montserrat"/>
              <a:ea typeface="Montserrat"/>
              <a:cs typeface="Montserrat"/>
              <a:sym typeface="Montserrat"/>
            </a:endParaRPr>
          </a:p>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The Receiver Operator Curve (ROC) curve was developed during World War II to help analyze radar data.</a:t>
            </a:r>
            <a:endParaRPr sz="3733">
              <a:solidFill>
                <a:srgbClr val="313131"/>
              </a:solidFill>
              <a:highlight>
                <a:schemeClr val="lt1"/>
              </a:highlight>
              <a:latin typeface="Montserrat"/>
              <a:ea typeface="Montserrat"/>
              <a:cs typeface="Montserrat"/>
              <a:sym typeface="Montserrat"/>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4" name="Google Shape;534;p54"/>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536" name="Google Shape;536;p54"/>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537" name="Google Shape;537;p54"/>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538" name="Google Shape;538;p54"/>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539" name="Google Shape;539;p54"/>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540" name="Google Shape;540;p54"/>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541" name="Google Shape;541;p54"/>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542" name="Google Shape;542;p54"/>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Model Evaluation</a:t>
            </a:r>
            <a:endParaRPr sz="4000">
              <a:solidFill>
                <a:srgbClr val="2A3990"/>
              </a:solidFill>
              <a:latin typeface="Roboto"/>
              <a:ea typeface="Roboto"/>
              <a:cs typeface="Roboto"/>
              <a:sym typeface="Roboto"/>
            </a:endParaRPr>
          </a:p>
        </p:txBody>
      </p:sp>
      <p:sp>
        <p:nvSpPr>
          <p:cNvPr id="543" name="Google Shape;543;p54"/>
          <p:cNvSpPr txBox="1"/>
          <p:nvPr/>
        </p:nvSpPr>
        <p:spPr>
          <a:xfrm>
            <a:off x="415600" y="1639967"/>
            <a:ext cx="10768000" cy="4452000"/>
          </a:xfrm>
          <a:prstGeom prst="rect">
            <a:avLst/>
          </a:prstGeom>
          <a:noFill/>
          <a:ln>
            <a:noFill/>
          </a:ln>
        </p:spPr>
        <p:txBody>
          <a:bodyPr spcFirstLastPara="1" wrap="square" lIns="121900" tIns="121900" rIns="121900" bIns="121900" anchor="t" anchorCtr="0">
            <a:noAutofit/>
          </a:bodyPr>
          <a:lstStyle/>
          <a:p>
            <a:pPr marL="609585" indent="-541853">
              <a:buClr>
                <a:srgbClr val="313131"/>
              </a:buClr>
              <a:buSzPts val="2800"/>
              <a:buFont typeface="Montserrat"/>
              <a:buChar char="●"/>
            </a:pPr>
            <a:r>
              <a:rPr lang="en" sz="3733">
                <a:solidFill>
                  <a:srgbClr val="313131"/>
                </a:solidFill>
                <a:highlight>
                  <a:schemeClr val="lt1"/>
                </a:highlight>
                <a:latin typeface="Montserrat"/>
                <a:ea typeface="Montserrat"/>
                <a:cs typeface="Montserrat"/>
                <a:sym typeface="Montserrat"/>
              </a:rPr>
              <a:t>The ROC curve:</a:t>
            </a:r>
            <a:endParaRPr sz="3733">
              <a:solidFill>
                <a:srgbClr val="313131"/>
              </a:solidFill>
              <a:highlight>
                <a:schemeClr val="lt1"/>
              </a:highlight>
              <a:latin typeface="Montserrat"/>
              <a:ea typeface="Montserrat"/>
              <a:cs typeface="Montserrat"/>
              <a:sym typeface="Montserrat"/>
            </a:endParaRPr>
          </a:p>
        </p:txBody>
      </p:sp>
      <p:pic>
        <p:nvPicPr>
          <p:cNvPr id="544" name="Google Shape;544;p54"/>
          <p:cNvPicPr preferRelativeResize="0"/>
          <p:nvPr/>
        </p:nvPicPr>
        <p:blipFill>
          <a:blip r:embed="rId3">
            <a:alphaModFix/>
          </a:blip>
          <a:stretch>
            <a:fillRect/>
          </a:stretch>
        </p:blipFill>
        <p:spPr>
          <a:xfrm>
            <a:off x="2986154" y="2340833"/>
            <a:ext cx="6175013" cy="44520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p55"/>
          <p:cNvPicPr preferRelativeResize="0"/>
          <p:nvPr/>
        </p:nvPicPr>
        <p:blipFill>
          <a:blip r:embed="rId3">
            <a:alphaModFix/>
          </a:blip>
          <a:stretch>
            <a:fillRect/>
          </a:stretch>
        </p:blipFill>
        <p:spPr>
          <a:xfrm>
            <a:off x="2728134" y="685467"/>
            <a:ext cx="6563701" cy="6569700"/>
          </a:xfrm>
          <a:prstGeom prst="rect">
            <a:avLst/>
          </a:prstGeom>
          <a:noFill/>
          <a:ln>
            <a:noFill/>
          </a:ln>
        </p:spPr>
      </p:pic>
      <p:sp>
        <p:nvSpPr>
          <p:cNvPr id="551" name="Google Shape;551;p55"/>
          <p:cNvSpPr txBox="1"/>
          <p:nvPr/>
        </p:nvSpPr>
        <p:spPr>
          <a:xfrm>
            <a:off x="1389900" y="281384"/>
            <a:ext cx="9415600" cy="989600"/>
          </a:xfrm>
          <a:prstGeom prst="rect">
            <a:avLst/>
          </a:prstGeom>
          <a:noFill/>
          <a:ln>
            <a:noFill/>
          </a:ln>
        </p:spPr>
        <p:txBody>
          <a:bodyPr spcFirstLastPara="1" wrap="square" lIns="121900" tIns="121900" rIns="121900" bIns="121900" anchor="t" anchorCtr="0">
            <a:noAutofit/>
          </a:bodyPr>
          <a:lstStyle/>
          <a:p>
            <a:endParaRPr sz="4000" b="1">
              <a:latin typeface="Roboto"/>
              <a:ea typeface="Roboto"/>
              <a:cs typeface="Roboto"/>
              <a:sym typeface="Roboto"/>
            </a:endParaRPr>
          </a:p>
        </p:txBody>
      </p:sp>
      <p:sp>
        <p:nvSpPr>
          <p:cNvPr id="553" name="Google Shape;553;p55"/>
          <p:cNvSpPr txBox="1"/>
          <p:nvPr/>
        </p:nvSpPr>
        <p:spPr>
          <a:xfrm>
            <a:off x="7162000" y="1990000"/>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Math &amp;</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Statistics</a:t>
            </a:r>
            <a:endParaRPr sz="3200">
              <a:solidFill>
                <a:srgbClr val="FFFFFF"/>
              </a:solidFill>
              <a:latin typeface="Roboto"/>
              <a:ea typeface="Roboto"/>
              <a:cs typeface="Roboto"/>
              <a:sym typeface="Roboto"/>
            </a:endParaRPr>
          </a:p>
        </p:txBody>
      </p:sp>
      <p:sp>
        <p:nvSpPr>
          <p:cNvPr id="554" name="Google Shape;554;p55"/>
          <p:cNvSpPr txBox="1"/>
          <p:nvPr/>
        </p:nvSpPr>
        <p:spPr>
          <a:xfrm>
            <a:off x="5497200" y="4762233"/>
            <a:ext cx="2416800" cy="1219200"/>
          </a:xfrm>
          <a:prstGeom prst="rect">
            <a:avLst/>
          </a:prstGeom>
          <a:noFill/>
          <a:ln>
            <a:noFill/>
          </a:ln>
        </p:spPr>
        <p:txBody>
          <a:bodyPr spcFirstLastPara="1" wrap="square" lIns="121900" tIns="121900" rIns="121900" bIns="121900" anchor="t" anchorCtr="0">
            <a:noAutofit/>
          </a:bodyPr>
          <a:lstStyle/>
          <a:p>
            <a:pPr algn="ctr"/>
            <a:r>
              <a:rPr lang="en" sz="3200">
                <a:solidFill>
                  <a:srgbClr val="FFFFFF"/>
                </a:solidFill>
                <a:latin typeface="Roboto"/>
                <a:ea typeface="Roboto"/>
                <a:cs typeface="Roboto"/>
                <a:sym typeface="Roboto"/>
              </a:rPr>
              <a:t>Domain</a:t>
            </a:r>
            <a:endParaRPr sz="3200">
              <a:solidFill>
                <a:srgbClr val="FFFFFF"/>
              </a:solidFill>
              <a:latin typeface="Roboto"/>
              <a:ea typeface="Roboto"/>
              <a:cs typeface="Roboto"/>
              <a:sym typeface="Roboto"/>
            </a:endParaRPr>
          </a:p>
          <a:p>
            <a:pPr algn="ctr"/>
            <a:r>
              <a:rPr lang="en" sz="3200">
                <a:solidFill>
                  <a:srgbClr val="FFFFFF"/>
                </a:solidFill>
                <a:latin typeface="Roboto"/>
                <a:ea typeface="Roboto"/>
                <a:cs typeface="Roboto"/>
                <a:sym typeface="Roboto"/>
              </a:rPr>
              <a:t>Knowledge</a:t>
            </a:r>
            <a:endParaRPr sz="3200">
              <a:solidFill>
                <a:srgbClr val="FFFFFF"/>
              </a:solidFill>
              <a:latin typeface="Roboto"/>
              <a:ea typeface="Roboto"/>
              <a:cs typeface="Roboto"/>
              <a:sym typeface="Roboto"/>
            </a:endParaRPr>
          </a:p>
        </p:txBody>
      </p:sp>
      <p:sp>
        <p:nvSpPr>
          <p:cNvPr id="555" name="Google Shape;555;p55"/>
          <p:cNvSpPr txBox="1"/>
          <p:nvPr/>
        </p:nvSpPr>
        <p:spPr>
          <a:xfrm>
            <a:off x="5987600" y="2168800"/>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Machine Learning</a:t>
            </a:r>
            <a:endParaRPr sz="2400">
              <a:solidFill>
                <a:srgbClr val="FFFFFF"/>
              </a:solidFill>
              <a:latin typeface="Roboto"/>
              <a:ea typeface="Roboto"/>
              <a:cs typeface="Roboto"/>
              <a:sym typeface="Roboto"/>
            </a:endParaRPr>
          </a:p>
        </p:txBody>
      </p:sp>
      <p:sp>
        <p:nvSpPr>
          <p:cNvPr id="556" name="Google Shape;556;p55"/>
          <p:cNvSpPr txBox="1"/>
          <p:nvPr/>
        </p:nvSpPr>
        <p:spPr>
          <a:xfrm>
            <a:off x="5113133" y="3723393"/>
            <a:ext cx="1317200" cy="6048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Software</a:t>
            </a:r>
            <a:endParaRPr sz="2400">
              <a:solidFill>
                <a:srgbClr val="FFFFFF"/>
              </a:solidFill>
              <a:latin typeface="Roboto"/>
              <a:ea typeface="Roboto"/>
              <a:cs typeface="Roboto"/>
              <a:sym typeface="Roboto"/>
            </a:endParaRPr>
          </a:p>
        </p:txBody>
      </p:sp>
      <p:sp>
        <p:nvSpPr>
          <p:cNvPr id="557" name="Google Shape;557;p55"/>
          <p:cNvSpPr txBox="1"/>
          <p:nvPr/>
        </p:nvSpPr>
        <p:spPr>
          <a:xfrm>
            <a:off x="6862100" y="3665084"/>
            <a:ext cx="1317200" cy="9896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Research</a:t>
            </a:r>
            <a:endParaRPr sz="2400">
              <a:solidFill>
                <a:srgbClr val="FFFFFF"/>
              </a:solidFill>
              <a:latin typeface="Roboto"/>
              <a:ea typeface="Roboto"/>
              <a:cs typeface="Roboto"/>
              <a:sym typeface="Roboto"/>
            </a:endParaRPr>
          </a:p>
        </p:txBody>
      </p:sp>
      <p:sp>
        <p:nvSpPr>
          <p:cNvPr id="558" name="Google Shape;558;p55"/>
          <p:cNvSpPr txBox="1"/>
          <p:nvPr/>
        </p:nvSpPr>
        <p:spPr>
          <a:xfrm>
            <a:off x="6335967" y="3209200"/>
            <a:ext cx="598800" cy="514000"/>
          </a:xfrm>
          <a:prstGeom prst="rect">
            <a:avLst/>
          </a:prstGeom>
          <a:noFill/>
          <a:ln>
            <a:noFill/>
          </a:ln>
        </p:spPr>
        <p:txBody>
          <a:bodyPr spcFirstLastPara="1" wrap="square" lIns="121900" tIns="121900" rIns="121900" bIns="121900" anchor="t" anchorCtr="0">
            <a:noAutofit/>
          </a:bodyPr>
          <a:lstStyle/>
          <a:p>
            <a:r>
              <a:rPr lang="en" sz="2400">
                <a:solidFill>
                  <a:srgbClr val="FFFFFF"/>
                </a:solidFill>
                <a:latin typeface="Roboto"/>
                <a:ea typeface="Roboto"/>
                <a:cs typeface="Roboto"/>
                <a:sym typeface="Roboto"/>
              </a:rPr>
              <a:t>DS</a:t>
            </a:r>
            <a:endParaRPr sz="2400">
              <a:solidFill>
                <a:srgbClr val="FFFFFF"/>
              </a:solidFill>
              <a:latin typeface="Roboto"/>
              <a:ea typeface="Roboto"/>
              <a:cs typeface="Roboto"/>
              <a:sym typeface="Roboto"/>
            </a:endParaRPr>
          </a:p>
        </p:txBody>
      </p:sp>
      <p:sp>
        <p:nvSpPr>
          <p:cNvPr id="559" name="Google Shape;559;p55"/>
          <p:cNvSpPr txBox="1"/>
          <p:nvPr/>
        </p:nvSpPr>
        <p:spPr>
          <a:xfrm>
            <a:off x="1478867" y="371000"/>
            <a:ext cx="11360800" cy="810400"/>
          </a:xfrm>
          <a:prstGeom prst="rect">
            <a:avLst/>
          </a:prstGeom>
          <a:noFill/>
          <a:ln>
            <a:noFill/>
          </a:ln>
        </p:spPr>
        <p:txBody>
          <a:bodyPr spcFirstLastPara="1" wrap="square" lIns="121900" tIns="121900" rIns="121900" bIns="121900" anchor="t" anchorCtr="0">
            <a:noAutofit/>
          </a:bodyPr>
          <a:lstStyle/>
          <a:p>
            <a:r>
              <a:rPr lang="en" sz="4000">
                <a:solidFill>
                  <a:srgbClr val="2A3990"/>
                </a:solidFill>
                <a:latin typeface="Roboto"/>
                <a:ea typeface="Roboto"/>
                <a:cs typeface="Roboto"/>
                <a:sym typeface="Roboto"/>
              </a:rPr>
              <a:t>Model Evaluation</a:t>
            </a:r>
            <a:endParaRPr sz="4000">
              <a:solidFill>
                <a:srgbClr val="2A3990"/>
              </a:solidFill>
              <a:latin typeface="Roboto"/>
              <a:ea typeface="Roboto"/>
              <a:cs typeface="Roboto"/>
              <a:sym typeface="Roboto"/>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3342-DCD7-030B-AB85-8D7121B12EC7}"/>
              </a:ext>
            </a:extLst>
          </p:cNvPr>
          <p:cNvSpPr>
            <a:spLocks noGrp="1"/>
          </p:cNvSpPr>
          <p:nvPr>
            <p:ph type="title"/>
          </p:nvPr>
        </p:nvSpPr>
        <p:spPr>
          <a:xfrm>
            <a:off x="640080" y="325369"/>
            <a:ext cx="4368602" cy="1956841"/>
          </a:xfrm>
        </p:spPr>
        <p:txBody>
          <a:bodyPr anchor="b">
            <a:normAutofit/>
          </a:bodyPr>
          <a:lstStyle/>
          <a:p>
            <a:r>
              <a:rPr lang="en-IN" sz="5400" b="1"/>
              <a:t>Predicting House Prices</a:t>
            </a:r>
            <a:endParaRPr lang="en-US" sz="5400"/>
          </a:p>
        </p:txBody>
      </p:sp>
      <p:sp>
        <p:nvSpPr>
          <p:cNvPr id="3" name="Content Placeholder 2">
            <a:extLst>
              <a:ext uri="{FF2B5EF4-FFF2-40B4-BE49-F238E27FC236}">
                <a16:creationId xmlns:a16="http://schemas.microsoft.com/office/drawing/2014/main" id="{1D93CDD1-B25A-868D-BF6A-0EAFF8A5E0D3}"/>
              </a:ext>
            </a:extLst>
          </p:cNvPr>
          <p:cNvSpPr>
            <a:spLocks noGrp="1"/>
          </p:cNvSpPr>
          <p:nvPr>
            <p:ph idx="1"/>
          </p:nvPr>
        </p:nvSpPr>
        <p:spPr>
          <a:xfrm>
            <a:off x="640080" y="2872899"/>
            <a:ext cx="4243589" cy="3320668"/>
          </a:xfrm>
        </p:spPr>
        <p:txBody>
          <a:bodyPr>
            <a:normAutofit/>
          </a:bodyPr>
          <a:lstStyle/>
          <a:p>
            <a:r>
              <a:rPr lang="en-IN" sz="2200" dirty="0"/>
              <a:t>We'll use the </a:t>
            </a:r>
            <a:r>
              <a:rPr lang="en-IN" sz="2200" b="1" dirty="0"/>
              <a:t>California Housing Dataset</a:t>
            </a:r>
            <a:r>
              <a:rPr lang="en-IN" sz="2200" dirty="0"/>
              <a:t>, which contains various features like crime rate, average number of rooms per dwelling, and more to predict house prices.</a:t>
            </a:r>
          </a:p>
          <a:p>
            <a:endParaRPr lang="en-US" sz="2200" dirty="0"/>
          </a:p>
        </p:txBody>
      </p:sp>
      <p:pic>
        <p:nvPicPr>
          <p:cNvPr id="35" name="Picture 34" descr="Houses in a village">
            <a:extLst>
              <a:ext uri="{FF2B5EF4-FFF2-40B4-BE49-F238E27FC236}">
                <a16:creationId xmlns:a16="http://schemas.microsoft.com/office/drawing/2014/main" id="{F1677FE5-0CEA-581C-45E6-D76ADFF2C572}"/>
              </a:ext>
            </a:extLst>
          </p:cNvPr>
          <p:cNvPicPr>
            <a:picLocks noChangeAspect="1"/>
          </p:cNvPicPr>
          <p:nvPr/>
        </p:nvPicPr>
        <p:blipFill>
          <a:blip r:embed="rId2"/>
          <a:srcRect l="6446" r="1832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354969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28CA8-57EA-DB46-D485-61CF70EF56B8}"/>
              </a:ext>
            </a:extLst>
          </p:cNvPr>
          <p:cNvSpPr>
            <a:spLocks noGrp="1"/>
          </p:cNvSpPr>
          <p:nvPr>
            <p:ph type="title"/>
          </p:nvPr>
        </p:nvSpPr>
        <p:spPr>
          <a:xfrm>
            <a:off x="838200" y="365125"/>
            <a:ext cx="10515600" cy="404309"/>
          </a:xfrm>
        </p:spPr>
        <p:txBody>
          <a:bodyPr>
            <a:normAutofit fontScale="90000"/>
          </a:bodyPr>
          <a:lstStyle/>
          <a:p>
            <a:r>
              <a:rPr lang="en-IN" dirty="0"/>
              <a:t>Import Libraries &amp;Load and Explore the Dataset</a:t>
            </a:r>
            <a:endParaRPr lang="en-US" dirty="0"/>
          </a:p>
        </p:txBody>
      </p:sp>
      <p:sp>
        <p:nvSpPr>
          <p:cNvPr id="3" name="Content Placeholder 2">
            <a:extLst>
              <a:ext uri="{FF2B5EF4-FFF2-40B4-BE49-F238E27FC236}">
                <a16:creationId xmlns:a16="http://schemas.microsoft.com/office/drawing/2014/main" id="{7FA876C4-2579-BD03-22D2-4C33FC28D022}"/>
              </a:ext>
            </a:extLst>
          </p:cNvPr>
          <p:cNvSpPr>
            <a:spLocks noGrp="1"/>
          </p:cNvSpPr>
          <p:nvPr>
            <p:ph idx="1"/>
          </p:nvPr>
        </p:nvSpPr>
        <p:spPr>
          <a:xfrm>
            <a:off x="459657" y="1040661"/>
            <a:ext cx="5636343" cy="5631366"/>
          </a:xfrm>
          <a:ln>
            <a:solidFill>
              <a:schemeClr val="accent1"/>
            </a:solidFill>
          </a:ln>
        </p:spPr>
        <p:txBody>
          <a:bodyPr>
            <a:normAutofit lnSpcReduction="10000"/>
          </a:bodyPr>
          <a:lstStyle/>
          <a:p>
            <a:pPr marL="0" indent="0">
              <a:buNone/>
            </a:pPr>
            <a:r>
              <a:rPr lang="en-US" sz="1600" b="1" i="1" dirty="0">
                <a:solidFill>
                  <a:schemeClr val="bg2">
                    <a:lumMod val="75000"/>
                  </a:schemeClr>
                </a:solidFill>
                <a:latin typeface="Courier New" panose="02070309020205020404" pitchFamily="49" charset="0"/>
                <a:cs typeface="Courier New" panose="02070309020205020404" pitchFamily="49" charset="0"/>
              </a:rPr>
              <a:t># Import necessary libraries</a:t>
            </a:r>
          </a:p>
          <a:p>
            <a:pPr marL="0" indent="0">
              <a:buNone/>
            </a:pPr>
            <a:r>
              <a:rPr lang="en-US" sz="1600" b="1" dirty="0">
                <a:latin typeface="Courier New" panose="02070309020205020404" pitchFamily="49" charset="0"/>
                <a:cs typeface="Courier New" panose="02070309020205020404" pitchFamily="49" charset="0"/>
              </a:rPr>
              <a:t>import </a:t>
            </a:r>
            <a:r>
              <a:rPr lang="en-US" sz="1600" b="1" dirty="0" err="1">
                <a:latin typeface="Courier New" panose="02070309020205020404" pitchFamily="49" charset="0"/>
                <a:cs typeface="Courier New" panose="02070309020205020404" pitchFamily="49" charset="0"/>
              </a:rPr>
              <a:t>numpy</a:t>
            </a:r>
            <a:r>
              <a:rPr lang="en-US" sz="1600" b="1" dirty="0">
                <a:latin typeface="Courier New" panose="02070309020205020404" pitchFamily="49" charset="0"/>
                <a:cs typeface="Courier New" panose="02070309020205020404" pitchFamily="49" charset="0"/>
              </a:rPr>
              <a:t> as np</a:t>
            </a:r>
          </a:p>
          <a:p>
            <a:pPr marL="0" indent="0">
              <a:buNone/>
            </a:pPr>
            <a:r>
              <a:rPr lang="en-US" sz="1600" b="1" dirty="0">
                <a:latin typeface="Courier New" panose="02070309020205020404" pitchFamily="49" charset="0"/>
                <a:cs typeface="Courier New" panose="02070309020205020404" pitchFamily="49" charset="0"/>
              </a:rPr>
              <a:t>import pandas as pd</a:t>
            </a:r>
          </a:p>
          <a:p>
            <a:pPr marL="0" indent="0">
              <a:buNone/>
            </a:pPr>
            <a:r>
              <a:rPr lang="en-US" sz="1600" b="1" dirty="0">
                <a:latin typeface="Courier New" panose="02070309020205020404" pitchFamily="49" charset="0"/>
                <a:cs typeface="Courier New" panose="02070309020205020404" pitchFamily="49" charset="0"/>
              </a:rPr>
              <a:t>import </a:t>
            </a:r>
            <a:r>
              <a:rPr lang="en-US" sz="1600" b="1" dirty="0" err="1">
                <a:latin typeface="Courier New" panose="02070309020205020404" pitchFamily="49" charset="0"/>
                <a:cs typeface="Courier New" panose="02070309020205020404" pitchFamily="49" charset="0"/>
              </a:rPr>
              <a:t>matplotlib.pyplot</a:t>
            </a:r>
            <a:r>
              <a:rPr lang="en-US" sz="1600" b="1" dirty="0">
                <a:latin typeface="Courier New" panose="02070309020205020404" pitchFamily="49" charset="0"/>
                <a:cs typeface="Courier New" panose="02070309020205020404" pitchFamily="49" charset="0"/>
              </a:rPr>
              <a:t> as </a:t>
            </a:r>
            <a:r>
              <a:rPr lang="en-US" sz="1600" b="1" dirty="0" err="1">
                <a:latin typeface="Courier New" panose="02070309020205020404" pitchFamily="49" charset="0"/>
                <a:cs typeface="Courier New" panose="02070309020205020404" pitchFamily="49" charset="0"/>
              </a:rPr>
              <a:t>plt</a:t>
            </a:r>
            <a:endParaRPr lang="en-US" sz="1600" b="1" dirty="0">
              <a:latin typeface="Courier New" panose="02070309020205020404" pitchFamily="49" charset="0"/>
              <a:cs typeface="Courier New" panose="02070309020205020404" pitchFamily="49" charset="0"/>
            </a:endParaRPr>
          </a:p>
          <a:p>
            <a:pPr marL="0" indent="0">
              <a:buNone/>
            </a:pPr>
            <a:r>
              <a:rPr lang="en-US" sz="1600" b="1" dirty="0">
                <a:latin typeface="Courier New" panose="02070309020205020404" pitchFamily="49" charset="0"/>
                <a:cs typeface="Courier New" panose="02070309020205020404" pitchFamily="49" charset="0"/>
              </a:rPr>
              <a:t>from </a:t>
            </a:r>
            <a:r>
              <a:rPr lang="en-US" sz="1600" b="1" dirty="0" err="1">
                <a:latin typeface="Courier New" panose="02070309020205020404" pitchFamily="49" charset="0"/>
                <a:cs typeface="Courier New" panose="02070309020205020404" pitchFamily="49" charset="0"/>
              </a:rPr>
              <a:t>sklearn.model_selection</a:t>
            </a:r>
            <a:r>
              <a:rPr lang="en-US" sz="1600" b="1" dirty="0">
                <a:latin typeface="Courier New" panose="02070309020205020404" pitchFamily="49" charset="0"/>
                <a:cs typeface="Courier New" panose="02070309020205020404" pitchFamily="49" charset="0"/>
              </a:rPr>
              <a:t> import </a:t>
            </a:r>
            <a:r>
              <a:rPr lang="en-US" sz="1600" b="1" dirty="0" err="1">
                <a:latin typeface="Courier New" panose="02070309020205020404" pitchFamily="49" charset="0"/>
                <a:cs typeface="Courier New" panose="02070309020205020404" pitchFamily="49" charset="0"/>
              </a:rPr>
              <a:t>train_test_split</a:t>
            </a:r>
            <a:endParaRPr lang="en-US" sz="1600" b="1" dirty="0">
              <a:latin typeface="Courier New" panose="02070309020205020404" pitchFamily="49" charset="0"/>
              <a:cs typeface="Courier New" panose="02070309020205020404" pitchFamily="49" charset="0"/>
            </a:endParaRPr>
          </a:p>
          <a:p>
            <a:pPr marL="0" indent="0">
              <a:buNone/>
            </a:pPr>
            <a:r>
              <a:rPr lang="en-US" sz="1600" b="1" dirty="0">
                <a:latin typeface="Courier New" panose="02070309020205020404" pitchFamily="49" charset="0"/>
                <a:cs typeface="Courier New" panose="02070309020205020404" pitchFamily="49" charset="0"/>
              </a:rPr>
              <a:t>from </a:t>
            </a:r>
            <a:r>
              <a:rPr lang="en-US" sz="1600" b="1" dirty="0" err="1">
                <a:latin typeface="Courier New" panose="02070309020205020404" pitchFamily="49" charset="0"/>
                <a:cs typeface="Courier New" panose="02070309020205020404" pitchFamily="49" charset="0"/>
              </a:rPr>
              <a:t>sklearn.linear_model</a:t>
            </a:r>
            <a:r>
              <a:rPr lang="en-US" sz="1600" b="1" dirty="0">
                <a:latin typeface="Courier New" panose="02070309020205020404" pitchFamily="49" charset="0"/>
                <a:cs typeface="Courier New" panose="02070309020205020404" pitchFamily="49" charset="0"/>
              </a:rPr>
              <a:t> import </a:t>
            </a:r>
            <a:r>
              <a:rPr lang="en-US" sz="1600" b="1" dirty="0" err="1">
                <a:latin typeface="Courier New" panose="02070309020205020404" pitchFamily="49" charset="0"/>
                <a:cs typeface="Courier New" panose="02070309020205020404" pitchFamily="49" charset="0"/>
              </a:rPr>
              <a:t>LinearRegression</a:t>
            </a:r>
            <a:endParaRPr lang="en-US" sz="1600" b="1" dirty="0">
              <a:latin typeface="Courier New" panose="02070309020205020404" pitchFamily="49" charset="0"/>
              <a:cs typeface="Courier New" panose="02070309020205020404" pitchFamily="49" charset="0"/>
            </a:endParaRPr>
          </a:p>
          <a:p>
            <a:pPr marL="0" indent="0">
              <a:buNone/>
            </a:pPr>
            <a:r>
              <a:rPr lang="en-US" sz="1600" b="1" dirty="0">
                <a:latin typeface="Courier New" panose="02070309020205020404" pitchFamily="49" charset="0"/>
                <a:cs typeface="Courier New" panose="02070309020205020404" pitchFamily="49" charset="0"/>
              </a:rPr>
              <a:t>from </a:t>
            </a:r>
            <a:r>
              <a:rPr lang="en-US" sz="1600" b="1" dirty="0" err="1">
                <a:latin typeface="Courier New" panose="02070309020205020404" pitchFamily="49" charset="0"/>
                <a:cs typeface="Courier New" panose="02070309020205020404" pitchFamily="49" charset="0"/>
              </a:rPr>
              <a:t>sklearn.metrics</a:t>
            </a:r>
            <a:r>
              <a:rPr lang="en-US" sz="1600" b="1" dirty="0">
                <a:latin typeface="Courier New" panose="02070309020205020404" pitchFamily="49" charset="0"/>
                <a:cs typeface="Courier New" panose="02070309020205020404" pitchFamily="49" charset="0"/>
              </a:rPr>
              <a:t> import </a:t>
            </a:r>
            <a:r>
              <a:rPr lang="en-US" sz="1600" b="1" dirty="0" err="1">
                <a:latin typeface="Courier New" panose="02070309020205020404" pitchFamily="49" charset="0"/>
                <a:cs typeface="Courier New" panose="02070309020205020404" pitchFamily="49" charset="0"/>
              </a:rPr>
              <a:t>mean_squared_error</a:t>
            </a:r>
            <a:r>
              <a:rPr lang="en-US" sz="1600" b="1" dirty="0">
                <a:latin typeface="Courier New" panose="02070309020205020404" pitchFamily="49" charset="0"/>
                <a:cs typeface="Courier New" panose="02070309020205020404" pitchFamily="49" charset="0"/>
              </a:rPr>
              <a:t>, r2_score</a:t>
            </a:r>
          </a:p>
          <a:p>
            <a:pPr marL="0" indent="0">
              <a:buNone/>
            </a:pPr>
            <a:r>
              <a:rPr lang="en-US" sz="1600" b="1" dirty="0">
                <a:latin typeface="Courier New" panose="02070309020205020404" pitchFamily="49" charset="0"/>
                <a:cs typeface="Courier New" panose="02070309020205020404" pitchFamily="49" charset="0"/>
              </a:rPr>
              <a:t>from </a:t>
            </a:r>
            <a:r>
              <a:rPr lang="en-US" sz="1600" b="1" dirty="0" err="1">
                <a:latin typeface="Courier New" panose="02070309020205020404" pitchFamily="49" charset="0"/>
                <a:cs typeface="Courier New" panose="02070309020205020404" pitchFamily="49" charset="0"/>
              </a:rPr>
              <a:t>sklearn.datasets</a:t>
            </a:r>
            <a:r>
              <a:rPr lang="en-US" sz="1600" b="1" dirty="0">
                <a:latin typeface="Courier New" panose="02070309020205020404" pitchFamily="49" charset="0"/>
                <a:cs typeface="Courier New" panose="02070309020205020404" pitchFamily="49" charset="0"/>
              </a:rPr>
              <a:t> import </a:t>
            </a:r>
            <a:r>
              <a:rPr lang="en-US" sz="1600" b="1" dirty="0" err="1">
                <a:latin typeface="Courier New" panose="02070309020205020404" pitchFamily="49" charset="0"/>
                <a:cs typeface="Courier New" panose="02070309020205020404" pitchFamily="49" charset="0"/>
              </a:rPr>
              <a:t>fetch_california_housing</a:t>
            </a:r>
            <a:endParaRPr lang="en-US" sz="1600" b="1" dirty="0">
              <a:latin typeface="Courier New" panose="02070309020205020404" pitchFamily="49" charset="0"/>
              <a:cs typeface="Courier New" panose="02070309020205020404" pitchFamily="49" charset="0"/>
            </a:endParaRPr>
          </a:p>
          <a:p>
            <a:pPr marL="0" indent="0">
              <a:lnSpc>
                <a:spcPct val="10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Load the California Housing dataset</a:t>
            </a:r>
          </a:p>
          <a:p>
            <a:pPr marL="0" indent="0">
              <a:buNone/>
            </a:pPr>
            <a:r>
              <a:rPr lang="en-US" sz="1600" b="1" dirty="0">
                <a:latin typeface="Courier New" panose="02070309020205020404" pitchFamily="49" charset="0"/>
                <a:cs typeface="Courier New" panose="02070309020205020404" pitchFamily="49" charset="0"/>
              </a:rPr>
              <a:t>housing = </a:t>
            </a:r>
            <a:r>
              <a:rPr lang="en-US" sz="1600" b="1" dirty="0" err="1">
                <a:latin typeface="Courier New" panose="02070309020205020404" pitchFamily="49" charset="0"/>
                <a:cs typeface="Courier New" panose="02070309020205020404" pitchFamily="49" charset="0"/>
              </a:rPr>
              <a:t>fetch_california_housing</a:t>
            </a:r>
            <a:r>
              <a:rPr lang="en-US" sz="1600" b="1" dirty="0">
                <a:latin typeface="Courier New" panose="02070309020205020404" pitchFamily="49" charset="0"/>
                <a:cs typeface="Courier New" panose="02070309020205020404" pitchFamily="49" charset="0"/>
              </a:rPr>
              <a:t>()</a:t>
            </a:r>
          </a:p>
          <a:p>
            <a:pPr marL="0" indent="0">
              <a:lnSpc>
                <a:spcPct val="11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Convert to pandas </a:t>
            </a:r>
            <a:r>
              <a:rPr lang="en-US" sz="1600" b="1" i="1" dirty="0" err="1">
                <a:solidFill>
                  <a:schemeClr val="bg2">
                    <a:lumMod val="75000"/>
                  </a:schemeClr>
                </a:solidFill>
                <a:latin typeface="Courier New" panose="02070309020205020404" pitchFamily="49" charset="0"/>
                <a:cs typeface="Courier New" panose="02070309020205020404" pitchFamily="49" charset="0"/>
              </a:rPr>
              <a:t>DataFrame</a:t>
            </a:r>
            <a:r>
              <a:rPr lang="en-US" sz="1600" b="1" i="1" dirty="0">
                <a:solidFill>
                  <a:schemeClr val="bg2">
                    <a:lumMod val="75000"/>
                  </a:schemeClr>
                </a:solidFill>
                <a:latin typeface="Courier New" panose="02070309020205020404" pitchFamily="49" charset="0"/>
                <a:cs typeface="Courier New" panose="02070309020205020404" pitchFamily="49" charset="0"/>
              </a:rPr>
              <a:t> for easier manipulation</a:t>
            </a:r>
          </a:p>
          <a:p>
            <a:pPr marL="0" indent="0">
              <a:buNone/>
            </a:pPr>
            <a:r>
              <a:rPr lang="en-US" sz="1600" b="1" dirty="0">
                <a:latin typeface="Courier New" panose="02070309020205020404" pitchFamily="49" charset="0"/>
                <a:cs typeface="Courier New" panose="02070309020205020404" pitchFamily="49" charset="0"/>
              </a:rPr>
              <a:t>data = </a:t>
            </a:r>
            <a:r>
              <a:rPr lang="en-US" sz="1600" b="1" dirty="0" err="1">
                <a:latin typeface="Courier New" panose="02070309020205020404" pitchFamily="49" charset="0"/>
                <a:cs typeface="Courier New" panose="02070309020205020404" pitchFamily="49" charset="0"/>
              </a:rPr>
              <a:t>pd.DataFrame</a:t>
            </a:r>
            <a:r>
              <a:rPr lang="en-US" sz="1600" b="1" dirty="0">
                <a:latin typeface="Courier New" panose="02070309020205020404" pitchFamily="49" charset="0"/>
                <a:cs typeface="Courier New" panose="02070309020205020404" pitchFamily="49" charset="0"/>
              </a:rPr>
              <a:t>(</a:t>
            </a:r>
            <a:r>
              <a:rPr lang="en-US" sz="1600" b="1" dirty="0" err="1">
                <a:latin typeface="Courier New" panose="02070309020205020404" pitchFamily="49" charset="0"/>
                <a:cs typeface="Courier New" panose="02070309020205020404" pitchFamily="49" charset="0"/>
              </a:rPr>
              <a:t>housing.data</a:t>
            </a:r>
            <a:r>
              <a:rPr lang="en-US" sz="1600" b="1" dirty="0">
                <a:latin typeface="Courier New" panose="02070309020205020404" pitchFamily="49" charset="0"/>
                <a:cs typeface="Courier New" panose="02070309020205020404" pitchFamily="49" charset="0"/>
              </a:rPr>
              <a:t>, columns=</a:t>
            </a:r>
            <a:r>
              <a:rPr lang="en-US" sz="1600" b="1" dirty="0" err="1">
                <a:latin typeface="Courier New" panose="02070309020205020404" pitchFamily="49" charset="0"/>
                <a:cs typeface="Courier New" panose="02070309020205020404" pitchFamily="49" charset="0"/>
              </a:rPr>
              <a:t>housing.feature_names</a:t>
            </a:r>
            <a:r>
              <a:rPr lang="en-US" sz="1600" b="1" dirty="0">
                <a:latin typeface="Courier New" panose="02070309020205020404" pitchFamily="49" charset="0"/>
                <a:cs typeface="Courier New" panose="02070309020205020404" pitchFamily="49" charset="0"/>
              </a:rPr>
              <a:t>)</a:t>
            </a:r>
          </a:p>
          <a:p>
            <a:pPr marL="0" indent="0">
              <a:buNone/>
            </a:pPr>
            <a:r>
              <a:rPr lang="en-US" sz="1600" b="1" dirty="0">
                <a:latin typeface="Courier New" panose="02070309020205020404" pitchFamily="49" charset="0"/>
                <a:cs typeface="Courier New" panose="02070309020205020404" pitchFamily="49" charset="0"/>
              </a:rPr>
              <a:t>data['PRICE'] = </a:t>
            </a:r>
            <a:r>
              <a:rPr lang="en-US" sz="1600" b="1" dirty="0" err="1">
                <a:latin typeface="Courier New" panose="02070309020205020404" pitchFamily="49" charset="0"/>
                <a:cs typeface="Courier New" panose="02070309020205020404" pitchFamily="49" charset="0"/>
              </a:rPr>
              <a:t>housing.target</a:t>
            </a:r>
            <a:endParaRPr lang="en-US" sz="1600" b="1" dirty="0">
              <a:latin typeface="Courier New" panose="02070309020205020404" pitchFamily="49" charset="0"/>
              <a:cs typeface="Courier New" panose="02070309020205020404" pitchFamily="49" charset="0"/>
            </a:endParaRPr>
          </a:p>
          <a:p>
            <a:pPr marL="0" indent="0">
              <a:buNone/>
            </a:pPr>
            <a:endParaRPr lang="en-US" sz="1600" b="1" dirty="0">
              <a:latin typeface="Courier New" panose="02070309020205020404" pitchFamily="49" charset="0"/>
              <a:cs typeface="Courier New" panose="02070309020205020404" pitchFamily="49" charset="0"/>
            </a:endParaRPr>
          </a:p>
        </p:txBody>
      </p:sp>
      <p:sp>
        <p:nvSpPr>
          <p:cNvPr id="6" name="Content Placeholder 2">
            <a:extLst>
              <a:ext uri="{FF2B5EF4-FFF2-40B4-BE49-F238E27FC236}">
                <a16:creationId xmlns:a16="http://schemas.microsoft.com/office/drawing/2014/main" id="{B6289D0B-D74B-0CFB-96BC-8E636D7DEF5F}"/>
              </a:ext>
            </a:extLst>
          </p:cNvPr>
          <p:cNvSpPr txBox="1">
            <a:spLocks/>
          </p:cNvSpPr>
          <p:nvPr/>
        </p:nvSpPr>
        <p:spPr>
          <a:xfrm>
            <a:off x="6378676" y="1040661"/>
            <a:ext cx="5636343" cy="5631366"/>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i="1" dirty="0">
                <a:solidFill>
                  <a:schemeClr val="bg2">
                    <a:lumMod val="75000"/>
                  </a:schemeClr>
                </a:solidFill>
                <a:latin typeface="Courier New" panose="02070309020205020404" pitchFamily="49" charset="0"/>
                <a:cs typeface="Courier New" panose="02070309020205020404" pitchFamily="49" charset="0"/>
              </a:rPr>
              <a:t># Display the first 5 rows of the dataset</a:t>
            </a:r>
          </a:p>
          <a:p>
            <a:pPr marL="0" indent="0">
              <a:buFont typeface="Arial" panose="020B0604020202020204" pitchFamily="34" charset="0"/>
              <a:buNone/>
            </a:pPr>
            <a:r>
              <a:rPr lang="en-US" sz="1800" b="1" dirty="0">
                <a:latin typeface="Courier New" panose="02070309020205020404" pitchFamily="49" charset="0"/>
                <a:cs typeface="Courier New" panose="02070309020205020404" pitchFamily="49" charset="0"/>
              </a:rPr>
              <a:t>print("First 5 rows of the dataset:")</a:t>
            </a:r>
          </a:p>
          <a:p>
            <a:pPr marL="0" indent="0">
              <a:buFont typeface="Arial" panose="020B0604020202020204" pitchFamily="34" charset="0"/>
              <a:buNone/>
            </a:pPr>
            <a:r>
              <a:rPr lang="en-US" sz="1800" b="1" dirty="0">
                <a:latin typeface="Courier New" panose="02070309020205020404" pitchFamily="49" charset="0"/>
                <a:cs typeface="Courier New" panose="02070309020205020404" pitchFamily="49" charset="0"/>
              </a:rPr>
              <a:t>print(</a:t>
            </a:r>
            <a:r>
              <a:rPr lang="en-US" sz="1800" b="1" dirty="0" err="1">
                <a:latin typeface="Courier New" panose="02070309020205020404" pitchFamily="49" charset="0"/>
                <a:cs typeface="Courier New" panose="02070309020205020404" pitchFamily="49" charset="0"/>
              </a:rPr>
              <a:t>data.head</a:t>
            </a:r>
            <a:r>
              <a:rPr lang="en-US" sz="1800" b="1" dirty="0">
                <a:latin typeface="Courier New" panose="02070309020205020404" pitchFamily="49" charset="0"/>
                <a:cs typeface="Courier New" panose="02070309020205020404" pitchFamily="49" charset="0"/>
              </a:rPr>
              <a:t>())</a:t>
            </a:r>
          </a:p>
          <a:p>
            <a:pPr marL="0" indent="0">
              <a:buNone/>
            </a:pPr>
            <a:r>
              <a:rPr lang="en-US" sz="1600" b="1" i="1" dirty="0">
                <a:solidFill>
                  <a:schemeClr val="bg2">
                    <a:lumMod val="75000"/>
                  </a:schemeClr>
                </a:solidFill>
                <a:latin typeface="Courier New" panose="02070309020205020404" pitchFamily="49" charset="0"/>
                <a:cs typeface="Courier New" panose="02070309020205020404" pitchFamily="49" charset="0"/>
              </a:rPr>
              <a:t># Select features and target</a:t>
            </a:r>
          </a:p>
          <a:p>
            <a:pPr marL="0" indent="0">
              <a:buFont typeface="Arial" panose="020B0604020202020204" pitchFamily="34" charset="0"/>
              <a:buNone/>
            </a:pPr>
            <a:r>
              <a:rPr lang="en-US" sz="1800" b="1" dirty="0">
                <a:latin typeface="Courier New" panose="02070309020205020404" pitchFamily="49" charset="0"/>
                <a:cs typeface="Courier New" panose="02070309020205020404" pitchFamily="49" charset="0"/>
              </a:rPr>
              <a:t>X = data[['</a:t>
            </a:r>
            <a:r>
              <a:rPr lang="en-US" sz="1800" b="1" dirty="0" err="1">
                <a:latin typeface="Courier New" panose="02070309020205020404" pitchFamily="49" charset="0"/>
                <a:cs typeface="Courier New" panose="02070309020205020404" pitchFamily="49" charset="0"/>
              </a:rPr>
              <a:t>MedInc</a:t>
            </a:r>
            <a:r>
              <a:rPr lang="en-US" sz="1800" b="1" dirty="0">
                <a:latin typeface="Courier New" panose="02070309020205020404" pitchFamily="49" charset="0"/>
                <a:cs typeface="Courier New" panose="02070309020205020404" pitchFamily="49" charset="0"/>
              </a:rPr>
              <a:t>']]  # Independent variable (Median Income)</a:t>
            </a:r>
          </a:p>
          <a:p>
            <a:pPr marL="0" indent="0">
              <a:buFont typeface="Arial" panose="020B0604020202020204" pitchFamily="34" charset="0"/>
              <a:buNone/>
            </a:pPr>
            <a:r>
              <a:rPr lang="en-US" sz="1800" b="1" dirty="0">
                <a:latin typeface="Courier New" panose="02070309020205020404" pitchFamily="49" charset="0"/>
                <a:cs typeface="Courier New" panose="02070309020205020404" pitchFamily="49" charset="0"/>
              </a:rPr>
              <a:t>y = data['PRICE']  # Dependent variable (House price)</a:t>
            </a:r>
          </a:p>
          <a:p>
            <a:pPr marL="0" indent="0">
              <a:buFont typeface="Arial" panose="020B0604020202020204" pitchFamily="34" charset="0"/>
              <a:buNone/>
            </a:pPr>
            <a:endParaRPr lang="en-US" sz="1800" b="1" dirty="0">
              <a:latin typeface="Courier New" panose="02070309020205020404" pitchFamily="49" charset="0"/>
              <a:cs typeface="Courier New" panose="02070309020205020404" pitchFamily="49" charset="0"/>
            </a:endParaRPr>
          </a:p>
          <a:p>
            <a:pPr marL="0" indent="0">
              <a:buFont typeface="Arial" panose="020B0604020202020204" pitchFamily="34" charset="0"/>
              <a:buNone/>
            </a:pPr>
            <a:endParaRPr lang="en-US" sz="1800" b="1"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18AA5D64-45D0-A92B-52A4-7833E69C94EE}"/>
              </a:ext>
            </a:extLst>
          </p:cNvPr>
          <p:cNvSpPr txBox="1"/>
          <p:nvPr/>
        </p:nvSpPr>
        <p:spPr>
          <a:xfrm>
            <a:off x="7018177" y="4034582"/>
            <a:ext cx="4357339" cy="2031325"/>
          </a:xfrm>
          <a:prstGeom prst="rect">
            <a:avLst/>
          </a:prstGeom>
          <a:noFill/>
          <a:ln>
            <a:solidFill>
              <a:schemeClr val="accent1"/>
            </a:solidFill>
          </a:ln>
        </p:spPr>
        <p:txBody>
          <a:bodyPr wrap="square">
            <a:spAutoFit/>
          </a:bodyPr>
          <a:lstStyle/>
          <a:p>
            <a:r>
              <a:rPr lang="en-IN" b="1" dirty="0"/>
              <a:t>Features Explanation:</a:t>
            </a:r>
            <a:endParaRPr lang="en-IN" dirty="0"/>
          </a:p>
          <a:p>
            <a:pPr>
              <a:buFont typeface="Arial" panose="020B0604020202020204" pitchFamily="34" charset="0"/>
              <a:buChar char="•"/>
            </a:pPr>
            <a:r>
              <a:rPr lang="en-IN" b="1" dirty="0"/>
              <a:t>CRIM</a:t>
            </a:r>
            <a:r>
              <a:rPr lang="en-IN" dirty="0"/>
              <a:t>: Crime rate per capita.</a:t>
            </a:r>
          </a:p>
          <a:p>
            <a:pPr>
              <a:buFont typeface="Arial" panose="020B0604020202020204" pitchFamily="34" charset="0"/>
              <a:buChar char="•"/>
            </a:pPr>
            <a:r>
              <a:rPr lang="en-IN" b="1" dirty="0"/>
              <a:t>RM</a:t>
            </a:r>
            <a:r>
              <a:rPr lang="en-IN" dirty="0"/>
              <a:t>: Average number of rooms per dwelling.</a:t>
            </a:r>
          </a:p>
          <a:p>
            <a:pPr>
              <a:buFont typeface="Arial" panose="020B0604020202020204" pitchFamily="34" charset="0"/>
              <a:buChar char="•"/>
            </a:pPr>
            <a:r>
              <a:rPr lang="en-IN" b="1" dirty="0"/>
              <a:t>LSTAT</a:t>
            </a:r>
            <a:r>
              <a:rPr lang="en-IN" dirty="0"/>
              <a:t>: Percentage of lower status population.</a:t>
            </a:r>
          </a:p>
          <a:p>
            <a:pPr>
              <a:buFont typeface="Arial" panose="020B0604020202020204" pitchFamily="34" charset="0"/>
              <a:buChar char="•"/>
            </a:pPr>
            <a:r>
              <a:rPr lang="en-IN" b="1" dirty="0"/>
              <a:t>PRICE</a:t>
            </a:r>
            <a:r>
              <a:rPr lang="en-IN" dirty="0"/>
              <a:t>: Median value of homes in $1000s.</a:t>
            </a:r>
          </a:p>
        </p:txBody>
      </p:sp>
    </p:spTree>
    <p:extLst>
      <p:ext uri="{BB962C8B-B14F-4D97-AF65-F5344CB8AC3E}">
        <p14:creationId xmlns:p14="http://schemas.microsoft.com/office/powerpoint/2010/main" val="2838552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88CF-84F8-9801-47C9-B607688840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D146F-175A-F39D-B399-19C2390C0CB6}"/>
              </a:ext>
            </a:extLst>
          </p:cNvPr>
          <p:cNvSpPr>
            <a:spLocks noGrp="1"/>
          </p:cNvSpPr>
          <p:nvPr>
            <p:ph type="title"/>
          </p:nvPr>
        </p:nvSpPr>
        <p:spPr>
          <a:xfrm>
            <a:off x="497711" y="365125"/>
            <a:ext cx="11020779" cy="404309"/>
          </a:xfrm>
        </p:spPr>
        <p:txBody>
          <a:bodyPr>
            <a:normAutofit fontScale="90000"/>
          </a:bodyPr>
          <a:lstStyle/>
          <a:p>
            <a:r>
              <a:rPr lang="en-IN" dirty="0"/>
              <a:t>Import Libraries &amp;Load and Explore the Dataset</a:t>
            </a:r>
            <a:endParaRPr lang="en-US" dirty="0"/>
          </a:p>
        </p:txBody>
      </p:sp>
      <p:sp>
        <p:nvSpPr>
          <p:cNvPr id="3" name="Content Placeholder 2">
            <a:extLst>
              <a:ext uri="{FF2B5EF4-FFF2-40B4-BE49-F238E27FC236}">
                <a16:creationId xmlns:a16="http://schemas.microsoft.com/office/drawing/2014/main" id="{DD20B98E-9E15-CA14-E7DC-A5831AAF30FE}"/>
              </a:ext>
            </a:extLst>
          </p:cNvPr>
          <p:cNvSpPr>
            <a:spLocks noGrp="1"/>
          </p:cNvSpPr>
          <p:nvPr>
            <p:ph idx="1"/>
          </p:nvPr>
        </p:nvSpPr>
        <p:spPr>
          <a:xfrm>
            <a:off x="497711" y="1025912"/>
            <a:ext cx="11020779" cy="5227404"/>
          </a:xfrm>
          <a:ln>
            <a:solidFill>
              <a:schemeClr val="accent1"/>
            </a:solidFill>
          </a:ln>
        </p:spPr>
        <p:txBody>
          <a:bodyPr>
            <a:noAutofit/>
          </a:bodyPr>
          <a:lstStyle/>
          <a:p>
            <a:pPr marL="0" indent="0">
              <a:lnSpc>
                <a:spcPct val="11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Split the data into training and testing sets (80% training, 20% testing)</a:t>
            </a:r>
          </a:p>
          <a:p>
            <a:pPr marL="0" indent="0">
              <a:buNone/>
            </a:pPr>
            <a:r>
              <a:rPr lang="en-US" sz="1600" b="1" dirty="0" err="1">
                <a:latin typeface="Courier New" panose="02070309020205020404" pitchFamily="49" charset="0"/>
                <a:cs typeface="Courier New" panose="02070309020205020404" pitchFamily="49" charset="0"/>
              </a:rPr>
              <a:t>X_train</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X_test</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y_train</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y_test</a:t>
            </a:r>
            <a:r>
              <a:rPr lang="en-US" sz="1600" b="1" dirty="0">
                <a:latin typeface="Courier New" panose="02070309020205020404" pitchFamily="49" charset="0"/>
                <a:cs typeface="Courier New" panose="02070309020205020404" pitchFamily="49" charset="0"/>
              </a:rPr>
              <a:t> = </a:t>
            </a:r>
            <a:r>
              <a:rPr lang="en-US" sz="1600" b="1" dirty="0" err="1">
                <a:latin typeface="Courier New" panose="02070309020205020404" pitchFamily="49" charset="0"/>
                <a:cs typeface="Courier New" panose="02070309020205020404" pitchFamily="49" charset="0"/>
              </a:rPr>
              <a:t>train_test_split</a:t>
            </a:r>
            <a:r>
              <a:rPr lang="en-US" sz="1600" b="1" dirty="0">
                <a:latin typeface="Courier New" panose="02070309020205020404" pitchFamily="49" charset="0"/>
                <a:cs typeface="Courier New" panose="02070309020205020404" pitchFamily="49" charset="0"/>
              </a:rPr>
              <a:t>(X, y, </a:t>
            </a:r>
            <a:r>
              <a:rPr lang="en-US" sz="1600" b="1" dirty="0" err="1">
                <a:latin typeface="Courier New" panose="02070309020205020404" pitchFamily="49" charset="0"/>
                <a:cs typeface="Courier New" panose="02070309020205020404" pitchFamily="49" charset="0"/>
              </a:rPr>
              <a:t>test_size</a:t>
            </a:r>
            <a:r>
              <a:rPr lang="en-US" sz="1600" b="1" dirty="0">
                <a:latin typeface="Courier New" panose="02070309020205020404" pitchFamily="49" charset="0"/>
                <a:cs typeface="Courier New" panose="02070309020205020404" pitchFamily="49" charset="0"/>
              </a:rPr>
              <a:t>=0.2, </a:t>
            </a:r>
            <a:r>
              <a:rPr lang="en-US" sz="1600" b="1" dirty="0" err="1">
                <a:latin typeface="Courier New" panose="02070309020205020404" pitchFamily="49" charset="0"/>
                <a:cs typeface="Courier New" panose="02070309020205020404" pitchFamily="49" charset="0"/>
              </a:rPr>
              <a:t>random_state</a:t>
            </a:r>
            <a:r>
              <a:rPr lang="en-US" sz="1600" b="1" dirty="0">
                <a:latin typeface="Courier New" panose="02070309020205020404" pitchFamily="49" charset="0"/>
                <a:cs typeface="Courier New" panose="02070309020205020404" pitchFamily="49" charset="0"/>
              </a:rPr>
              <a:t>=42)</a:t>
            </a:r>
          </a:p>
          <a:p>
            <a:pPr marL="0" indent="0">
              <a:lnSpc>
                <a:spcPct val="11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Initialize and train the Linear Regression model</a:t>
            </a:r>
          </a:p>
          <a:p>
            <a:pPr marL="0" indent="0">
              <a:buNone/>
            </a:pPr>
            <a:r>
              <a:rPr lang="en-US" sz="1600" b="1" dirty="0">
                <a:latin typeface="Courier New" panose="02070309020205020404" pitchFamily="49" charset="0"/>
                <a:cs typeface="Courier New" panose="02070309020205020404" pitchFamily="49" charset="0"/>
              </a:rPr>
              <a:t>model = </a:t>
            </a:r>
            <a:r>
              <a:rPr lang="en-US" sz="1600" b="1" dirty="0" err="1">
                <a:latin typeface="Courier New" panose="02070309020205020404" pitchFamily="49" charset="0"/>
                <a:cs typeface="Courier New" panose="02070309020205020404" pitchFamily="49" charset="0"/>
              </a:rPr>
              <a:t>LinearRegression</a:t>
            </a:r>
            <a:r>
              <a:rPr lang="en-US" sz="1600" b="1" dirty="0">
                <a:latin typeface="Courier New" panose="02070309020205020404" pitchFamily="49" charset="0"/>
                <a:cs typeface="Courier New" panose="02070309020205020404" pitchFamily="49" charset="0"/>
              </a:rPr>
              <a:t>()</a:t>
            </a:r>
          </a:p>
          <a:p>
            <a:pPr marL="0" indent="0">
              <a:buNone/>
            </a:pPr>
            <a:r>
              <a:rPr lang="en-US" sz="1600" b="1" dirty="0" err="1">
                <a:latin typeface="Courier New" panose="02070309020205020404" pitchFamily="49" charset="0"/>
                <a:cs typeface="Courier New" panose="02070309020205020404" pitchFamily="49" charset="0"/>
              </a:rPr>
              <a:t>model.fit</a:t>
            </a:r>
            <a:r>
              <a:rPr lang="en-US" sz="1600" b="1" dirty="0">
                <a:latin typeface="Courier New" panose="02070309020205020404" pitchFamily="49" charset="0"/>
                <a:cs typeface="Courier New" panose="02070309020205020404" pitchFamily="49" charset="0"/>
              </a:rPr>
              <a:t>(</a:t>
            </a:r>
            <a:r>
              <a:rPr lang="en-US" sz="1600" b="1" dirty="0" err="1">
                <a:latin typeface="Courier New" panose="02070309020205020404" pitchFamily="49" charset="0"/>
                <a:cs typeface="Courier New" panose="02070309020205020404" pitchFamily="49" charset="0"/>
              </a:rPr>
              <a:t>X_train</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y_train</a:t>
            </a:r>
            <a:r>
              <a:rPr lang="en-US" sz="1600" b="1" dirty="0">
                <a:latin typeface="Courier New" panose="02070309020205020404" pitchFamily="49" charset="0"/>
                <a:cs typeface="Courier New" panose="02070309020205020404" pitchFamily="49" charset="0"/>
              </a:rPr>
              <a:t>)</a:t>
            </a:r>
          </a:p>
          <a:p>
            <a:pPr marL="0" indent="0">
              <a:lnSpc>
                <a:spcPct val="11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Predict house prices for the test set</a:t>
            </a:r>
          </a:p>
          <a:p>
            <a:pPr marL="0" indent="0">
              <a:buNone/>
            </a:pPr>
            <a:r>
              <a:rPr lang="en-US" sz="1600" b="1" dirty="0" err="1">
                <a:latin typeface="Courier New" panose="02070309020205020404" pitchFamily="49" charset="0"/>
                <a:cs typeface="Courier New" panose="02070309020205020404" pitchFamily="49" charset="0"/>
              </a:rPr>
              <a:t>y_pred</a:t>
            </a:r>
            <a:r>
              <a:rPr lang="en-US" sz="1600" b="1" dirty="0">
                <a:latin typeface="Courier New" panose="02070309020205020404" pitchFamily="49" charset="0"/>
                <a:cs typeface="Courier New" panose="02070309020205020404" pitchFamily="49" charset="0"/>
              </a:rPr>
              <a:t> = </a:t>
            </a:r>
            <a:r>
              <a:rPr lang="en-US" sz="1600" b="1" dirty="0" err="1">
                <a:latin typeface="Courier New" panose="02070309020205020404" pitchFamily="49" charset="0"/>
                <a:cs typeface="Courier New" panose="02070309020205020404" pitchFamily="49" charset="0"/>
              </a:rPr>
              <a:t>model.predict</a:t>
            </a:r>
            <a:r>
              <a:rPr lang="en-US" sz="1600" b="1" dirty="0">
                <a:latin typeface="Courier New" panose="02070309020205020404" pitchFamily="49" charset="0"/>
                <a:cs typeface="Courier New" panose="02070309020205020404" pitchFamily="49" charset="0"/>
              </a:rPr>
              <a:t>(</a:t>
            </a:r>
            <a:r>
              <a:rPr lang="en-US" sz="1600" b="1" dirty="0" err="1">
                <a:latin typeface="Courier New" panose="02070309020205020404" pitchFamily="49" charset="0"/>
                <a:cs typeface="Courier New" panose="02070309020205020404" pitchFamily="49" charset="0"/>
              </a:rPr>
              <a:t>X_test</a:t>
            </a:r>
            <a:r>
              <a:rPr lang="en-US" sz="1600" b="1" dirty="0">
                <a:latin typeface="Courier New" panose="02070309020205020404" pitchFamily="49" charset="0"/>
                <a:cs typeface="Courier New" panose="02070309020205020404" pitchFamily="49" charset="0"/>
              </a:rPr>
              <a:t>)</a:t>
            </a:r>
          </a:p>
          <a:p>
            <a:pPr marL="0" indent="0">
              <a:lnSpc>
                <a:spcPct val="110000"/>
              </a:lnSpc>
              <a:buNone/>
            </a:pPr>
            <a:r>
              <a:rPr lang="en-US" sz="1600" b="1" i="1" dirty="0">
                <a:solidFill>
                  <a:schemeClr val="bg2">
                    <a:lumMod val="75000"/>
                  </a:schemeClr>
                </a:solidFill>
                <a:latin typeface="Courier New" panose="02070309020205020404" pitchFamily="49" charset="0"/>
                <a:cs typeface="Courier New" panose="02070309020205020404" pitchFamily="49" charset="0"/>
              </a:rPr>
              <a:t># Evaluate the model</a:t>
            </a:r>
          </a:p>
          <a:p>
            <a:pPr marL="0" indent="0">
              <a:buNone/>
            </a:pPr>
            <a:r>
              <a:rPr lang="en-US" sz="1600" b="1" dirty="0" err="1">
                <a:latin typeface="Courier New" panose="02070309020205020404" pitchFamily="49" charset="0"/>
                <a:cs typeface="Courier New" panose="02070309020205020404" pitchFamily="49" charset="0"/>
              </a:rPr>
              <a:t>mse</a:t>
            </a:r>
            <a:r>
              <a:rPr lang="en-US" sz="1600" b="1" dirty="0">
                <a:latin typeface="Courier New" panose="02070309020205020404" pitchFamily="49" charset="0"/>
                <a:cs typeface="Courier New" panose="02070309020205020404" pitchFamily="49" charset="0"/>
              </a:rPr>
              <a:t> = </a:t>
            </a:r>
            <a:r>
              <a:rPr lang="en-US" sz="1600" b="1" dirty="0" err="1">
                <a:latin typeface="Courier New" panose="02070309020205020404" pitchFamily="49" charset="0"/>
                <a:cs typeface="Courier New" panose="02070309020205020404" pitchFamily="49" charset="0"/>
              </a:rPr>
              <a:t>mean_squared_error</a:t>
            </a:r>
            <a:r>
              <a:rPr lang="en-US" sz="1600" b="1" dirty="0">
                <a:latin typeface="Courier New" panose="02070309020205020404" pitchFamily="49" charset="0"/>
                <a:cs typeface="Courier New" panose="02070309020205020404" pitchFamily="49" charset="0"/>
              </a:rPr>
              <a:t>(</a:t>
            </a:r>
            <a:r>
              <a:rPr lang="en-US" sz="1600" b="1" dirty="0" err="1">
                <a:latin typeface="Courier New" panose="02070309020205020404" pitchFamily="49" charset="0"/>
                <a:cs typeface="Courier New" panose="02070309020205020404" pitchFamily="49" charset="0"/>
              </a:rPr>
              <a:t>y_test</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y_pred</a:t>
            </a:r>
            <a:r>
              <a:rPr lang="en-US" sz="1600" b="1" dirty="0">
                <a:latin typeface="Courier New" panose="02070309020205020404" pitchFamily="49" charset="0"/>
                <a:cs typeface="Courier New" panose="02070309020205020404" pitchFamily="49" charset="0"/>
              </a:rPr>
              <a:t>)</a:t>
            </a:r>
          </a:p>
          <a:p>
            <a:pPr marL="0" indent="0">
              <a:buNone/>
            </a:pPr>
            <a:r>
              <a:rPr lang="en-US" sz="1600" b="1" dirty="0">
                <a:latin typeface="Courier New" panose="02070309020205020404" pitchFamily="49" charset="0"/>
                <a:cs typeface="Courier New" panose="02070309020205020404" pitchFamily="49" charset="0"/>
              </a:rPr>
              <a:t>r2 = r2_score(</a:t>
            </a:r>
            <a:r>
              <a:rPr lang="en-US" sz="1600" b="1" dirty="0" err="1">
                <a:latin typeface="Courier New" panose="02070309020205020404" pitchFamily="49" charset="0"/>
                <a:cs typeface="Courier New" panose="02070309020205020404" pitchFamily="49" charset="0"/>
              </a:rPr>
              <a:t>y_test</a:t>
            </a:r>
            <a:r>
              <a:rPr lang="en-US" sz="1600" b="1" dirty="0">
                <a:latin typeface="Courier New" panose="02070309020205020404" pitchFamily="49" charset="0"/>
                <a:cs typeface="Courier New" panose="02070309020205020404" pitchFamily="49" charset="0"/>
              </a:rPr>
              <a:t>, </a:t>
            </a:r>
            <a:r>
              <a:rPr lang="en-US" sz="1600" b="1" dirty="0" err="1">
                <a:latin typeface="Courier New" panose="02070309020205020404" pitchFamily="49" charset="0"/>
                <a:cs typeface="Courier New" panose="02070309020205020404" pitchFamily="49" charset="0"/>
              </a:rPr>
              <a:t>y_pred</a:t>
            </a:r>
            <a:r>
              <a:rPr lang="en-US" sz="1600" b="1" dirty="0">
                <a:latin typeface="Courier New" panose="02070309020205020404" pitchFamily="49" charset="0"/>
                <a:cs typeface="Courier New" panose="02070309020205020404" pitchFamily="49" charset="0"/>
              </a:rPr>
              <a:t>)</a:t>
            </a:r>
          </a:p>
          <a:p>
            <a:pPr marL="0" indent="0">
              <a:buNone/>
            </a:pPr>
            <a:r>
              <a:rPr lang="en-US" sz="1600" b="1" dirty="0">
                <a:latin typeface="Courier New" panose="02070309020205020404" pitchFamily="49" charset="0"/>
                <a:cs typeface="Courier New" panose="02070309020205020404" pitchFamily="49" charset="0"/>
              </a:rPr>
              <a:t>print(f'\</a:t>
            </a:r>
            <a:r>
              <a:rPr lang="en-US" sz="1600" b="1" dirty="0" err="1">
                <a:latin typeface="Courier New" panose="02070309020205020404" pitchFamily="49" charset="0"/>
                <a:cs typeface="Courier New" panose="02070309020205020404" pitchFamily="49" charset="0"/>
              </a:rPr>
              <a:t>nMean</a:t>
            </a:r>
            <a:r>
              <a:rPr lang="en-US" sz="1600" b="1" dirty="0">
                <a:latin typeface="Courier New" panose="02070309020205020404" pitchFamily="49" charset="0"/>
                <a:cs typeface="Courier New" panose="02070309020205020404" pitchFamily="49" charset="0"/>
              </a:rPr>
              <a:t> Squared Error: {mse:.2f}')</a:t>
            </a:r>
          </a:p>
          <a:p>
            <a:pPr marL="0" indent="0">
              <a:buNone/>
            </a:pPr>
            <a:r>
              <a:rPr lang="en-US" sz="1600" b="1" dirty="0">
                <a:latin typeface="Courier New" panose="02070309020205020404" pitchFamily="49" charset="0"/>
                <a:cs typeface="Courier New" panose="02070309020205020404" pitchFamily="49" charset="0"/>
              </a:rPr>
              <a:t>print(</a:t>
            </a:r>
            <a:r>
              <a:rPr lang="en-US" sz="1600" b="1" dirty="0" err="1">
                <a:latin typeface="Courier New" panose="02070309020205020404" pitchFamily="49" charset="0"/>
                <a:cs typeface="Courier New" panose="02070309020205020404" pitchFamily="49" charset="0"/>
              </a:rPr>
              <a:t>f'R</a:t>
            </a:r>
            <a:r>
              <a:rPr lang="en-US" sz="1600" b="1" dirty="0">
                <a:latin typeface="Courier New" panose="02070309020205020404" pitchFamily="49" charset="0"/>
                <a:cs typeface="Courier New" panose="02070309020205020404" pitchFamily="49" charset="0"/>
              </a:rPr>
              <a:t>-squared: {r2:.2f}')</a:t>
            </a:r>
          </a:p>
          <a:p>
            <a:pPr marL="0" indent="0">
              <a:buNone/>
            </a:pPr>
            <a:endParaRPr lang="en-US" sz="1600" b="1" dirty="0">
              <a:latin typeface="Courier New" panose="02070309020205020404" pitchFamily="49" charset="0"/>
              <a:cs typeface="Courier New" panose="02070309020205020404" pitchFamily="49" charset="0"/>
            </a:endParaRPr>
          </a:p>
          <a:p>
            <a:pPr marL="0" indent="0">
              <a:buNone/>
            </a:pPr>
            <a:endParaRPr lang="en-US" sz="1600" b="1" dirty="0">
              <a:latin typeface="Courier New" panose="02070309020205020404" pitchFamily="49" charset="0"/>
              <a:cs typeface="Courier New" panose="02070309020205020404" pitchFamily="49" charset="0"/>
            </a:endParaRPr>
          </a:p>
        </p:txBody>
      </p:sp>
      <p:sp>
        <p:nvSpPr>
          <p:cNvPr id="4" name="TextBox 3">
            <a:extLst>
              <a:ext uri="{FF2B5EF4-FFF2-40B4-BE49-F238E27FC236}">
                <a16:creationId xmlns:a16="http://schemas.microsoft.com/office/drawing/2014/main" id="{BD7F7678-0CE7-9A5E-7AC9-F7A3AF528813}"/>
              </a:ext>
            </a:extLst>
          </p:cNvPr>
          <p:cNvSpPr txBox="1"/>
          <p:nvPr/>
        </p:nvSpPr>
        <p:spPr>
          <a:xfrm>
            <a:off x="5887656" y="2999835"/>
            <a:ext cx="6096000" cy="3693319"/>
          </a:xfrm>
          <a:prstGeom prst="rect">
            <a:avLst/>
          </a:prstGeom>
          <a:solidFill>
            <a:srgbClr val="0070C0"/>
          </a:solidFill>
          <a:ln>
            <a:solidFill>
              <a:schemeClr val="accent1"/>
            </a:solidFill>
          </a:ln>
        </p:spPr>
        <p:txBody>
          <a:bodyPr wrap="square">
            <a:spAutoFit/>
          </a:bodyPr>
          <a:lstStyle/>
          <a:p>
            <a:r>
              <a:rPr lang="en-US" dirty="0">
                <a:solidFill>
                  <a:schemeClr val="bg1"/>
                </a:solidFill>
              </a:rPr>
              <a:t>First 5 rows of the dataset:</a:t>
            </a:r>
          </a:p>
          <a:p>
            <a:r>
              <a:rPr lang="en-US" dirty="0">
                <a:solidFill>
                  <a:schemeClr val="bg1"/>
                </a:solidFill>
              </a:rPr>
              <a:t>   </a:t>
            </a:r>
            <a:r>
              <a:rPr lang="en-US" dirty="0" err="1">
                <a:solidFill>
                  <a:schemeClr val="bg1"/>
                </a:solidFill>
              </a:rPr>
              <a:t>MedInc</a:t>
            </a:r>
            <a:r>
              <a:rPr lang="en-US" dirty="0">
                <a:solidFill>
                  <a:schemeClr val="bg1"/>
                </a:solidFill>
              </a:rPr>
              <a:t>  </a:t>
            </a:r>
            <a:r>
              <a:rPr lang="en-US" dirty="0" err="1">
                <a:solidFill>
                  <a:schemeClr val="bg1"/>
                </a:solidFill>
              </a:rPr>
              <a:t>HouseAge</a:t>
            </a:r>
            <a:r>
              <a:rPr lang="en-US" dirty="0">
                <a:solidFill>
                  <a:schemeClr val="bg1"/>
                </a:solidFill>
              </a:rPr>
              <a:t>  </a:t>
            </a:r>
            <a:r>
              <a:rPr lang="en-US" dirty="0" err="1">
                <a:solidFill>
                  <a:schemeClr val="bg1"/>
                </a:solidFill>
              </a:rPr>
              <a:t>AveRooms</a:t>
            </a:r>
            <a:r>
              <a:rPr lang="en-US" dirty="0">
                <a:solidFill>
                  <a:schemeClr val="bg1"/>
                </a:solidFill>
              </a:rPr>
              <a:t>  ...  Latitude  Longitude  PRICE</a:t>
            </a:r>
          </a:p>
          <a:p>
            <a:r>
              <a:rPr lang="en-US" dirty="0">
                <a:solidFill>
                  <a:schemeClr val="bg1"/>
                </a:solidFill>
              </a:rPr>
              <a:t>0  8.3252      41.0  6.984127  ...     37.88    -122.23  4.526</a:t>
            </a:r>
          </a:p>
          <a:p>
            <a:r>
              <a:rPr lang="en-US" dirty="0">
                <a:solidFill>
                  <a:schemeClr val="bg1"/>
                </a:solidFill>
              </a:rPr>
              <a:t>1  8.3014      21.0  6.238137  ...     37.86    -122.22  3.585</a:t>
            </a:r>
          </a:p>
          <a:p>
            <a:r>
              <a:rPr lang="en-US" dirty="0">
                <a:solidFill>
                  <a:schemeClr val="bg1"/>
                </a:solidFill>
              </a:rPr>
              <a:t>2  7.2574      52.0  8.288136  ...     37.85    -122.24  3.521</a:t>
            </a:r>
          </a:p>
          <a:p>
            <a:r>
              <a:rPr lang="en-US" dirty="0">
                <a:solidFill>
                  <a:schemeClr val="bg1"/>
                </a:solidFill>
              </a:rPr>
              <a:t>3  5.6431      52.0  5.817352  ...     37.85    -122.25  3.413</a:t>
            </a:r>
          </a:p>
          <a:p>
            <a:r>
              <a:rPr lang="en-US" dirty="0">
                <a:solidFill>
                  <a:schemeClr val="bg1"/>
                </a:solidFill>
              </a:rPr>
              <a:t>4  3.8462      52.0  6.281853  ...     37.85    -122.25  3.422</a:t>
            </a:r>
          </a:p>
          <a:p>
            <a:endParaRPr lang="en-US" dirty="0">
              <a:solidFill>
                <a:schemeClr val="bg1"/>
              </a:solidFill>
            </a:endParaRPr>
          </a:p>
          <a:p>
            <a:r>
              <a:rPr lang="en-US" dirty="0">
                <a:solidFill>
                  <a:schemeClr val="bg1"/>
                </a:solidFill>
              </a:rPr>
              <a:t>[5 rows x 9 columns]</a:t>
            </a:r>
          </a:p>
          <a:p>
            <a:endParaRPr lang="en-US" dirty="0">
              <a:solidFill>
                <a:schemeClr val="bg1"/>
              </a:solidFill>
            </a:endParaRPr>
          </a:p>
          <a:p>
            <a:r>
              <a:rPr lang="en-US" dirty="0">
                <a:solidFill>
                  <a:schemeClr val="bg1"/>
                </a:solidFill>
              </a:rPr>
              <a:t>Mean Squared Error: 0.71</a:t>
            </a:r>
          </a:p>
          <a:p>
            <a:r>
              <a:rPr lang="en-US" dirty="0">
                <a:solidFill>
                  <a:schemeClr val="bg1"/>
                </a:solidFill>
              </a:rPr>
              <a:t>R-squared: 0.46</a:t>
            </a:r>
          </a:p>
        </p:txBody>
      </p:sp>
    </p:spTree>
    <p:extLst>
      <p:ext uri="{BB962C8B-B14F-4D97-AF65-F5344CB8AC3E}">
        <p14:creationId xmlns:p14="http://schemas.microsoft.com/office/powerpoint/2010/main" val="2421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Yellow rays of light">
            <a:extLst>
              <a:ext uri="{FF2B5EF4-FFF2-40B4-BE49-F238E27FC236}">
                <a16:creationId xmlns:a16="http://schemas.microsoft.com/office/drawing/2014/main" id="{BB46891E-B736-84D9-4C10-9AE2640DFBA6}"/>
              </a:ext>
            </a:extLst>
          </p:cNvPr>
          <p:cNvPicPr>
            <a:picLocks noChangeAspect="1"/>
          </p:cNvPicPr>
          <p:nvPr/>
        </p:nvPicPr>
        <p:blipFill>
          <a:blip r:embed="rId2"/>
          <a:srcRect t="6609" r="23010" b="2140"/>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64BDBBBD-C1B5-52E6-5F5D-38A8BFE954E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Apache Spark </a:t>
            </a:r>
          </a:p>
        </p:txBody>
      </p:sp>
      <p:sp>
        <p:nvSpPr>
          <p:cNvPr id="5" name="Text Placeholder 4">
            <a:extLst>
              <a:ext uri="{FF2B5EF4-FFF2-40B4-BE49-F238E27FC236}">
                <a16:creationId xmlns:a16="http://schemas.microsoft.com/office/drawing/2014/main" id="{D1FFFBB8-94BE-C3FF-CE60-49A3DF5CEA2B}"/>
              </a:ext>
            </a:extLst>
          </p:cNvPr>
          <p:cNvSpPr>
            <a:spLocks noGrp="1"/>
          </p:cNvSpPr>
          <p:nvPr>
            <p:ph type="body" idx="1"/>
          </p:nvPr>
        </p:nvSpPr>
        <p:spPr>
          <a:xfrm>
            <a:off x="477980" y="4872922"/>
            <a:ext cx="4023359" cy="1208141"/>
          </a:xfrm>
        </p:spPr>
        <p:txBody>
          <a:bodyPr vert="horz" lIns="91440" tIns="45720" rIns="91440" bIns="45720" rtlCol="0">
            <a:normAutofit/>
          </a:bodyPr>
          <a:lstStyle/>
          <a:p>
            <a:endParaRPr lang="en-US" sz="2000">
              <a:solidFill>
                <a:schemeClr val="tx1"/>
              </a:solidFill>
            </a:endParaRP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60312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1B323-A363-9062-C12C-F1EA718017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50325-812A-C70D-4F65-ABC434E955DC}"/>
              </a:ext>
            </a:extLst>
          </p:cNvPr>
          <p:cNvSpPr>
            <a:spLocks noGrp="1"/>
          </p:cNvSpPr>
          <p:nvPr>
            <p:ph type="title"/>
          </p:nvPr>
        </p:nvSpPr>
        <p:spPr>
          <a:xfrm>
            <a:off x="630936" y="639520"/>
            <a:ext cx="3429000" cy="1719072"/>
          </a:xfrm>
        </p:spPr>
        <p:txBody>
          <a:bodyPr anchor="b">
            <a:normAutofit/>
          </a:bodyPr>
          <a:lstStyle/>
          <a:p>
            <a:r>
              <a:rPr lang="en-IN" sz="3000"/>
              <a:t>Import Libraries &amp;Load and Explore the Dataset</a:t>
            </a:r>
            <a:endParaRPr lang="en-US" sz="3000"/>
          </a:p>
        </p:txBody>
      </p:sp>
      <p:sp>
        <p:nvSpPr>
          <p:cNvPr id="3" name="Content Placeholder 2">
            <a:extLst>
              <a:ext uri="{FF2B5EF4-FFF2-40B4-BE49-F238E27FC236}">
                <a16:creationId xmlns:a16="http://schemas.microsoft.com/office/drawing/2014/main" id="{A9F71D8B-6E34-F2EB-E35A-503978975D24}"/>
              </a:ext>
            </a:extLst>
          </p:cNvPr>
          <p:cNvSpPr>
            <a:spLocks noGrp="1"/>
          </p:cNvSpPr>
          <p:nvPr>
            <p:ph idx="1"/>
          </p:nvPr>
        </p:nvSpPr>
        <p:spPr>
          <a:xfrm>
            <a:off x="630936" y="2807208"/>
            <a:ext cx="3429000" cy="3848444"/>
          </a:xfrm>
        </p:spPr>
        <p:txBody>
          <a:bodyPr anchor="t">
            <a:normAutofit/>
          </a:bodyPr>
          <a:lstStyle/>
          <a:p>
            <a:pPr marL="0" indent="0">
              <a:buNone/>
            </a:pPr>
            <a:r>
              <a:rPr lang="en-US" sz="1200" b="1" i="1" dirty="0">
                <a:latin typeface="Courier New" panose="02070309020205020404" pitchFamily="49" charset="0"/>
                <a:cs typeface="Courier New" panose="02070309020205020404" pitchFamily="49" charset="0"/>
              </a:rPr>
              <a:t># Visualize the results</a:t>
            </a:r>
          </a:p>
          <a:p>
            <a:pPr marL="0" indent="0">
              <a:buNone/>
            </a:pPr>
            <a:r>
              <a:rPr lang="en-US" sz="1200" b="1" dirty="0" err="1">
                <a:latin typeface="Courier New" panose="02070309020205020404" pitchFamily="49" charset="0"/>
                <a:cs typeface="Courier New" panose="02070309020205020404" pitchFamily="49" charset="0"/>
              </a:rPr>
              <a:t>plt.figure</a:t>
            </a:r>
            <a:r>
              <a:rPr lang="en-US" sz="1200" b="1" dirty="0">
                <a:latin typeface="Courier New" panose="02070309020205020404" pitchFamily="49" charset="0"/>
                <a:cs typeface="Courier New" panose="02070309020205020404" pitchFamily="49" charset="0"/>
              </a:rPr>
              <a:t>(</a:t>
            </a:r>
            <a:r>
              <a:rPr lang="en-US" sz="1200" b="1" dirty="0" err="1">
                <a:latin typeface="Courier New" panose="02070309020205020404" pitchFamily="49" charset="0"/>
                <a:cs typeface="Courier New" panose="02070309020205020404" pitchFamily="49" charset="0"/>
              </a:rPr>
              <a:t>figsize</a:t>
            </a:r>
            <a:r>
              <a:rPr lang="en-US" sz="1200" b="1" dirty="0">
                <a:latin typeface="Courier New" panose="02070309020205020404" pitchFamily="49" charset="0"/>
                <a:cs typeface="Courier New" panose="02070309020205020404" pitchFamily="49" charset="0"/>
              </a:rPr>
              <a:t>=(8, 6))</a:t>
            </a:r>
          </a:p>
          <a:p>
            <a:pPr marL="0" indent="0">
              <a:buNone/>
            </a:pPr>
            <a:r>
              <a:rPr lang="en-US" sz="1200" b="1" dirty="0" err="1">
                <a:latin typeface="Courier New" panose="02070309020205020404" pitchFamily="49" charset="0"/>
                <a:cs typeface="Courier New" panose="02070309020205020404" pitchFamily="49" charset="0"/>
              </a:rPr>
              <a:t>plt.scatter</a:t>
            </a:r>
            <a:r>
              <a:rPr lang="en-US" sz="1200" b="1" dirty="0">
                <a:latin typeface="Courier New" panose="02070309020205020404" pitchFamily="49" charset="0"/>
                <a:cs typeface="Courier New" panose="02070309020205020404" pitchFamily="49" charset="0"/>
              </a:rPr>
              <a:t>(</a:t>
            </a:r>
            <a:r>
              <a:rPr lang="en-US" sz="1200" b="1" dirty="0" err="1">
                <a:latin typeface="Courier New" panose="02070309020205020404" pitchFamily="49" charset="0"/>
                <a:cs typeface="Courier New" panose="02070309020205020404" pitchFamily="49" charset="0"/>
              </a:rPr>
              <a:t>X_test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y_test</a:t>
            </a:r>
            <a:r>
              <a:rPr lang="en-US" sz="1200" b="1" dirty="0">
                <a:latin typeface="Courier New" panose="02070309020205020404" pitchFamily="49" charset="0"/>
                <a:cs typeface="Courier New" panose="02070309020205020404" pitchFamily="49" charset="0"/>
              </a:rPr>
              <a:t>, color='blue', label='Actual Prices')</a:t>
            </a:r>
          </a:p>
          <a:p>
            <a:pPr marL="0" indent="0">
              <a:buNone/>
            </a:pPr>
            <a:r>
              <a:rPr lang="en-US" sz="1200" b="1" dirty="0" err="1">
                <a:latin typeface="Courier New" panose="02070309020205020404" pitchFamily="49" charset="0"/>
                <a:cs typeface="Courier New" panose="02070309020205020404" pitchFamily="49" charset="0"/>
              </a:rPr>
              <a:t>plt.plot</a:t>
            </a:r>
            <a:r>
              <a:rPr lang="en-US" sz="1200" b="1" dirty="0">
                <a:latin typeface="Courier New" panose="02070309020205020404" pitchFamily="49" charset="0"/>
                <a:cs typeface="Courier New" panose="02070309020205020404" pitchFamily="49" charset="0"/>
              </a:rPr>
              <a:t>(</a:t>
            </a:r>
            <a:r>
              <a:rPr lang="en-US" sz="1200" b="1" dirty="0" err="1">
                <a:latin typeface="Courier New" panose="02070309020205020404" pitchFamily="49" charset="0"/>
                <a:cs typeface="Courier New" panose="02070309020205020404" pitchFamily="49" charset="0"/>
              </a:rPr>
              <a:t>X_test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y_pred</a:t>
            </a:r>
            <a:r>
              <a:rPr lang="en-US" sz="1200" b="1" dirty="0">
                <a:latin typeface="Courier New" panose="02070309020205020404" pitchFamily="49" charset="0"/>
                <a:cs typeface="Courier New" panose="02070309020205020404" pitchFamily="49" charset="0"/>
              </a:rPr>
              <a:t>, color='red', linewidth=2, label='Predicted Prices')</a:t>
            </a:r>
          </a:p>
          <a:p>
            <a:pPr marL="0" indent="0">
              <a:buNone/>
            </a:pPr>
            <a:r>
              <a:rPr lang="en-US" sz="1200" b="1" dirty="0" err="1">
                <a:latin typeface="Courier New" panose="02070309020205020404" pitchFamily="49" charset="0"/>
                <a:cs typeface="Courier New" panose="02070309020205020404" pitchFamily="49" charset="0"/>
              </a:rPr>
              <a:t>plt.xlabel</a:t>
            </a:r>
            <a:r>
              <a:rPr lang="en-US" sz="1200" b="1" dirty="0">
                <a:latin typeface="Courier New" panose="02070309020205020404" pitchFamily="49" charset="0"/>
                <a:cs typeface="Courier New" panose="02070309020205020404" pitchFamily="49" charset="0"/>
              </a:rPr>
              <a:t>('Median Income')</a:t>
            </a:r>
          </a:p>
          <a:p>
            <a:pPr marL="0" indent="0">
              <a:buNone/>
            </a:pPr>
            <a:r>
              <a:rPr lang="en-US" sz="1200" b="1" dirty="0" err="1">
                <a:latin typeface="Courier New" panose="02070309020205020404" pitchFamily="49" charset="0"/>
                <a:cs typeface="Courier New" panose="02070309020205020404" pitchFamily="49" charset="0"/>
              </a:rPr>
              <a:t>plt.ylabel</a:t>
            </a:r>
            <a:r>
              <a:rPr lang="en-US" sz="1200" b="1" dirty="0">
                <a:latin typeface="Courier New" panose="02070309020205020404" pitchFamily="49" charset="0"/>
                <a:cs typeface="Courier New" panose="02070309020205020404" pitchFamily="49" charset="0"/>
              </a:rPr>
              <a:t>('House Price ($1000s)')</a:t>
            </a:r>
          </a:p>
          <a:p>
            <a:pPr marL="0" indent="0">
              <a:buNone/>
            </a:pPr>
            <a:r>
              <a:rPr lang="en-US" sz="1200" b="1" dirty="0" err="1">
                <a:latin typeface="Courier New" panose="02070309020205020404" pitchFamily="49" charset="0"/>
                <a:cs typeface="Courier New" panose="02070309020205020404" pitchFamily="49" charset="0"/>
              </a:rPr>
              <a:t>plt.title</a:t>
            </a:r>
            <a:r>
              <a:rPr lang="en-US" sz="1200" b="1" dirty="0">
                <a:latin typeface="Courier New" panose="02070309020205020404" pitchFamily="49" charset="0"/>
                <a:cs typeface="Courier New" panose="02070309020205020404" pitchFamily="49" charset="0"/>
              </a:rPr>
              <a:t>('Linear Regression: Predicting House Prices')</a:t>
            </a:r>
          </a:p>
          <a:p>
            <a:pPr marL="0" indent="0">
              <a:buNone/>
            </a:pPr>
            <a:r>
              <a:rPr lang="en-US" sz="1200" b="1" dirty="0" err="1">
                <a:latin typeface="Courier New" panose="02070309020205020404" pitchFamily="49" charset="0"/>
                <a:cs typeface="Courier New" panose="02070309020205020404" pitchFamily="49" charset="0"/>
              </a:rPr>
              <a:t>plt.legend</a:t>
            </a:r>
            <a:r>
              <a:rPr lang="en-US" sz="1200" b="1" dirty="0">
                <a:latin typeface="Courier New" panose="02070309020205020404" pitchFamily="49" charset="0"/>
                <a:cs typeface="Courier New" panose="02070309020205020404" pitchFamily="49" charset="0"/>
              </a:rPr>
              <a:t>()</a:t>
            </a:r>
          </a:p>
          <a:p>
            <a:pPr marL="0" indent="0">
              <a:buNone/>
            </a:pPr>
            <a:r>
              <a:rPr lang="en-US" sz="1200" b="1" dirty="0" err="1">
                <a:latin typeface="Courier New" panose="02070309020205020404" pitchFamily="49" charset="0"/>
                <a:cs typeface="Courier New" panose="02070309020205020404" pitchFamily="49" charset="0"/>
              </a:rPr>
              <a:t>plt.grid</a:t>
            </a:r>
            <a:r>
              <a:rPr lang="en-US" sz="1200" b="1" dirty="0">
                <a:latin typeface="Courier New" panose="02070309020205020404" pitchFamily="49" charset="0"/>
                <a:cs typeface="Courier New" panose="02070309020205020404" pitchFamily="49" charset="0"/>
              </a:rPr>
              <a:t>(True)</a:t>
            </a:r>
          </a:p>
          <a:p>
            <a:pPr marL="0" indent="0">
              <a:buNone/>
            </a:pPr>
            <a:r>
              <a:rPr lang="en-US" sz="1200" b="1" dirty="0" err="1">
                <a:latin typeface="Courier New" panose="02070309020205020404" pitchFamily="49" charset="0"/>
                <a:cs typeface="Courier New" panose="02070309020205020404" pitchFamily="49" charset="0"/>
              </a:rPr>
              <a:t>plt.show</a:t>
            </a:r>
            <a:r>
              <a:rPr lang="en-US" sz="1200" b="1" dirty="0">
                <a:latin typeface="Courier New" panose="02070309020205020404" pitchFamily="49" charset="0"/>
                <a:cs typeface="Courier New" panose="02070309020205020404" pitchFamily="49" charset="0"/>
              </a:rPr>
              <a:t>()</a:t>
            </a:r>
          </a:p>
        </p:txBody>
      </p:sp>
      <p:pic>
        <p:nvPicPr>
          <p:cNvPr id="6" name="Picture 5" descr="A graph with a red line&#10;&#10;Description automatically generated">
            <a:extLst>
              <a:ext uri="{FF2B5EF4-FFF2-40B4-BE49-F238E27FC236}">
                <a16:creationId xmlns:a16="http://schemas.microsoft.com/office/drawing/2014/main" id="{522543AF-3840-DD45-4C9D-262455FEDEC1}"/>
              </a:ext>
            </a:extLst>
          </p:cNvPr>
          <p:cNvPicPr>
            <a:picLocks noChangeAspect="1"/>
          </p:cNvPicPr>
          <p:nvPr/>
        </p:nvPicPr>
        <p:blipFill>
          <a:blip r:embed="rId2"/>
          <a:stretch>
            <a:fillRect/>
          </a:stretch>
        </p:blipFill>
        <p:spPr>
          <a:xfrm>
            <a:off x="4654296" y="814216"/>
            <a:ext cx="6903720" cy="5229567"/>
          </a:xfrm>
          <a:prstGeom prst="rect">
            <a:avLst/>
          </a:prstGeom>
        </p:spPr>
      </p:pic>
    </p:spTree>
    <p:extLst>
      <p:ext uri="{BB962C8B-B14F-4D97-AF65-F5344CB8AC3E}">
        <p14:creationId xmlns:p14="http://schemas.microsoft.com/office/powerpoint/2010/main" val="35750849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143B6-0A97-31B0-E90B-BE6307104AFA}"/>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Explanation</a:t>
            </a:r>
          </a:p>
        </p:txBody>
      </p:sp>
      <p:graphicFrame>
        <p:nvGraphicFramePr>
          <p:cNvPr id="5" name="Content Placeholder 2">
            <a:extLst>
              <a:ext uri="{FF2B5EF4-FFF2-40B4-BE49-F238E27FC236}">
                <a16:creationId xmlns:a16="http://schemas.microsoft.com/office/drawing/2014/main" id="{ED57AF7D-B599-B477-9B73-A041E0ECFA59}"/>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70303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35650-799C-3028-D583-3F72978315CA}"/>
              </a:ext>
            </a:extLst>
          </p:cNvPr>
          <p:cNvSpPr>
            <a:spLocks noGrp="1"/>
          </p:cNvSpPr>
          <p:nvPr>
            <p:ph type="title"/>
          </p:nvPr>
        </p:nvSpPr>
        <p:spPr>
          <a:xfrm>
            <a:off x="1371597" y="348865"/>
            <a:ext cx="10044023" cy="877729"/>
          </a:xfrm>
        </p:spPr>
        <p:txBody>
          <a:bodyPr anchor="ctr">
            <a:normAutofit/>
          </a:bodyPr>
          <a:lstStyle/>
          <a:p>
            <a:r>
              <a:rPr lang="en-IN" sz="3100" b="1" dirty="0"/>
              <a:t>ROC Curves (Receiver Operating Characteristic Curves)</a:t>
            </a:r>
            <a:endParaRPr lang="en-US" sz="3100" dirty="0"/>
          </a:p>
        </p:txBody>
      </p:sp>
      <p:graphicFrame>
        <p:nvGraphicFramePr>
          <p:cNvPr id="5" name="Content Placeholder 2">
            <a:extLst>
              <a:ext uri="{FF2B5EF4-FFF2-40B4-BE49-F238E27FC236}">
                <a16:creationId xmlns:a16="http://schemas.microsoft.com/office/drawing/2014/main" id="{E7762935-2001-66C6-663F-4E79A4E48EE3}"/>
              </a:ext>
            </a:extLst>
          </p:cNvPr>
          <p:cNvGraphicFramePr>
            <a:graphicFrameLocks noGrp="1"/>
          </p:cNvGraphicFramePr>
          <p:nvPr>
            <p:ph idx="1"/>
          </p:nvPr>
        </p:nvGraphicFramePr>
        <p:xfrm>
          <a:off x="632085" y="1408123"/>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A mathematical equation with black text&#10;&#10;Description automatically generated">
            <a:extLst>
              <a:ext uri="{FF2B5EF4-FFF2-40B4-BE49-F238E27FC236}">
                <a16:creationId xmlns:a16="http://schemas.microsoft.com/office/drawing/2014/main" id="{24E2CAF1-B39E-54DF-3236-1CCFDC0E34DA}"/>
              </a:ext>
            </a:extLst>
          </p:cNvPr>
          <p:cNvPicPr>
            <a:picLocks noChangeAspect="1"/>
          </p:cNvPicPr>
          <p:nvPr/>
        </p:nvPicPr>
        <p:blipFill>
          <a:blip r:embed="rId7"/>
          <a:stretch>
            <a:fillRect/>
          </a:stretch>
        </p:blipFill>
        <p:spPr>
          <a:xfrm>
            <a:off x="6248403" y="4229329"/>
            <a:ext cx="2571750" cy="927100"/>
          </a:xfrm>
          <a:prstGeom prst="rect">
            <a:avLst/>
          </a:prstGeom>
        </p:spPr>
      </p:pic>
      <p:pic>
        <p:nvPicPr>
          <p:cNvPr id="9" name="Picture 8" descr="A black text on a white background&#10;&#10;Description automatically generated">
            <a:extLst>
              <a:ext uri="{FF2B5EF4-FFF2-40B4-BE49-F238E27FC236}">
                <a16:creationId xmlns:a16="http://schemas.microsoft.com/office/drawing/2014/main" id="{EC5D5D6D-69DF-24B4-2890-59E25614253B}"/>
              </a:ext>
            </a:extLst>
          </p:cNvPr>
          <p:cNvPicPr>
            <a:picLocks noChangeAspect="1"/>
          </p:cNvPicPr>
          <p:nvPr/>
        </p:nvPicPr>
        <p:blipFill>
          <a:blip r:embed="rId8"/>
          <a:stretch>
            <a:fillRect/>
          </a:stretch>
        </p:blipFill>
        <p:spPr>
          <a:xfrm>
            <a:off x="3371849" y="4229329"/>
            <a:ext cx="2571750" cy="838200"/>
          </a:xfrm>
          <a:prstGeom prst="rect">
            <a:avLst/>
          </a:prstGeom>
        </p:spPr>
      </p:pic>
      <p:sp>
        <p:nvSpPr>
          <p:cNvPr id="12" name="TextBox 11">
            <a:extLst>
              <a:ext uri="{FF2B5EF4-FFF2-40B4-BE49-F238E27FC236}">
                <a16:creationId xmlns:a16="http://schemas.microsoft.com/office/drawing/2014/main" id="{FED636CE-9A4F-C795-DA5A-BAE97C73D047}"/>
              </a:ext>
            </a:extLst>
          </p:cNvPr>
          <p:cNvSpPr txBox="1"/>
          <p:nvPr/>
        </p:nvSpPr>
        <p:spPr>
          <a:xfrm>
            <a:off x="632083" y="5579082"/>
            <a:ext cx="10927829" cy="12003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n-IN" sz="2400" b="1" dirty="0"/>
              <a:t>Use Case</a:t>
            </a:r>
            <a:r>
              <a:rPr lang="en-IN" sz="2400" dirty="0"/>
              <a:t>: ROC curves are commonly used when there is a class imbalance. A higher AUC means the model is better at distinguishing between positive and negative classes.</a:t>
            </a:r>
            <a:endParaRPr lang="en-US" sz="2400" dirty="0"/>
          </a:p>
        </p:txBody>
      </p:sp>
    </p:spTree>
    <p:extLst>
      <p:ext uri="{BB962C8B-B14F-4D97-AF65-F5344CB8AC3E}">
        <p14:creationId xmlns:p14="http://schemas.microsoft.com/office/powerpoint/2010/main" val="38939576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572CA-EC46-A019-54AA-B78F4817EC18}"/>
              </a:ext>
            </a:extLst>
          </p:cNvPr>
          <p:cNvSpPr>
            <a:spLocks noGrp="1"/>
          </p:cNvSpPr>
          <p:nvPr>
            <p:ph type="title"/>
          </p:nvPr>
        </p:nvSpPr>
        <p:spPr>
          <a:xfrm>
            <a:off x="838200" y="365125"/>
            <a:ext cx="10515600" cy="606425"/>
          </a:xfrm>
        </p:spPr>
        <p:txBody>
          <a:bodyPr>
            <a:normAutofit fontScale="90000"/>
          </a:bodyPr>
          <a:lstStyle/>
          <a:p>
            <a:r>
              <a:rPr lang="en-IN" b="1" dirty="0"/>
              <a:t>Breast Cancer Wisconsin</a:t>
            </a:r>
            <a:r>
              <a:rPr lang="en-IN" dirty="0"/>
              <a:t> dataset</a:t>
            </a:r>
            <a:endParaRPr lang="en-US" dirty="0"/>
          </a:p>
        </p:txBody>
      </p:sp>
      <p:sp>
        <p:nvSpPr>
          <p:cNvPr id="3" name="Content Placeholder 2">
            <a:extLst>
              <a:ext uri="{FF2B5EF4-FFF2-40B4-BE49-F238E27FC236}">
                <a16:creationId xmlns:a16="http://schemas.microsoft.com/office/drawing/2014/main" id="{1A2AB4EF-481D-04A7-B258-911DBEDEA0D3}"/>
              </a:ext>
            </a:extLst>
          </p:cNvPr>
          <p:cNvSpPr>
            <a:spLocks noGrp="1"/>
          </p:cNvSpPr>
          <p:nvPr>
            <p:ph idx="1"/>
          </p:nvPr>
        </p:nvSpPr>
        <p:spPr>
          <a:xfrm>
            <a:off x="838200" y="1062990"/>
            <a:ext cx="5119688" cy="5580698"/>
          </a:xfrm>
          <a:ln>
            <a:solidFill>
              <a:schemeClr val="accent1"/>
            </a:solidFill>
          </a:ln>
        </p:spPr>
        <p:txBody>
          <a:bodyPr>
            <a:normAutofit/>
          </a:bodyPr>
          <a:lstStyle/>
          <a:p>
            <a:pPr marL="0" indent="0">
              <a:buNone/>
            </a:pPr>
            <a:r>
              <a:rPr lang="en-US" sz="1400" b="1" dirty="0">
                <a:latin typeface="Courier New" panose="02070309020205020404" pitchFamily="49" charset="0"/>
                <a:cs typeface="Courier New" panose="02070309020205020404" pitchFamily="49" charset="0"/>
              </a:rPr>
              <a:t>import </a:t>
            </a:r>
            <a:r>
              <a:rPr lang="en-US" sz="1400" b="1" dirty="0" err="1">
                <a:latin typeface="Courier New" panose="02070309020205020404" pitchFamily="49" charset="0"/>
                <a:cs typeface="Courier New" panose="02070309020205020404" pitchFamily="49" charset="0"/>
              </a:rPr>
              <a:t>numpy</a:t>
            </a:r>
            <a:r>
              <a:rPr lang="en-US" sz="1400" b="1" dirty="0">
                <a:latin typeface="Courier New" panose="02070309020205020404" pitchFamily="49" charset="0"/>
                <a:cs typeface="Courier New" panose="02070309020205020404" pitchFamily="49" charset="0"/>
              </a:rPr>
              <a:t> as np</a:t>
            </a:r>
          </a:p>
          <a:p>
            <a:pPr marL="0" indent="0">
              <a:buNone/>
            </a:pPr>
            <a:r>
              <a:rPr lang="en-US" sz="1400" b="1" dirty="0">
                <a:latin typeface="Courier New" panose="02070309020205020404" pitchFamily="49" charset="0"/>
                <a:cs typeface="Courier New" panose="02070309020205020404" pitchFamily="49" charset="0"/>
              </a:rPr>
              <a:t>import </a:t>
            </a:r>
            <a:r>
              <a:rPr lang="en-US" sz="1400" b="1" dirty="0" err="1">
                <a:latin typeface="Courier New" panose="02070309020205020404" pitchFamily="49" charset="0"/>
                <a:cs typeface="Courier New" panose="02070309020205020404" pitchFamily="49" charset="0"/>
              </a:rPr>
              <a:t>matplotlib.pyplot</a:t>
            </a:r>
            <a:r>
              <a:rPr lang="en-US" sz="1400" b="1" dirty="0">
                <a:latin typeface="Courier New" panose="02070309020205020404" pitchFamily="49" charset="0"/>
                <a:cs typeface="Courier New" panose="02070309020205020404" pitchFamily="49" charset="0"/>
              </a:rPr>
              <a:t> as </a:t>
            </a:r>
            <a:r>
              <a:rPr lang="en-US" sz="1400" b="1" dirty="0" err="1">
                <a:latin typeface="Courier New" panose="02070309020205020404" pitchFamily="49" charset="0"/>
                <a:cs typeface="Courier New" panose="02070309020205020404" pitchFamily="49" charset="0"/>
              </a:rPr>
              <a:t>plt</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from </a:t>
            </a:r>
            <a:r>
              <a:rPr lang="en-US" sz="1400" b="1" dirty="0" err="1">
                <a:latin typeface="Courier New" panose="02070309020205020404" pitchFamily="49" charset="0"/>
                <a:cs typeface="Courier New" panose="02070309020205020404" pitchFamily="49" charset="0"/>
              </a:rPr>
              <a:t>sklearn.datasets</a:t>
            </a:r>
            <a:r>
              <a:rPr lang="en-US" sz="1400" b="1" dirty="0">
                <a:latin typeface="Courier New" panose="02070309020205020404" pitchFamily="49" charset="0"/>
                <a:cs typeface="Courier New" panose="02070309020205020404" pitchFamily="49" charset="0"/>
              </a:rPr>
              <a:t> import </a:t>
            </a:r>
            <a:r>
              <a:rPr lang="en-US" sz="1400" b="1" dirty="0" err="1">
                <a:latin typeface="Courier New" panose="02070309020205020404" pitchFamily="49" charset="0"/>
                <a:cs typeface="Courier New" panose="02070309020205020404" pitchFamily="49" charset="0"/>
              </a:rPr>
              <a:t>load_breast_cancer</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from </a:t>
            </a:r>
            <a:r>
              <a:rPr lang="en-US" sz="1400" b="1" dirty="0" err="1">
                <a:latin typeface="Courier New" panose="02070309020205020404" pitchFamily="49" charset="0"/>
                <a:cs typeface="Courier New" panose="02070309020205020404" pitchFamily="49" charset="0"/>
              </a:rPr>
              <a:t>sklearn.model_selection</a:t>
            </a:r>
            <a:r>
              <a:rPr lang="en-US" sz="1400" b="1" dirty="0">
                <a:latin typeface="Courier New" panose="02070309020205020404" pitchFamily="49" charset="0"/>
                <a:cs typeface="Courier New" panose="02070309020205020404" pitchFamily="49" charset="0"/>
              </a:rPr>
              <a:t> import </a:t>
            </a:r>
            <a:r>
              <a:rPr lang="en-US" sz="1400" b="1" dirty="0" err="1">
                <a:latin typeface="Courier New" panose="02070309020205020404" pitchFamily="49" charset="0"/>
                <a:cs typeface="Courier New" panose="02070309020205020404" pitchFamily="49" charset="0"/>
              </a:rPr>
              <a:t>train_test_split</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from </a:t>
            </a:r>
            <a:r>
              <a:rPr lang="en-US" sz="1400" b="1" dirty="0" err="1">
                <a:latin typeface="Courier New" panose="02070309020205020404" pitchFamily="49" charset="0"/>
                <a:cs typeface="Courier New" panose="02070309020205020404" pitchFamily="49" charset="0"/>
              </a:rPr>
              <a:t>sklearn.preprocessing</a:t>
            </a:r>
            <a:r>
              <a:rPr lang="en-US" sz="1400" b="1" dirty="0">
                <a:latin typeface="Courier New" panose="02070309020205020404" pitchFamily="49" charset="0"/>
                <a:cs typeface="Courier New" panose="02070309020205020404" pitchFamily="49" charset="0"/>
              </a:rPr>
              <a:t> import </a:t>
            </a:r>
            <a:r>
              <a:rPr lang="en-US" sz="1400" b="1" dirty="0" err="1">
                <a:latin typeface="Courier New" panose="02070309020205020404" pitchFamily="49" charset="0"/>
                <a:cs typeface="Courier New" panose="02070309020205020404" pitchFamily="49" charset="0"/>
              </a:rPr>
              <a:t>StandardScaler</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from </a:t>
            </a:r>
            <a:r>
              <a:rPr lang="en-US" sz="1400" b="1" dirty="0" err="1">
                <a:latin typeface="Courier New" panose="02070309020205020404" pitchFamily="49" charset="0"/>
                <a:cs typeface="Courier New" panose="02070309020205020404" pitchFamily="49" charset="0"/>
              </a:rPr>
              <a:t>sklearn.linear_model</a:t>
            </a:r>
            <a:r>
              <a:rPr lang="en-US" sz="1400" b="1" dirty="0">
                <a:latin typeface="Courier New" panose="02070309020205020404" pitchFamily="49" charset="0"/>
                <a:cs typeface="Courier New" panose="02070309020205020404" pitchFamily="49" charset="0"/>
              </a:rPr>
              <a:t> import </a:t>
            </a:r>
            <a:r>
              <a:rPr lang="en-US" sz="1400" b="1" dirty="0" err="1">
                <a:latin typeface="Courier New" panose="02070309020205020404" pitchFamily="49" charset="0"/>
                <a:cs typeface="Courier New" panose="02070309020205020404" pitchFamily="49" charset="0"/>
              </a:rPr>
              <a:t>LogisticRegression</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from </a:t>
            </a:r>
            <a:r>
              <a:rPr lang="en-US" sz="1400" b="1" dirty="0" err="1">
                <a:latin typeface="Courier New" panose="02070309020205020404" pitchFamily="49" charset="0"/>
                <a:cs typeface="Courier New" panose="02070309020205020404" pitchFamily="49" charset="0"/>
              </a:rPr>
              <a:t>sklearn.metrics</a:t>
            </a:r>
            <a:r>
              <a:rPr lang="en-US" sz="1400" b="1" dirty="0">
                <a:latin typeface="Courier New" panose="02070309020205020404" pitchFamily="49" charset="0"/>
                <a:cs typeface="Courier New" panose="02070309020205020404" pitchFamily="49" charset="0"/>
              </a:rPr>
              <a:t> import </a:t>
            </a:r>
            <a:r>
              <a:rPr lang="en-US" sz="1400" b="1" dirty="0" err="1">
                <a:latin typeface="Courier New" panose="02070309020205020404" pitchFamily="49" charset="0"/>
                <a:cs typeface="Courier New" panose="02070309020205020404" pitchFamily="49" charset="0"/>
              </a:rPr>
              <a:t>roc_curve</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roc_auc_score</a:t>
            </a:r>
            <a:endParaRPr lang="en-US" sz="1400" b="1" dirty="0">
              <a:latin typeface="Courier New" panose="02070309020205020404" pitchFamily="49" charset="0"/>
              <a:cs typeface="Courier New" panose="02070309020205020404" pitchFamily="49" charset="0"/>
            </a:endParaRPr>
          </a:p>
          <a:p>
            <a:pPr marL="0" indent="0">
              <a:buNone/>
            </a:pPr>
            <a:r>
              <a:rPr lang="en-US" sz="1400" b="1" i="1" dirty="0">
                <a:solidFill>
                  <a:schemeClr val="bg2">
                    <a:lumMod val="75000"/>
                  </a:schemeClr>
                </a:solidFill>
                <a:latin typeface="Courier New" panose="02070309020205020404" pitchFamily="49" charset="0"/>
                <a:cs typeface="Courier New" panose="02070309020205020404" pitchFamily="49" charset="0"/>
              </a:rPr>
              <a:t># Load the Breast Cancer dataset</a:t>
            </a:r>
          </a:p>
          <a:p>
            <a:pPr marL="0" indent="0">
              <a:buNone/>
            </a:pPr>
            <a:r>
              <a:rPr lang="en-US" sz="1400" b="1" dirty="0">
                <a:latin typeface="Courier New" panose="02070309020205020404" pitchFamily="49" charset="0"/>
                <a:cs typeface="Courier New" panose="02070309020205020404" pitchFamily="49" charset="0"/>
              </a:rPr>
              <a:t>data = </a:t>
            </a:r>
            <a:r>
              <a:rPr lang="en-US" sz="1400" b="1" dirty="0" err="1">
                <a:latin typeface="Courier New" panose="02070309020205020404" pitchFamily="49" charset="0"/>
                <a:cs typeface="Courier New" panose="02070309020205020404" pitchFamily="49" charset="0"/>
              </a:rPr>
              <a:t>load_breast_cancer</a:t>
            </a:r>
            <a:r>
              <a:rPr lang="en-US" sz="1400" b="1" dirty="0">
                <a:latin typeface="Courier New" panose="02070309020205020404" pitchFamily="49" charset="0"/>
                <a:cs typeface="Courier New" panose="02070309020205020404" pitchFamily="49" charset="0"/>
              </a:rPr>
              <a:t>()</a:t>
            </a:r>
          </a:p>
          <a:p>
            <a:pPr marL="0" indent="0">
              <a:buNone/>
            </a:pPr>
            <a:r>
              <a:rPr lang="en-US" sz="1400" b="1" dirty="0">
                <a:latin typeface="Courier New" panose="02070309020205020404" pitchFamily="49" charset="0"/>
                <a:cs typeface="Courier New" panose="02070309020205020404" pitchFamily="49" charset="0"/>
              </a:rPr>
              <a:t>X = </a:t>
            </a:r>
            <a:r>
              <a:rPr lang="en-US" sz="1400" b="1" dirty="0" err="1">
                <a:latin typeface="Courier New" panose="02070309020205020404" pitchFamily="49" charset="0"/>
                <a:cs typeface="Courier New" panose="02070309020205020404" pitchFamily="49" charset="0"/>
              </a:rPr>
              <a:t>data.data</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y = </a:t>
            </a:r>
            <a:r>
              <a:rPr lang="en-US" sz="1400" b="1" dirty="0" err="1">
                <a:latin typeface="Courier New" panose="02070309020205020404" pitchFamily="49" charset="0"/>
                <a:cs typeface="Courier New" panose="02070309020205020404" pitchFamily="49" charset="0"/>
              </a:rPr>
              <a:t>data.target</a:t>
            </a:r>
            <a:endParaRPr lang="en-US" sz="1400" b="1" dirty="0">
              <a:latin typeface="Courier New" panose="02070309020205020404" pitchFamily="49" charset="0"/>
              <a:cs typeface="Courier New" panose="02070309020205020404" pitchFamily="49" charset="0"/>
            </a:endParaRPr>
          </a:p>
          <a:p>
            <a:pPr marL="0" indent="0">
              <a:buNone/>
            </a:pPr>
            <a:r>
              <a:rPr lang="en-US" sz="1400" b="1" dirty="0">
                <a:latin typeface="Courier New" panose="02070309020205020404" pitchFamily="49" charset="0"/>
                <a:cs typeface="Courier New" panose="02070309020205020404" pitchFamily="49" charset="0"/>
              </a:rPr>
              <a:t>print(</a:t>
            </a:r>
            <a:r>
              <a:rPr lang="en-US" sz="1400" b="1" dirty="0" err="1">
                <a:latin typeface="Courier New" panose="02070309020205020404" pitchFamily="49" charset="0"/>
                <a:cs typeface="Courier New" panose="02070309020205020404" pitchFamily="49" charset="0"/>
              </a:rPr>
              <a:t>f"Feature</a:t>
            </a:r>
            <a:r>
              <a:rPr lang="en-US" sz="1400" b="1" dirty="0">
                <a:latin typeface="Courier New" panose="02070309020205020404" pitchFamily="49" charset="0"/>
                <a:cs typeface="Courier New" panose="02070309020205020404" pitchFamily="49" charset="0"/>
              </a:rPr>
              <a:t> names: {</a:t>
            </a:r>
            <a:r>
              <a:rPr lang="en-US" sz="1400" b="1" dirty="0" err="1">
                <a:latin typeface="Courier New" panose="02070309020205020404" pitchFamily="49" charset="0"/>
                <a:cs typeface="Courier New" panose="02070309020205020404" pitchFamily="49" charset="0"/>
              </a:rPr>
              <a:t>data.feature_names</a:t>
            </a:r>
            <a:r>
              <a:rPr lang="en-US" sz="1400" b="1" dirty="0">
                <a:latin typeface="Courier New" panose="02070309020205020404" pitchFamily="49" charset="0"/>
                <a:cs typeface="Courier New" panose="02070309020205020404" pitchFamily="49" charset="0"/>
              </a:rPr>
              <a:t>}")</a:t>
            </a:r>
          </a:p>
          <a:p>
            <a:pPr marL="0" indent="0">
              <a:buNone/>
            </a:pPr>
            <a:r>
              <a:rPr lang="en-US" sz="1400" b="1" dirty="0">
                <a:latin typeface="Courier New" panose="02070309020205020404" pitchFamily="49" charset="0"/>
                <a:cs typeface="Courier New" panose="02070309020205020404" pitchFamily="49" charset="0"/>
              </a:rPr>
              <a:t>print(</a:t>
            </a:r>
            <a:r>
              <a:rPr lang="en-US" sz="1400" b="1" dirty="0" err="1">
                <a:latin typeface="Courier New" panose="02070309020205020404" pitchFamily="49" charset="0"/>
                <a:cs typeface="Courier New" panose="02070309020205020404" pitchFamily="49" charset="0"/>
              </a:rPr>
              <a:t>f"Number</a:t>
            </a:r>
            <a:r>
              <a:rPr lang="en-US" sz="1400" b="1" dirty="0">
                <a:latin typeface="Courier New" panose="02070309020205020404" pitchFamily="49" charset="0"/>
                <a:cs typeface="Courier New" panose="02070309020205020404" pitchFamily="49" charset="0"/>
              </a:rPr>
              <a:t> of samples: {</a:t>
            </a:r>
            <a:r>
              <a:rPr lang="en-US" sz="1400" b="1" dirty="0" err="1">
                <a:latin typeface="Courier New" panose="02070309020205020404" pitchFamily="49" charset="0"/>
                <a:cs typeface="Courier New" panose="02070309020205020404" pitchFamily="49" charset="0"/>
              </a:rPr>
              <a:t>X.shape</a:t>
            </a:r>
            <a:r>
              <a:rPr lang="en-US" sz="1400" b="1" dirty="0">
                <a:latin typeface="Courier New" panose="02070309020205020404" pitchFamily="49" charset="0"/>
                <a:cs typeface="Courier New" panose="02070309020205020404" pitchFamily="49" charset="0"/>
              </a:rPr>
              <a:t>[0]}")</a:t>
            </a:r>
          </a:p>
          <a:p>
            <a:pPr marL="0" indent="0">
              <a:buNone/>
            </a:pPr>
            <a:r>
              <a:rPr lang="en-US" sz="1400" b="1" dirty="0">
                <a:latin typeface="Courier New" panose="02070309020205020404" pitchFamily="49" charset="0"/>
                <a:cs typeface="Courier New" panose="02070309020205020404" pitchFamily="49" charset="0"/>
              </a:rPr>
              <a:t>print(</a:t>
            </a:r>
            <a:r>
              <a:rPr lang="en-US" sz="1400" b="1" dirty="0" err="1">
                <a:latin typeface="Courier New" panose="02070309020205020404" pitchFamily="49" charset="0"/>
                <a:cs typeface="Courier New" panose="02070309020205020404" pitchFamily="49" charset="0"/>
              </a:rPr>
              <a:t>f"Number</a:t>
            </a:r>
            <a:r>
              <a:rPr lang="en-US" sz="1400" b="1" dirty="0">
                <a:latin typeface="Courier New" panose="02070309020205020404" pitchFamily="49" charset="0"/>
                <a:cs typeface="Courier New" panose="02070309020205020404" pitchFamily="49" charset="0"/>
              </a:rPr>
              <a:t> of features: {</a:t>
            </a:r>
            <a:r>
              <a:rPr lang="en-US" sz="1400" b="1" dirty="0" err="1">
                <a:latin typeface="Courier New" panose="02070309020205020404" pitchFamily="49" charset="0"/>
                <a:cs typeface="Courier New" panose="02070309020205020404" pitchFamily="49" charset="0"/>
              </a:rPr>
              <a:t>X.shape</a:t>
            </a:r>
            <a:r>
              <a:rPr lang="en-US" sz="1400" b="1" dirty="0">
                <a:latin typeface="Courier New" panose="02070309020205020404" pitchFamily="49" charset="0"/>
                <a:cs typeface="Courier New" panose="02070309020205020404" pitchFamily="49" charset="0"/>
              </a:rPr>
              <a:t>[1]}")</a:t>
            </a:r>
          </a:p>
          <a:p>
            <a:pPr marL="0" indent="0">
              <a:buNone/>
            </a:pPr>
            <a:endParaRPr lang="en-US" sz="1400" b="1" dirty="0">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3A032B70-E87B-C456-8AF0-4673E2154F37}"/>
              </a:ext>
            </a:extLst>
          </p:cNvPr>
          <p:cNvSpPr txBox="1"/>
          <p:nvPr/>
        </p:nvSpPr>
        <p:spPr>
          <a:xfrm>
            <a:off x="6098382" y="1062989"/>
            <a:ext cx="5731668" cy="5580698"/>
          </a:xfrm>
          <a:prstGeom prst="rect">
            <a:avLst/>
          </a:prstGeom>
          <a:ln>
            <a:solidFill>
              <a:schemeClr val="accent1"/>
            </a:solidFill>
          </a:ln>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1400" b="1">
                <a:latin typeface="Courier New" panose="02070309020205020404" pitchFamily="49" charset="0"/>
                <a:cs typeface="Courier New" panose="02070309020205020404" pitchFamily="49"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i="1" dirty="0">
                <a:solidFill>
                  <a:schemeClr val="bg2">
                    <a:lumMod val="75000"/>
                  </a:schemeClr>
                </a:solidFill>
              </a:rPr>
              <a:t># Split the data into training and testing sets (70% train, 30% test)</a:t>
            </a:r>
          </a:p>
          <a:p>
            <a:r>
              <a:rPr lang="en-US" sz="1600" dirty="0" err="1"/>
              <a:t>X_train</a:t>
            </a:r>
            <a:r>
              <a:rPr lang="en-US" sz="1600" dirty="0"/>
              <a:t>, </a:t>
            </a:r>
            <a:r>
              <a:rPr lang="en-US" sz="1600" dirty="0" err="1"/>
              <a:t>X_test</a:t>
            </a:r>
            <a:r>
              <a:rPr lang="en-US" sz="1600" dirty="0"/>
              <a:t>, </a:t>
            </a:r>
            <a:r>
              <a:rPr lang="en-US" sz="1600" dirty="0" err="1"/>
              <a:t>y_train</a:t>
            </a:r>
            <a:r>
              <a:rPr lang="en-US" sz="1600" dirty="0"/>
              <a:t>, </a:t>
            </a:r>
            <a:r>
              <a:rPr lang="en-US" sz="1600" dirty="0" err="1"/>
              <a:t>y_test</a:t>
            </a:r>
            <a:r>
              <a:rPr lang="en-US" sz="1600" dirty="0"/>
              <a:t> = </a:t>
            </a:r>
            <a:r>
              <a:rPr lang="en-US" sz="1600" dirty="0" err="1"/>
              <a:t>train_test_split</a:t>
            </a:r>
            <a:r>
              <a:rPr lang="en-US" sz="1600" dirty="0"/>
              <a:t>(</a:t>
            </a:r>
          </a:p>
          <a:p>
            <a:r>
              <a:rPr lang="en-US" sz="1600" dirty="0"/>
              <a:t>    X, y, </a:t>
            </a:r>
            <a:r>
              <a:rPr lang="en-US" sz="1600" dirty="0" err="1"/>
              <a:t>test_size</a:t>
            </a:r>
            <a:r>
              <a:rPr lang="en-US" sz="1600" dirty="0"/>
              <a:t>=0.3, </a:t>
            </a:r>
            <a:r>
              <a:rPr lang="en-US" sz="1600" dirty="0" err="1"/>
              <a:t>random_state</a:t>
            </a:r>
            <a:r>
              <a:rPr lang="en-US" sz="1600" dirty="0"/>
              <a:t>=42, stratify=y</a:t>
            </a:r>
          </a:p>
          <a:p>
            <a:r>
              <a:rPr lang="en-US" sz="1600" dirty="0"/>
              <a:t>)</a:t>
            </a:r>
          </a:p>
          <a:p>
            <a:r>
              <a:rPr lang="en-US" i="1" dirty="0">
                <a:solidFill>
                  <a:schemeClr val="bg2">
                    <a:lumMod val="75000"/>
                  </a:schemeClr>
                </a:solidFill>
              </a:rPr>
              <a:t># Standardize the features</a:t>
            </a:r>
          </a:p>
          <a:p>
            <a:r>
              <a:rPr lang="en-US" sz="1600" dirty="0"/>
              <a:t>scaler = </a:t>
            </a:r>
            <a:r>
              <a:rPr lang="en-US" sz="1600" dirty="0" err="1"/>
              <a:t>StandardScaler</a:t>
            </a:r>
            <a:r>
              <a:rPr lang="en-US" sz="1600" dirty="0"/>
              <a:t>()</a:t>
            </a:r>
          </a:p>
          <a:p>
            <a:r>
              <a:rPr lang="en-US" sz="1600" dirty="0" err="1"/>
              <a:t>X_train</a:t>
            </a:r>
            <a:r>
              <a:rPr lang="en-US" sz="1600" dirty="0"/>
              <a:t> = </a:t>
            </a:r>
            <a:r>
              <a:rPr lang="en-US" sz="1600" dirty="0" err="1"/>
              <a:t>scaler.fit_transform</a:t>
            </a:r>
            <a:r>
              <a:rPr lang="en-US" sz="1600" dirty="0"/>
              <a:t>(</a:t>
            </a:r>
            <a:r>
              <a:rPr lang="en-US" sz="1600" dirty="0" err="1"/>
              <a:t>X_train</a:t>
            </a:r>
            <a:r>
              <a:rPr lang="en-US" sz="1600" dirty="0"/>
              <a:t>)</a:t>
            </a:r>
          </a:p>
          <a:p>
            <a:r>
              <a:rPr lang="en-US" sz="1600" dirty="0" err="1"/>
              <a:t>X_test</a:t>
            </a:r>
            <a:r>
              <a:rPr lang="en-US" sz="1600" dirty="0"/>
              <a:t> = </a:t>
            </a:r>
            <a:r>
              <a:rPr lang="en-US" sz="1600" dirty="0" err="1"/>
              <a:t>scaler.transform</a:t>
            </a:r>
            <a:r>
              <a:rPr lang="en-US" sz="1600" dirty="0"/>
              <a:t>(</a:t>
            </a:r>
            <a:r>
              <a:rPr lang="en-US" sz="1600" dirty="0" err="1"/>
              <a:t>X_test</a:t>
            </a:r>
            <a:r>
              <a:rPr lang="en-US" sz="1600" dirty="0"/>
              <a:t>)</a:t>
            </a:r>
          </a:p>
          <a:p>
            <a:r>
              <a:rPr lang="en-US" i="1" dirty="0">
                <a:solidFill>
                  <a:schemeClr val="bg2">
                    <a:lumMod val="75000"/>
                  </a:schemeClr>
                </a:solidFill>
              </a:rPr>
              <a:t># Initialize and train the Logistic Regression model</a:t>
            </a:r>
          </a:p>
          <a:p>
            <a:r>
              <a:rPr lang="en-US" sz="1600" dirty="0"/>
              <a:t>model = </a:t>
            </a:r>
            <a:r>
              <a:rPr lang="en-US" sz="1600" dirty="0" err="1"/>
              <a:t>LogisticRegression</a:t>
            </a:r>
            <a:r>
              <a:rPr lang="en-US" sz="1600" dirty="0"/>
              <a:t>(solver='</a:t>
            </a:r>
            <a:r>
              <a:rPr lang="en-US" sz="1600" dirty="0" err="1"/>
              <a:t>liblinear</a:t>
            </a:r>
            <a:r>
              <a:rPr lang="en-US" sz="1600" dirty="0"/>
              <a:t>', </a:t>
            </a:r>
            <a:r>
              <a:rPr lang="en-US" sz="1600" dirty="0" err="1"/>
              <a:t>random_state</a:t>
            </a:r>
            <a:r>
              <a:rPr lang="en-US" sz="1600" dirty="0"/>
              <a:t>=42)</a:t>
            </a:r>
          </a:p>
          <a:p>
            <a:r>
              <a:rPr lang="en-US" sz="1600" dirty="0" err="1"/>
              <a:t>model.fit</a:t>
            </a:r>
            <a:r>
              <a:rPr lang="en-US" sz="1600" dirty="0"/>
              <a:t>(</a:t>
            </a:r>
            <a:r>
              <a:rPr lang="en-US" sz="1600" dirty="0" err="1"/>
              <a:t>X_train</a:t>
            </a:r>
            <a:r>
              <a:rPr lang="en-US" sz="1600" dirty="0"/>
              <a:t>, </a:t>
            </a:r>
            <a:r>
              <a:rPr lang="en-US" sz="1600" dirty="0" err="1"/>
              <a:t>y_train</a:t>
            </a:r>
            <a:r>
              <a:rPr lang="en-US" sz="1600" dirty="0"/>
              <a:t>)</a:t>
            </a:r>
          </a:p>
          <a:p>
            <a:endParaRPr lang="en-US" sz="1600" dirty="0"/>
          </a:p>
        </p:txBody>
      </p:sp>
      <p:sp>
        <p:nvSpPr>
          <p:cNvPr id="7" name="TextBox 6">
            <a:extLst>
              <a:ext uri="{FF2B5EF4-FFF2-40B4-BE49-F238E27FC236}">
                <a16:creationId xmlns:a16="http://schemas.microsoft.com/office/drawing/2014/main" id="{8F14812F-4AA2-4D5F-58C6-DC26B0FFCC0E}"/>
              </a:ext>
            </a:extLst>
          </p:cNvPr>
          <p:cNvSpPr txBox="1"/>
          <p:nvPr/>
        </p:nvSpPr>
        <p:spPr>
          <a:xfrm>
            <a:off x="6096000" y="5795011"/>
            <a:ext cx="5731668" cy="1077218"/>
          </a:xfrm>
          <a:prstGeom prst="rect">
            <a:avLst/>
          </a:prstGeom>
          <a:solidFill>
            <a:srgbClr val="0070C0"/>
          </a:solidFill>
        </p:spPr>
        <p:txBody>
          <a:bodyPr wrap="square">
            <a:spAutoFit/>
          </a:bodyPr>
          <a:lstStyle/>
          <a:p>
            <a:r>
              <a:rPr lang="en-US" sz="1600" dirty="0">
                <a:solidFill>
                  <a:schemeClr val="bg1"/>
                </a:solidFill>
              </a:rPr>
              <a:t>Feature names: ['mean radius' 'mean texture' 'mean perimeter' ... 'worst fractal dimension']</a:t>
            </a:r>
          </a:p>
          <a:p>
            <a:r>
              <a:rPr lang="en-US" sz="1600" dirty="0">
                <a:solidFill>
                  <a:schemeClr val="bg1"/>
                </a:solidFill>
              </a:rPr>
              <a:t>Number of samples: 569</a:t>
            </a:r>
          </a:p>
          <a:p>
            <a:r>
              <a:rPr lang="en-US" sz="1600" dirty="0">
                <a:solidFill>
                  <a:schemeClr val="bg1"/>
                </a:solidFill>
              </a:rPr>
              <a:t>Number of features: 30</a:t>
            </a:r>
          </a:p>
        </p:txBody>
      </p:sp>
    </p:spTree>
    <p:extLst>
      <p:ext uri="{BB962C8B-B14F-4D97-AF65-F5344CB8AC3E}">
        <p14:creationId xmlns:p14="http://schemas.microsoft.com/office/powerpoint/2010/main" val="28927465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1427-86AB-4422-498C-29C6EC2A34EC}"/>
              </a:ext>
            </a:extLst>
          </p:cNvPr>
          <p:cNvSpPr>
            <a:spLocks noGrp="1"/>
          </p:cNvSpPr>
          <p:nvPr>
            <p:ph type="title"/>
          </p:nvPr>
        </p:nvSpPr>
        <p:spPr>
          <a:xfrm>
            <a:off x="838200" y="365125"/>
            <a:ext cx="10515600" cy="629285"/>
          </a:xfrm>
        </p:spPr>
        <p:txBody>
          <a:bodyPr>
            <a:normAutofit fontScale="90000"/>
          </a:bodyPr>
          <a:lstStyle/>
          <a:p>
            <a:r>
              <a:rPr lang="en-IN" b="1" dirty="0"/>
              <a:t>Breast Cancer Wisconsin</a:t>
            </a:r>
            <a:r>
              <a:rPr lang="en-IN" dirty="0"/>
              <a:t> dataset</a:t>
            </a:r>
            <a:endParaRPr lang="en-US" dirty="0"/>
          </a:p>
        </p:txBody>
      </p:sp>
      <p:sp>
        <p:nvSpPr>
          <p:cNvPr id="3" name="Content Placeholder 2">
            <a:extLst>
              <a:ext uri="{FF2B5EF4-FFF2-40B4-BE49-F238E27FC236}">
                <a16:creationId xmlns:a16="http://schemas.microsoft.com/office/drawing/2014/main" id="{9C40E009-A21C-F2E2-66AA-F60784A197E9}"/>
              </a:ext>
            </a:extLst>
          </p:cNvPr>
          <p:cNvSpPr>
            <a:spLocks noGrp="1"/>
          </p:cNvSpPr>
          <p:nvPr>
            <p:ph idx="1"/>
          </p:nvPr>
        </p:nvSpPr>
        <p:spPr>
          <a:xfrm>
            <a:off x="838200" y="1165860"/>
            <a:ext cx="10226040" cy="5011103"/>
          </a:xfrm>
        </p:spPr>
        <p:txBody>
          <a:bodyPr>
            <a:normAutofit/>
          </a:bodyPr>
          <a:lstStyle/>
          <a:p>
            <a:pPr marL="0" indent="0">
              <a:buNone/>
            </a:pPr>
            <a:r>
              <a:rPr lang="en-US" sz="1800" b="1" dirty="0">
                <a:latin typeface="Courier New" panose="02070309020205020404" pitchFamily="49" charset="0"/>
                <a:cs typeface="Courier New" panose="02070309020205020404" pitchFamily="49" charset="0"/>
              </a:rPr>
              <a:t># Predict probabilities for the test set</a:t>
            </a:r>
          </a:p>
          <a:p>
            <a:pPr marL="0" indent="0">
              <a:buNone/>
            </a:pPr>
            <a:r>
              <a:rPr lang="en-US" sz="1800" b="1" dirty="0" err="1">
                <a:latin typeface="Courier New" panose="02070309020205020404" pitchFamily="49" charset="0"/>
                <a:cs typeface="Courier New" panose="02070309020205020404" pitchFamily="49" charset="0"/>
              </a:rPr>
              <a:t>y_scores</a:t>
            </a:r>
            <a:r>
              <a:rPr lang="en-US" sz="1800" b="1" dirty="0">
                <a:latin typeface="Courier New" panose="02070309020205020404" pitchFamily="49" charset="0"/>
                <a:cs typeface="Courier New" panose="02070309020205020404" pitchFamily="49" charset="0"/>
              </a:rPr>
              <a:t> = </a:t>
            </a:r>
            <a:r>
              <a:rPr lang="en-US" sz="1800" b="1" dirty="0" err="1">
                <a:latin typeface="Courier New" panose="02070309020205020404" pitchFamily="49" charset="0"/>
                <a:cs typeface="Courier New" panose="02070309020205020404" pitchFamily="49" charset="0"/>
              </a:rPr>
              <a:t>model.predict_proba</a:t>
            </a: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X_test</a:t>
            </a:r>
            <a:r>
              <a:rPr lang="en-US" sz="1800" b="1" dirty="0">
                <a:latin typeface="Courier New" panose="02070309020205020404" pitchFamily="49" charset="0"/>
                <a:cs typeface="Courier New" panose="02070309020205020404" pitchFamily="49" charset="0"/>
              </a:rPr>
              <a:t>)[:, 1]  # Probability of the positive class</a:t>
            </a:r>
          </a:p>
          <a:p>
            <a:pPr marL="0" indent="0">
              <a:buNone/>
            </a:pPr>
            <a:endParaRPr lang="en-US" sz="1800" b="1" dirty="0">
              <a:latin typeface="Courier New" panose="02070309020205020404" pitchFamily="49" charset="0"/>
              <a:cs typeface="Courier New" panose="02070309020205020404" pitchFamily="49" charset="0"/>
            </a:endParaRPr>
          </a:p>
          <a:p>
            <a:pPr marL="0" indent="0">
              <a:buNone/>
            </a:pPr>
            <a:r>
              <a:rPr lang="en-US" sz="1800" b="1" dirty="0">
                <a:latin typeface="Courier New" panose="02070309020205020404" pitchFamily="49" charset="0"/>
                <a:cs typeface="Courier New" panose="02070309020205020404" pitchFamily="49" charset="0"/>
              </a:rPr>
              <a:t># Compute ROC curve metrics</a:t>
            </a:r>
          </a:p>
          <a:p>
            <a:pPr marL="0" indent="0">
              <a:buNone/>
            </a:pPr>
            <a:r>
              <a:rPr lang="en-US" sz="1800" b="1" dirty="0" err="1">
                <a:latin typeface="Courier New" panose="02070309020205020404" pitchFamily="49" charset="0"/>
                <a:cs typeface="Courier New" panose="02070309020205020404" pitchFamily="49" charset="0"/>
              </a:rPr>
              <a:t>fpr</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tpr</a:t>
            </a:r>
            <a:r>
              <a:rPr lang="en-US" sz="1800" b="1" dirty="0">
                <a:latin typeface="Courier New" panose="02070309020205020404" pitchFamily="49" charset="0"/>
                <a:cs typeface="Courier New" panose="02070309020205020404" pitchFamily="49" charset="0"/>
              </a:rPr>
              <a:t>, thresholds = </a:t>
            </a:r>
            <a:r>
              <a:rPr lang="en-US" sz="1800" b="1" dirty="0" err="1">
                <a:latin typeface="Courier New" panose="02070309020205020404" pitchFamily="49" charset="0"/>
                <a:cs typeface="Courier New" panose="02070309020205020404" pitchFamily="49" charset="0"/>
              </a:rPr>
              <a:t>roc_curve</a:t>
            </a: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y_test</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y_scores</a:t>
            </a:r>
            <a:r>
              <a:rPr lang="en-US" sz="1800" b="1" dirty="0">
                <a:latin typeface="Courier New" panose="02070309020205020404" pitchFamily="49" charset="0"/>
                <a:cs typeface="Courier New" panose="02070309020205020404" pitchFamily="49" charset="0"/>
              </a:rPr>
              <a:t>)</a:t>
            </a:r>
          </a:p>
          <a:p>
            <a:pPr marL="0" indent="0">
              <a:buNone/>
            </a:pPr>
            <a:endParaRPr lang="en-US" sz="1800" b="1" dirty="0">
              <a:latin typeface="Courier New" panose="02070309020205020404" pitchFamily="49" charset="0"/>
              <a:cs typeface="Courier New" panose="02070309020205020404" pitchFamily="49" charset="0"/>
            </a:endParaRPr>
          </a:p>
          <a:p>
            <a:pPr marL="0" indent="0">
              <a:buNone/>
            </a:pPr>
            <a:r>
              <a:rPr lang="en-US" sz="1800" b="1" dirty="0">
                <a:latin typeface="Courier New" panose="02070309020205020404" pitchFamily="49" charset="0"/>
                <a:cs typeface="Courier New" panose="02070309020205020404" pitchFamily="49" charset="0"/>
              </a:rPr>
              <a:t># Compute AUC (Area Under the Curve)</a:t>
            </a:r>
          </a:p>
          <a:p>
            <a:pPr marL="0" indent="0">
              <a:buNone/>
            </a:pPr>
            <a:r>
              <a:rPr lang="en-US" sz="1800" b="1" dirty="0" err="1">
                <a:latin typeface="Courier New" panose="02070309020205020404" pitchFamily="49" charset="0"/>
                <a:cs typeface="Courier New" panose="02070309020205020404" pitchFamily="49" charset="0"/>
              </a:rPr>
              <a:t>auc_score</a:t>
            </a:r>
            <a:r>
              <a:rPr lang="en-US" sz="1800" b="1" dirty="0">
                <a:latin typeface="Courier New" panose="02070309020205020404" pitchFamily="49" charset="0"/>
                <a:cs typeface="Courier New" panose="02070309020205020404" pitchFamily="49" charset="0"/>
              </a:rPr>
              <a:t> = </a:t>
            </a:r>
            <a:r>
              <a:rPr lang="en-US" sz="1800" b="1" dirty="0" err="1">
                <a:latin typeface="Courier New" panose="02070309020205020404" pitchFamily="49" charset="0"/>
                <a:cs typeface="Courier New" panose="02070309020205020404" pitchFamily="49" charset="0"/>
              </a:rPr>
              <a:t>roc_auc_score</a:t>
            </a: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y_test</a:t>
            </a:r>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y_scores</a:t>
            </a:r>
            <a:r>
              <a:rPr lang="en-US" sz="1800" b="1" dirty="0">
                <a:latin typeface="Courier New" panose="02070309020205020404" pitchFamily="49" charset="0"/>
                <a:cs typeface="Courier New" panose="02070309020205020404" pitchFamily="49" charset="0"/>
              </a:rPr>
              <a:t>)</a:t>
            </a:r>
          </a:p>
          <a:p>
            <a:pPr marL="0" indent="0">
              <a:buNone/>
            </a:pPr>
            <a:endParaRPr lang="en-US" sz="1800" b="1" dirty="0">
              <a:latin typeface="Courier New" panose="02070309020205020404" pitchFamily="49" charset="0"/>
              <a:cs typeface="Courier New" panose="02070309020205020404" pitchFamily="49" charset="0"/>
            </a:endParaRPr>
          </a:p>
          <a:p>
            <a:pPr marL="0" indent="0">
              <a:buNone/>
            </a:pPr>
            <a:r>
              <a:rPr lang="en-US" sz="1800" b="1" dirty="0">
                <a:latin typeface="Courier New" panose="02070309020205020404" pitchFamily="49" charset="0"/>
                <a:cs typeface="Courier New" panose="02070309020205020404" pitchFamily="49" charset="0"/>
              </a:rPr>
              <a:t>print(</a:t>
            </a:r>
            <a:r>
              <a:rPr lang="en-US" sz="1800" b="1" dirty="0" err="1">
                <a:latin typeface="Courier New" panose="02070309020205020404" pitchFamily="49" charset="0"/>
                <a:cs typeface="Courier New" panose="02070309020205020404" pitchFamily="49" charset="0"/>
              </a:rPr>
              <a:t>f"AUC</a:t>
            </a:r>
            <a:r>
              <a:rPr lang="en-US" sz="1800" b="1" dirty="0">
                <a:latin typeface="Courier New" panose="02070309020205020404" pitchFamily="49" charset="0"/>
                <a:cs typeface="Courier New" panose="02070309020205020404" pitchFamily="49" charset="0"/>
              </a:rPr>
              <a:t> Score: {auc_score:.2f}")</a:t>
            </a:r>
          </a:p>
          <a:p>
            <a:pPr marL="0" indent="0">
              <a:buNone/>
            </a:pPr>
            <a:endParaRPr lang="en-US" sz="1800" b="1" dirty="0">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06E8E4B7-E6FC-F3FA-A68D-1A1A0E76B3D7}"/>
              </a:ext>
            </a:extLst>
          </p:cNvPr>
          <p:cNvSpPr txBox="1"/>
          <p:nvPr/>
        </p:nvSpPr>
        <p:spPr>
          <a:xfrm>
            <a:off x="838200" y="5992297"/>
            <a:ext cx="5257800" cy="369332"/>
          </a:xfrm>
          <a:prstGeom prst="rect">
            <a:avLst/>
          </a:prstGeom>
          <a:solidFill>
            <a:srgbClr val="0070C0"/>
          </a:solidFill>
        </p:spPr>
        <p:txBody>
          <a:bodyPr wrap="square">
            <a:spAutoFit/>
          </a:bodyPr>
          <a:lstStyle/>
          <a:p>
            <a:r>
              <a:rPr lang="en-US" dirty="0">
                <a:solidFill>
                  <a:schemeClr val="bg1"/>
                </a:solidFill>
              </a:rPr>
              <a:t>AUC Score: 0.99</a:t>
            </a:r>
          </a:p>
        </p:txBody>
      </p:sp>
    </p:spTree>
    <p:extLst>
      <p:ext uri="{BB962C8B-B14F-4D97-AF65-F5344CB8AC3E}">
        <p14:creationId xmlns:p14="http://schemas.microsoft.com/office/powerpoint/2010/main" val="11419932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B647-F1C9-AA25-68B3-6F9699854B24}"/>
              </a:ext>
            </a:extLst>
          </p:cNvPr>
          <p:cNvSpPr>
            <a:spLocks noGrp="1"/>
          </p:cNvSpPr>
          <p:nvPr>
            <p:ph type="title"/>
          </p:nvPr>
        </p:nvSpPr>
        <p:spPr>
          <a:xfrm>
            <a:off x="630936" y="640080"/>
            <a:ext cx="4818888" cy="1481328"/>
          </a:xfrm>
        </p:spPr>
        <p:txBody>
          <a:bodyPr anchor="b">
            <a:normAutofit/>
          </a:bodyPr>
          <a:lstStyle/>
          <a:p>
            <a:r>
              <a:rPr lang="en-IN" sz="5000"/>
              <a:t>Plot the ROC Curve</a:t>
            </a:r>
            <a:endParaRPr lang="en-US" sz="5000"/>
          </a:p>
        </p:txBody>
      </p:sp>
      <p:sp>
        <p:nvSpPr>
          <p:cNvPr id="3" name="Content Placeholder 2">
            <a:extLst>
              <a:ext uri="{FF2B5EF4-FFF2-40B4-BE49-F238E27FC236}">
                <a16:creationId xmlns:a16="http://schemas.microsoft.com/office/drawing/2014/main" id="{E0979F6C-8678-4502-4872-65CDE1CB4271}"/>
              </a:ext>
            </a:extLst>
          </p:cNvPr>
          <p:cNvSpPr>
            <a:spLocks noGrp="1"/>
          </p:cNvSpPr>
          <p:nvPr>
            <p:ph idx="1"/>
          </p:nvPr>
        </p:nvSpPr>
        <p:spPr>
          <a:xfrm>
            <a:off x="630936" y="2660904"/>
            <a:ext cx="4818888" cy="3547872"/>
          </a:xfrm>
        </p:spPr>
        <p:txBody>
          <a:bodyPr anchor="t">
            <a:normAutofit/>
          </a:bodyPr>
          <a:lstStyle/>
          <a:p>
            <a:pPr marL="0" indent="0">
              <a:buNone/>
            </a:pPr>
            <a:r>
              <a:rPr lang="en-US" sz="1400" b="1">
                <a:latin typeface="Courier New" panose="02070309020205020404" pitchFamily="49" charset="0"/>
                <a:cs typeface="Courier New" panose="02070309020205020404" pitchFamily="49" charset="0"/>
              </a:rPr>
              <a:t>plt.figure(figsize=(8, 6))</a:t>
            </a:r>
          </a:p>
          <a:p>
            <a:pPr marL="0" indent="0">
              <a:buNone/>
            </a:pPr>
            <a:r>
              <a:rPr lang="en-US" sz="1400" b="1">
                <a:latin typeface="Courier New" panose="02070309020205020404" pitchFamily="49" charset="0"/>
                <a:cs typeface="Courier New" panose="02070309020205020404" pitchFamily="49" charset="0"/>
              </a:rPr>
              <a:t>plt.plot(fpr, tpr, color='blue', label=f'ROC Curve (AUC = {auc_score:.2f})')</a:t>
            </a:r>
          </a:p>
          <a:p>
            <a:pPr marL="0" indent="0">
              <a:buNone/>
            </a:pPr>
            <a:r>
              <a:rPr lang="en-US" sz="1400" b="1">
                <a:latin typeface="Courier New" panose="02070309020205020404" pitchFamily="49" charset="0"/>
                <a:cs typeface="Courier New" panose="02070309020205020404" pitchFamily="49" charset="0"/>
              </a:rPr>
              <a:t>plt.plot([0, 1], [0, 1], color='red', linestyle='--', label='Random Guessing')</a:t>
            </a:r>
          </a:p>
          <a:p>
            <a:pPr marL="0" indent="0">
              <a:buNone/>
            </a:pPr>
            <a:r>
              <a:rPr lang="en-US" sz="1400" b="1">
                <a:latin typeface="Courier New" panose="02070309020205020404" pitchFamily="49" charset="0"/>
                <a:cs typeface="Courier New" panose="02070309020205020404" pitchFamily="49" charset="0"/>
              </a:rPr>
              <a:t>plt.xlabel('False Positive Rate (FPR)')</a:t>
            </a:r>
          </a:p>
          <a:p>
            <a:pPr marL="0" indent="0">
              <a:buNone/>
            </a:pPr>
            <a:r>
              <a:rPr lang="en-US" sz="1400" b="1">
                <a:latin typeface="Courier New" panose="02070309020205020404" pitchFamily="49" charset="0"/>
                <a:cs typeface="Courier New" panose="02070309020205020404" pitchFamily="49" charset="0"/>
              </a:rPr>
              <a:t>plt.ylabel('True Positive Rate (TPR)')</a:t>
            </a:r>
          </a:p>
          <a:p>
            <a:pPr marL="0" indent="0">
              <a:buNone/>
            </a:pPr>
            <a:r>
              <a:rPr lang="en-US" sz="1400" b="1">
                <a:latin typeface="Courier New" panose="02070309020205020404" pitchFamily="49" charset="0"/>
                <a:cs typeface="Courier New" panose="02070309020205020404" pitchFamily="49" charset="0"/>
              </a:rPr>
              <a:t>plt.title('Receiver Operating Characteristic (ROC) Curve')</a:t>
            </a:r>
          </a:p>
          <a:p>
            <a:pPr marL="0" indent="0">
              <a:buNone/>
            </a:pPr>
            <a:r>
              <a:rPr lang="en-US" sz="1400" b="1">
                <a:latin typeface="Courier New" panose="02070309020205020404" pitchFamily="49" charset="0"/>
                <a:cs typeface="Courier New" panose="02070309020205020404" pitchFamily="49" charset="0"/>
              </a:rPr>
              <a:t>plt.legend(loc='lower right')</a:t>
            </a:r>
          </a:p>
          <a:p>
            <a:pPr marL="0" indent="0">
              <a:buNone/>
            </a:pPr>
            <a:r>
              <a:rPr lang="en-US" sz="1400" b="1">
                <a:latin typeface="Courier New" panose="02070309020205020404" pitchFamily="49" charset="0"/>
                <a:cs typeface="Courier New" panose="02070309020205020404" pitchFamily="49" charset="0"/>
              </a:rPr>
              <a:t>plt.grid(True)</a:t>
            </a:r>
          </a:p>
          <a:p>
            <a:pPr marL="0" indent="0">
              <a:buNone/>
            </a:pPr>
            <a:r>
              <a:rPr lang="en-US" sz="1400" b="1">
                <a:latin typeface="Courier New" panose="02070309020205020404" pitchFamily="49" charset="0"/>
                <a:cs typeface="Courier New" panose="02070309020205020404" pitchFamily="49" charset="0"/>
              </a:rPr>
              <a:t>plt.show()</a:t>
            </a:r>
          </a:p>
          <a:p>
            <a:pPr marL="0" indent="0">
              <a:buNone/>
            </a:pPr>
            <a:endParaRPr lang="en-US" sz="1400" b="1">
              <a:latin typeface="Courier New" panose="02070309020205020404" pitchFamily="49" charset="0"/>
              <a:cs typeface="Courier New" panose="02070309020205020404" pitchFamily="49" charset="0"/>
            </a:endParaRPr>
          </a:p>
        </p:txBody>
      </p:sp>
      <p:pic>
        <p:nvPicPr>
          <p:cNvPr id="5" name="Picture 4" descr="A graph with a red line&#10;&#10;Description automatically generated">
            <a:extLst>
              <a:ext uri="{FF2B5EF4-FFF2-40B4-BE49-F238E27FC236}">
                <a16:creationId xmlns:a16="http://schemas.microsoft.com/office/drawing/2014/main" id="{50D3E9C0-3682-1D72-17D8-1DA85D2F8D3C}"/>
              </a:ext>
            </a:extLst>
          </p:cNvPr>
          <p:cNvPicPr>
            <a:picLocks noChangeAspect="1"/>
          </p:cNvPicPr>
          <p:nvPr/>
        </p:nvPicPr>
        <p:blipFill>
          <a:blip r:embed="rId2"/>
          <a:stretch>
            <a:fillRect/>
          </a:stretch>
        </p:blipFill>
        <p:spPr>
          <a:xfrm>
            <a:off x="6099048" y="1388711"/>
            <a:ext cx="5458968" cy="4080578"/>
          </a:xfrm>
          <a:prstGeom prst="rect">
            <a:avLst/>
          </a:prstGeom>
        </p:spPr>
      </p:pic>
    </p:spTree>
    <p:extLst>
      <p:ext uri="{BB962C8B-B14F-4D97-AF65-F5344CB8AC3E}">
        <p14:creationId xmlns:p14="http://schemas.microsoft.com/office/powerpoint/2010/main" val="8232320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2251C0-E2B0-931B-01A6-29688DDC429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STREAM PROCESSING </a:t>
            </a:r>
          </a:p>
        </p:txBody>
      </p:sp>
      <p:pic>
        <p:nvPicPr>
          <p:cNvPr id="1026" name="Picture 2" descr="What Is Real Time Data Streaming? [Benefits &amp; Use Cases] | Estuary">
            <a:extLst>
              <a:ext uri="{FF2B5EF4-FFF2-40B4-BE49-F238E27FC236}">
                <a16:creationId xmlns:a16="http://schemas.microsoft.com/office/drawing/2014/main" id="{C0014E8F-B66B-D7EB-01C9-FCA3FB41CF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64810" y="1675227"/>
            <a:ext cx="10462380"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7869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2F832-F2F8-376C-FCC2-870A98E645C0}"/>
              </a:ext>
            </a:extLst>
          </p:cNvPr>
          <p:cNvSpPr>
            <a:spLocks noGrp="1"/>
          </p:cNvSpPr>
          <p:nvPr>
            <p:ph type="title"/>
          </p:nvPr>
        </p:nvSpPr>
        <p:spPr>
          <a:xfrm>
            <a:off x="841248" y="256032"/>
            <a:ext cx="10506456" cy="1014984"/>
          </a:xfrm>
        </p:spPr>
        <p:txBody>
          <a:bodyPr anchor="b">
            <a:normAutofit/>
          </a:bodyPr>
          <a:lstStyle/>
          <a:p>
            <a:r>
              <a:rPr lang="en-IN" b="1" dirty="0"/>
              <a:t>Real-time stream processing</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BF955307-82AF-B147-1091-D6E776345ECE}"/>
              </a:ext>
            </a:extLst>
          </p:cNvPr>
          <p:cNvGraphicFramePr>
            <a:graphicFrameLocks noGrp="1"/>
          </p:cNvGraphicFramePr>
          <p:nvPr>
            <p:ph idx="1"/>
            <p:extLst>
              <p:ext uri="{D42A27DB-BD31-4B8C-83A1-F6EECF244321}">
                <p14:modId xmlns:p14="http://schemas.microsoft.com/office/powerpoint/2010/main" val="130777219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9772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6ED7A78-97A3-CB81-6439-07815F68F145}"/>
              </a:ext>
            </a:extLst>
          </p:cNvPr>
          <p:cNvSpPr>
            <a:spLocks noGrp="1"/>
          </p:cNvSpPr>
          <p:nvPr>
            <p:ph type="title"/>
          </p:nvPr>
        </p:nvSpPr>
        <p:spPr>
          <a:xfrm>
            <a:off x="1115568" y="509521"/>
            <a:ext cx="10232136" cy="1014984"/>
          </a:xfrm>
        </p:spPr>
        <p:txBody>
          <a:bodyPr>
            <a:normAutofit/>
          </a:bodyPr>
          <a:lstStyle/>
          <a:p>
            <a:r>
              <a:rPr lang="en-IN" sz="4000" b="1" dirty="0"/>
              <a:t>Key Characteristics</a:t>
            </a:r>
            <a:endParaRPr lang="en-US" sz="4000" dirty="0"/>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B1A33189-F40B-A4CF-19FB-073D5B2EBED4}"/>
              </a:ext>
            </a:extLst>
          </p:cNvPr>
          <p:cNvGraphicFramePr>
            <a:graphicFrameLocks noGrp="1"/>
          </p:cNvGraphicFramePr>
          <p:nvPr>
            <p:ph idx="1"/>
            <p:extLst>
              <p:ext uri="{D42A27DB-BD31-4B8C-83A1-F6EECF244321}">
                <p14:modId xmlns:p14="http://schemas.microsoft.com/office/powerpoint/2010/main" val="393762570"/>
              </p:ext>
            </p:extLst>
          </p:nvPr>
        </p:nvGraphicFramePr>
        <p:xfrm>
          <a:off x="686225" y="1362415"/>
          <a:ext cx="10947566" cy="4645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00686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C98302-A309-A455-5941-031B27115C0B}"/>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Use Cases of Real-Time Stream Processing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A24DABF1-1933-D626-FB61-29787345EBE4}"/>
              </a:ext>
            </a:extLst>
          </p:cNvPr>
          <p:cNvGraphicFramePr>
            <a:graphicFrameLocks noGrp="1"/>
          </p:cNvGraphicFramePr>
          <p:nvPr>
            <p:ph idx="1"/>
            <p:extLst>
              <p:ext uri="{D42A27DB-BD31-4B8C-83A1-F6EECF244321}">
                <p14:modId xmlns:p14="http://schemas.microsoft.com/office/powerpoint/2010/main" val="625417786"/>
              </p:ext>
            </p:extLst>
          </p:nvPr>
        </p:nvGraphicFramePr>
        <p:xfrm>
          <a:off x="150471" y="1332597"/>
          <a:ext cx="11956648" cy="5176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298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 name="Title 3">
            <a:extLst>
              <a:ext uri="{FF2B5EF4-FFF2-40B4-BE49-F238E27FC236}">
                <a16:creationId xmlns:a16="http://schemas.microsoft.com/office/drawing/2014/main" id="{A0B26C43-B960-DE43-66BC-499A9B94542A}"/>
              </a:ext>
            </a:extLst>
          </p:cNvPr>
          <p:cNvSpPr>
            <a:spLocks noGrp="1"/>
          </p:cNvSpPr>
          <p:nvPr>
            <p:ph type="title"/>
          </p:nvPr>
        </p:nvSpPr>
        <p:spPr>
          <a:xfrm>
            <a:off x="804672" y="457200"/>
            <a:ext cx="10579608" cy="1188720"/>
          </a:xfrm>
        </p:spPr>
        <p:txBody>
          <a:bodyPr>
            <a:normAutofit/>
          </a:bodyPr>
          <a:lstStyle/>
          <a:p>
            <a:r>
              <a:rPr lang="en-US" sz="4000">
                <a:solidFill>
                  <a:schemeClr val="tx2"/>
                </a:solidFill>
              </a:rPr>
              <a:t> One Solution is Apache Spark</a:t>
            </a:r>
          </a:p>
        </p:txBody>
      </p:sp>
      <p:grpSp>
        <p:nvGrpSpPr>
          <p:cNvPr id="15" name="Group 14">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16" name="Freeform: Shape 15">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18">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9" name="Freeform: Shape 21">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2">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3">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24">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7" name="Content Placeholder 4">
            <a:extLst>
              <a:ext uri="{FF2B5EF4-FFF2-40B4-BE49-F238E27FC236}">
                <a16:creationId xmlns:a16="http://schemas.microsoft.com/office/drawing/2014/main" id="{E42BEA73-C703-B8AB-AEBD-0B3582CD2C3B}"/>
              </a:ext>
            </a:extLst>
          </p:cNvPr>
          <p:cNvGraphicFramePr>
            <a:graphicFrameLocks noGrp="1"/>
          </p:cNvGraphicFramePr>
          <p:nvPr>
            <p:ph idx="1"/>
            <p:extLst>
              <p:ext uri="{D42A27DB-BD31-4B8C-83A1-F6EECF244321}">
                <p14:modId xmlns:p14="http://schemas.microsoft.com/office/powerpoint/2010/main" val="579788676"/>
              </p:ext>
            </p:extLst>
          </p:nvPr>
        </p:nvGraphicFramePr>
        <p:xfrm>
          <a:off x="1036320" y="1527858"/>
          <a:ext cx="10119360" cy="4598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94725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5"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9" name="Freeform: Shape 2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F7B121F2-90B1-24A8-06B2-53EF416D3003}"/>
              </a:ext>
            </a:extLst>
          </p:cNvPr>
          <p:cNvSpPr>
            <a:spLocks noGrp="1"/>
          </p:cNvSpPr>
          <p:nvPr>
            <p:ph type="title"/>
          </p:nvPr>
        </p:nvSpPr>
        <p:spPr>
          <a:xfrm>
            <a:off x="786385" y="841248"/>
            <a:ext cx="3515244" cy="5340097"/>
          </a:xfrm>
        </p:spPr>
        <p:txBody>
          <a:bodyPr anchor="ctr">
            <a:normAutofit/>
          </a:bodyPr>
          <a:lstStyle/>
          <a:p>
            <a:r>
              <a:rPr lang="en-IN" b="1">
                <a:solidFill>
                  <a:schemeClr val="bg1"/>
                </a:solidFill>
              </a:rPr>
              <a:t>Technologies Used for Real-Time Stream Processing</a:t>
            </a:r>
            <a:endParaRPr lang="en-US">
              <a:solidFill>
                <a:schemeClr val="bg1"/>
              </a:solidFill>
            </a:endParaRPr>
          </a:p>
        </p:txBody>
      </p:sp>
      <p:graphicFrame>
        <p:nvGraphicFramePr>
          <p:cNvPr id="5" name="Content Placeholder 2">
            <a:extLst>
              <a:ext uri="{FF2B5EF4-FFF2-40B4-BE49-F238E27FC236}">
                <a16:creationId xmlns:a16="http://schemas.microsoft.com/office/drawing/2014/main" id="{B4788ED0-6D73-94F5-C4EB-8CFC3B719B5E}"/>
              </a:ext>
            </a:extLst>
          </p:cNvPr>
          <p:cNvGraphicFramePr>
            <a:graphicFrameLocks noGrp="1"/>
          </p:cNvGraphicFramePr>
          <p:nvPr>
            <p:ph idx="1"/>
            <p:extLst>
              <p:ext uri="{D42A27DB-BD31-4B8C-83A1-F6EECF244321}">
                <p14:modId xmlns:p14="http://schemas.microsoft.com/office/powerpoint/2010/main" val="1891078769"/>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6892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2B05BF0-4A92-4AED-CDB0-FD40AFCECE77}"/>
              </a:ext>
            </a:extLst>
          </p:cNvPr>
          <p:cNvSpPr>
            <a:spLocks noGrp="1"/>
          </p:cNvSpPr>
          <p:nvPr>
            <p:ph type="title"/>
          </p:nvPr>
        </p:nvSpPr>
        <p:spPr>
          <a:xfrm>
            <a:off x="786385" y="841248"/>
            <a:ext cx="3515244" cy="5340097"/>
          </a:xfrm>
        </p:spPr>
        <p:txBody>
          <a:bodyPr anchor="ctr">
            <a:normAutofit/>
          </a:bodyPr>
          <a:lstStyle/>
          <a:p>
            <a:r>
              <a:rPr lang="en-IN" sz="4800">
                <a:solidFill>
                  <a:schemeClr val="bg1"/>
                </a:solidFill>
              </a:rPr>
              <a:t>Telecom Churn Prediction</a:t>
            </a:r>
            <a:endParaRPr lang="en-US" sz="4800">
              <a:solidFill>
                <a:schemeClr val="bg1"/>
              </a:solidFill>
            </a:endParaRPr>
          </a:p>
        </p:txBody>
      </p:sp>
      <p:graphicFrame>
        <p:nvGraphicFramePr>
          <p:cNvPr id="7" name="Content Placeholder 2">
            <a:extLst>
              <a:ext uri="{FF2B5EF4-FFF2-40B4-BE49-F238E27FC236}">
                <a16:creationId xmlns:a16="http://schemas.microsoft.com/office/drawing/2014/main" id="{69F18A04-1F5D-2C59-C7BF-07477B329303}"/>
              </a:ext>
            </a:extLst>
          </p:cNvPr>
          <p:cNvGraphicFramePr>
            <a:graphicFrameLocks noGrp="1"/>
          </p:cNvGraphicFramePr>
          <p:nvPr>
            <p:ph idx="1"/>
            <p:extLst>
              <p:ext uri="{D42A27DB-BD31-4B8C-83A1-F6EECF244321}">
                <p14:modId xmlns:p14="http://schemas.microsoft.com/office/powerpoint/2010/main" val="1794310784"/>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91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A5FEAC-034F-0AB2-B563-019205C9C3E4}"/>
              </a:ext>
            </a:extLst>
          </p:cNvPr>
          <p:cNvSpPr>
            <a:spLocks noGrp="1"/>
          </p:cNvSpPr>
          <p:nvPr>
            <p:ph type="title"/>
          </p:nvPr>
        </p:nvSpPr>
        <p:spPr>
          <a:xfrm>
            <a:off x="838200" y="1195697"/>
            <a:ext cx="3200400" cy="4238118"/>
          </a:xfrm>
        </p:spPr>
        <p:txBody>
          <a:bodyPr>
            <a:normAutofit/>
          </a:bodyPr>
          <a:lstStyle/>
          <a:p>
            <a:r>
              <a:rPr lang="en-IN" b="1">
                <a:solidFill>
                  <a:schemeClr val="bg1"/>
                </a:solidFill>
              </a:rPr>
              <a:t>Churn Prediction </a:t>
            </a:r>
            <a:endParaRPr lang="en-US">
              <a:solidFill>
                <a:schemeClr val="bg1"/>
              </a:solidFill>
            </a:endParaRPr>
          </a:p>
        </p:txBody>
      </p:sp>
      <p:grpSp>
        <p:nvGrpSpPr>
          <p:cNvPr id="22"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23" name="Freeform: Shape 22">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6" name="Oval 25">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Oval 27">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0"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31" name="Freeform: Shape 30">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5" name="Content Placeholder 2">
            <a:extLst>
              <a:ext uri="{FF2B5EF4-FFF2-40B4-BE49-F238E27FC236}">
                <a16:creationId xmlns:a16="http://schemas.microsoft.com/office/drawing/2014/main" id="{ED288E05-3DB5-1527-7852-24C0A8B6A603}"/>
              </a:ext>
            </a:extLst>
          </p:cNvPr>
          <p:cNvGraphicFramePr>
            <a:graphicFrameLocks noGrp="1"/>
          </p:cNvGraphicFramePr>
          <p:nvPr>
            <p:ph idx="1"/>
            <p:extLst>
              <p:ext uri="{D42A27DB-BD31-4B8C-83A1-F6EECF244321}">
                <p14:modId xmlns:p14="http://schemas.microsoft.com/office/powerpoint/2010/main" val="3622266807"/>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07700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877E3-B304-2157-0AA2-009ECB3186EB}"/>
              </a:ext>
            </a:extLst>
          </p:cNvPr>
          <p:cNvSpPr>
            <a:spLocks noGrp="1"/>
          </p:cNvSpPr>
          <p:nvPr>
            <p:ph type="title"/>
          </p:nvPr>
        </p:nvSpPr>
        <p:spPr/>
        <p:txBody>
          <a:bodyPr/>
          <a:lstStyle/>
          <a:p>
            <a:r>
              <a:rPr lang="en-IN" sz="4000" b="1" dirty="0"/>
              <a:t>Telecom company</a:t>
            </a:r>
            <a:r>
              <a:rPr lang="en-IN" sz="4000" dirty="0"/>
              <a:t> wants to predict customer churn </a:t>
            </a:r>
            <a:endParaRPr lang="en-US" sz="4000" dirty="0"/>
          </a:p>
        </p:txBody>
      </p:sp>
      <p:graphicFrame>
        <p:nvGraphicFramePr>
          <p:cNvPr id="5" name="Text Placeholder 2">
            <a:extLst>
              <a:ext uri="{FF2B5EF4-FFF2-40B4-BE49-F238E27FC236}">
                <a16:creationId xmlns:a16="http://schemas.microsoft.com/office/drawing/2014/main" id="{CF8E54C7-8EA3-BD52-EE1F-6FE95CAB210A}"/>
              </a:ext>
            </a:extLst>
          </p:cNvPr>
          <p:cNvGraphicFramePr/>
          <p:nvPr>
            <p:extLst>
              <p:ext uri="{D42A27DB-BD31-4B8C-83A1-F6EECF244321}">
                <p14:modId xmlns:p14="http://schemas.microsoft.com/office/powerpoint/2010/main" val="62287591"/>
              </p:ext>
            </p:extLst>
          </p:nvPr>
        </p:nvGraphicFramePr>
        <p:xfrm>
          <a:off x="415600" y="1536633"/>
          <a:ext cx="113608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48076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rrows pointing right while one points left">
            <a:extLst>
              <a:ext uri="{FF2B5EF4-FFF2-40B4-BE49-F238E27FC236}">
                <a16:creationId xmlns:a16="http://schemas.microsoft.com/office/drawing/2014/main" id="{B989DA8C-08B0-A52A-3F95-FE77628178C0}"/>
              </a:ext>
            </a:extLst>
          </p:cNvPr>
          <p:cNvPicPr>
            <a:picLocks noChangeAspect="1"/>
          </p:cNvPicPr>
          <p:nvPr/>
        </p:nvPicPr>
        <p:blipFill>
          <a:blip r:embed="rId2"/>
          <a:srcRect t="8144" b="7225"/>
          <a:stretch/>
        </p:blipFill>
        <p:spPr>
          <a:xfrm>
            <a:off x="20" y="-7619"/>
            <a:ext cx="12191979" cy="6887364"/>
          </a:xfrm>
          <a:prstGeom prst="rect">
            <a:avLst/>
          </a:prstGeom>
        </p:spPr>
      </p:pic>
      <p:sp>
        <p:nvSpPr>
          <p:cNvPr id="11" name="Rectangle 1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A37A3C0-B445-CEA0-A5D9-335FE2EF9B98}"/>
              </a:ext>
            </a:extLst>
          </p:cNvPr>
          <p:cNvSpPr>
            <a:spLocks noGrp="1"/>
          </p:cNvSpPr>
          <p:nvPr>
            <p:ph type="title"/>
          </p:nvPr>
        </p:nvSpPr>
        <p:spPr>
          <a:xfrm>
            <a:off x="859028" y="2155188"/>
            <a:ext cx="4160233" cy="2839273"/>
          </a:xfrm>
        </p:spPr>
        <p:txBody>
          <a:bodyPr vert="horz" lIns="91440" tIns="45720" rIns="91440" bIns="45720" rtlCol="0" anchor="b">
            <a:normAutofit/>
          </a:bodyPr>
          <a:lstStyle/>
          <a:p>
            <a:r>
              <a:rPr lang="en-US" sz="4000">
                <a:solidFill>
                  <a:srgbClr val="FFFFFF"/>
                </a:solidFill>
              </a:rPr>
              <a:t>Step-by-Step Real-Time Churn Prediction Process</a:t>
            </a:r>
          </a:p>
        </p:txBody>
      </p:sp>
      <p:sp>
        <p:nvSpPr>
          <p:cNvPr id="5" name="Text Placeholder 4">
            <a:extLst>
              <a:ext uri="{FF2B5EF4-FFF2-40B4-BE49-F238E27FC236}">
                <a16:creationId xmlns:a16="http://schemas.microsoft.com/office/drawing/2014/main" id="{534789AA-E2CA-F870-CA26-F454A46D2830}"/>
              </a:ext>
            </a:extLst>
          </p:cNvPr>
          <p:cNvSpPr>
            <a:spLocks noGrp="1"/>
          </p:cNvSpPr>
          <p:nvPr>
            <p:ph type="body" idx="1"/>
          </p:nvPr>
        </p:nvSpPr>
        <p:spPr>
          <a:xfrm>
            <a:off x="859028" y="5166367"/>
            <a:ext cx="4160233" cy="850998"/>
          </a:xfrm>
        </p:spPr>
        <p:txBody>
          <a:bodyPr vert="horz" lIns="91440" tIns="45720" rIns="91440" bIns="45720" rtlCol="0">
            <a:normAutofit/>
          </a:bodyPr>
          <a:lstStyle/>
          <a:p>
            <a:endParaRPr lang="en-US" sz="2000">
              <a:solidFill>
                <a:srgbClr val="FFFFFF"/>
              </a:solidFill>
            </a:endParaRPr>
          </a:p>
        </p:txBody>
      </p:sp>
    </p:spTree>
    <p:extLst>
      <p:ext uri="{BB962C8B-B14F-4D97-AF65-F5344CB8AC3E}">
        <p14:creationId xmlns:p14="http://schemas.microsoft.com/office/powerpoint/2010/main" val="3266578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524CFBA7-1578-0761-A719-587A0EF22879}"/>
              </a:ext>
            </a:extLst>
          </p:cNvPr>
          <p:cNvSpPr>
            <a:spLocks noGrp="1"/>
          </p:cNvSpPr>
          <p:nvPr>
            <p:ph type="title"/>
          </p:nvPr>
        </p:nvSpPr>
        <p:spPr>
          <a:xfrm>
            <a:off x="1371597" y="348865"/>
            <a:ext cx="10044023" cy="877729"/>
          </a:xfrm>
        </p:spPr>
        <p:txBody>
          <a:bodyPr anchor="ctr">
            <a:normAutofit/>
          </a:bodyPr>
          <a:lstStyle/>
          <a:p>
            <a:r>
              <a:rPr lang="en-IN" sz="4000" b="1" dirty="0">
                <a:solidFill>
                  <a:srgbClr val="FFFFFF"/>
                </a:solidFill>
              </a:rPr>
              <a:t>Data Collection (Real-Time Ingestion)</a:t>
            </a:r>
            <a:endParaRPr lang="en-US" sz="4000" dirty="0">
              <a:solidFill>
                <a:srgbClr val="FFFFFF"/>
              </a:solidFill>
            </a:endParaRPr>
          </a:p>
        </p:txBody>
      </p:sp>
      <p:graphicFrame>
        <p:nvGraphicFramePr>
          <p:cNvPr id="7" name="Content Placeholder 4">
            <a:extLst>
              <a:ext uri="{FF2B5EF4-FFF2-40B4-BE49-F238E27FC236}">
                <a16:creationId xmlns:a16="http://schemas.microsoft.com/office/drawing/2014/main" id="{EC9151E9-B0FB-4FBC-853E-2D97101350DE}"/>
              </a:ext>
            </a:extLst>
          </p:cNvPr>
          <p:cNvGraphicFramePr>
            <a:graphicFrameLocks noGrp="1"/>
          </p:cNvGraphicFramePr>
          <p:nvPr>
            <p:ph idx="1"/>
            <p:extLst>
              <p:ext uri="{D42A27DB-BD31-4B8C-83A1-F6EECF244321}">
                <p14:modId xmlns:p14="http://schemas.microsoft.com/office/powerpoint/2010/main" val="227013301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13620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026775-F725-066A-6C62-A16CAB796D28}"/>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Preprocessing and Feature Engineering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97AB36D1-DA24-B0C9-8021-B9B3E23C88F9}"/>
              </a:ext>
            </a:extLst>
          </p:cNvPr>
          <p:cNvGraphicFramePr>
            <a:graphicFrameLocks noGrp="1"/>
          </p:cNvGraphicFramePr>
          <p:nvPr>
            <p:ph idx="1"/>
            <p:extLst>
              <p:ext uri="{D42A27DB-BD31-4B8C-83A1-F6EECF244321}">
                <p14:modId xmlns:p14="http://schemas.microsoft.com/office/powerpoint/2010/main" val="38710685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96072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E2AF85-F0E1-4760-1804-F54F2424E38B}"/>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Churn Prediction Model (Real-Time Scoring)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D7A696E3-5FF5-4CF1-22AC-1AD8B86EA045}"/>
              </a:ext>
            </a:extLst>
          </p:cNvPr>
          <p:cNvGraphicFramePr>
            <a:graphicFrameLocks noGrp="1"/>
          </p:cNvGraphicFramePr>
          <p:nvPr>
            <p:ph idx="1"/>
            <p:extLst>
              <p:ext uri="{D42A27DB-BD31-4B8C-83A1-F6EECF244321}">
                <p14:modId xmlns:p14="http://schemas.microsoft.com/office/powerpoint/2010/main" val="2845673277"/>
              </p:ext>
            </p:extLst>
          </p:nvPr>
        </p:nvGraphicFramePr>
        <p:xfrm>
          <a:off x="644056" y="1666755"/>
          <a:ext cx="10927829" cy="4638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5379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4155-4D5C-CD95-56A1-1536F8159AC5}"/>
              </a:ext>
            </a:extLst>
          </p:cNvPr>
          <p:cNvSpPr>
            <a:spLocks noGrp="1"/>
          </p:cNvSpPr>
          <p:nvPr>
            <p:ph type="title"/>
          </p:nvPr>
        </p:nvSpPr>
        <p:spPr/>
        <p:txBody>
          <a:bodyPr/>
          <a:lstStyle/>
          <a:p>
            <a:r>
              <a:rPr lang="en-IN" b="1" dirty="0"/>
              <a:t>Real-Time Actions and Interventions</a:t>
            </a:r>
            <a:endParaRPr lang="en-US" dirty="0"/>
          </a:p>
        </p:txBody>
      </p:sp>
      <p:graphicFrame>
        <p:nvGraphicFramePr>
          <p:cNvPr id="5" name="Content Placeholder 2">
            <a:extLst>
              <a:ext uri="{FF2B5EF4-FFF2-40B4-BE49-F238E27FC236}">
                <a16:creationId xmlns:a16="http://schemas.microsoft.com/office/drawing/2014/main" id="{8039E962-8CE0-2A3C-2CB7-3749369A2F26}"/>
              </a:ext>
            </a:extLst>
          </p:cNvPr>
          <p:cNvGraphicFramePr>
            <a:graphicFrameLocks noGrp="1"/>
          </p:cNvGraphicFramePr>
          <p:nvPr>
            <p:ph idx="1"/>
            <p:extLst>
              <p:ext uri="{D42A27DB-BD31-4B8C-83A1-F6EECF244321}">
                <p14:modId xmlns:p14="http://schemas.microsoft.com/office/powerpoint/2010/main" val="3859629181"/>
              </p:ext>
            </p:extLst>
          </p:nvPr>
        </p:nvGraphicFramePr>
        <p:xfrm>
          <a:off x="838200" y="1516284"/>
          <a:ext cx="10515600" cy="5069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8811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3E49A5-1910-D04E-8BC1-CB4A04CFBC05}"/>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Continuous Monitoring and Feedback Loop</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AFC56A70-1658-808E-9C83-75292E8320CF}"/>
              </a:ext>
            </a:extLst>
          </p:cNvPr>
          <p:cNvGraphicFramePr>
            <a:graphicFrameLocks noGrp="1"/>
          </p:cNvGraphicFramePr>
          <p:nvPr>
            <p:ph idx="1"/>
            <p:extLst>
              <p:ext uri="{D42A27DB-BD31-4B8C-83A1-F6EECF244321}">
                <p14:modId xmlns:p14="http://schemas.microsoft.com/office/powerpoint/2010/main" val="2380757946"/>
              </p:ext>
            </p:extLst>
          </p:nvPr>
        </p:nvGraphicFramePr>
        <p:xfrm>
          <a:off x="644056" y="1701479"/>
          <a:ext cx="10927829" cy="4603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5220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7743-7B8C-D645-BCD0-6239F1E35A1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3B739501-93CF-67E3-06F3-FD36EF5AE944}"/>
              </a:ext>
            </a:extLst>
          </p:cNvPr>
          <p:cNvSpPr>
            <a:spLocks noGrp="1"/>
          </p:cNvSpPr>
          <p:nvPr>
            <p:ph type="title"/>
          </p:nvPr>
        </p:nvSpPr>
        <p:spPr>
          <a:xfrm>
            <a:off x="1115568" y="509521"/>
            <a:ext cx="10232136" cy="1014984"/>
          </a:xfrm>
        </p:spPr>
        <p:txBody>
          <a:bodyPr>
            <a:normAutofit/>
          </a:bodyPr>
          <a:lstStyle/>
          <a:p>
            <a:r>
              <a:rPr lang="en-US" sz="4000"/>
              <a:t> One Solution is Apache Spark</a:t>
            </a:r>
          </a:p>
        </p:txBody>
      </p:sp>
      <p:sp>
        <p:nvSpPr>
          <p:cNvPr id="15" name="Rectangle 14">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7" name="Content Placeholder 4">
            <a:extLst>
              <a:ext uri="{FF2B5EF4-FFF2-40B4-BE49-F238E27FC236}">
                <a16:creationId xmlns:a16="http://schemas.microsoft.com/office/drawing/2014/main" id="{0FDB8CCD-7BE2-1831-7F90-E3119F6EE4CC}"/>
              </a:ext>
            </a:extLst>
          </p:cNvPr>
          <p:cNvGraphicFramePr>
            <a:graphicFrameLocks noGrp="1"/>
          </p:cNvGraphicFramePr>
          <p:nvPr>
            <p:ph idx="1"/>
            <p:extLst>
              <p:ext uri="{D42A27DB-BD31-4B8C-83A1-F6EECF244321}">
                <p14:modId xmlns:p14="http://schemas.microsoft.com/office/powerpoint/2010/main" val="2466876827"/>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63435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FF213C-48C3-1489-1ACF-F2F35C07180B}"/>
              </a:ext>
            </a:extLst>
          </p:cNvPr>
          <p:cNvSpPr>
            <a:spLocks noGrp="1"/>
          </p:cNvSpPr>
          <p:nvPr>
            <p:ph type="title"/>
          </p:nvPr>
        </p:nvSpPr>
        <p:spPr>
          <a:xfrm>
            <a:off x="1371597" y="348865"/>
            <a:ext cx="10044023" cy="877729"/>
          </a:xfrm>
        </p:spPr>
        <p:txBody>
          <a:bodyPr anchor="ctr">
            <a:normAutofit/>
          </a:bodyPr>
          <a:lstStyle/>
          <a:p>
            <a:r>
              <a:rPr lang="en-IN" sz="2800">
                <a:solidFill>
                  <a:srgbClr val="FFFFFF"/>
                </a:solidFill>
              </a:rPr>
              <a:t>Real-Time Churn Prediction Pipeline (Using Apache Kafka and Apache Flink)</a:t>
            </a:r>
            <a:endParaRPr lang="en-US" sz="2800">
              <a:solidFill>
                <a:srgbClr val="FFFFFF"/>
              </a:solidFill>
            </a:endParaRPr>
          </a:p>
        </p:txBody>
      </p:sp>
      <p:graphicFrame>
        <p:nvGraphicFramePr>
          <p:cNvPr id="5" name="Content Placeholder 2">
            <a:extLst>
              <a:ext uri="{FF2B5EF4-FFF2-40B4-BE49-F238E27FC236}">
                <a16:creationId xmlns:a16="http://schemas.microsoft.com/office/drawing/2014/main" id="{D4415C72-EF17-8E76-B8D7-52B2BA69FB17}"/>
              </a:ext>
            </a:extLst>
          </p:cNvPr>
          <p:cNvGraphicFramePr>
            <a:graphicFrameLocks noGrp="1"/>
          </p:cNvGraphicFramePr>
          <p:nvPr>
            <p:ph idx="1"/>
            <p:extLst>
              <p:ext uri="{D42A27DB-BD31-4B8C-83A1-F6EECF244321}">
                <p14:modId xmlns:p14="http://schemas.microsoft.com/office/powerpoint/2010/main" val="2838005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47084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D2FE76-75E1-9B4A-4A61-6FBE8FEE3838}"/>
              </a:ext>
            </a:extLst>
          </p:cNvPr>
          <p:cNvSpPr>
            <a:spLocks noGrp="1"/>
          </p:cNvSpPr>
          <p:nvPr>
            <p:ph type="title"/>
          </p:nvPr>
        </p:nvSpPr>
        <p:spPr>
          <a:xfrm>
            <a:off x="841248" y="256032"/>
            <a:ext cx="10506456" cy="1014984"/>
          </a:xfrm>
        </p:spPr>
        <p:txBody>
          <a:bodyPr anchor="b">
            <a:normAutofit/>
          </a:bodyPr>
          <a:lstStyle/>
          <a:p>
            <a:r>
              <a:rPr lang="en-IN" dirty="0"/>
              <a:t>Customer Lifetime Value (CLV) Estimation</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B80D42F3-213F-6C35-C268-94FC67BC239C}"/>
              </a:ext>
            </a:extLst>
          </p:cNvPr>
          <p:cNvGraphicFramePr>
            <a:graphicFrameLocks noGrp="1"/>
          </p:cNvGraphicFramePr>
          <p:nvPr>
            <p:ph idx="1"/>
            <p:extLst>
              <p:ext uri="{D42A27DB-BD31-4B8C-83A1-F6EECF244321}">
                <p14:modId xmlns:p14="http://schemas.microsoft.com/office/powerpoint/2010/main" val="9290994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19708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9DC35C-C7AF-F40F-751A-0426D7153179}"/>
              </a:ext>
            </a:extLst>
          </p:cNvPr>
          <p:cNvSpPr>
            <a:spLocks noGrp="1"/>
          </p:cNvSpPr>
          <p:nvPr>
            <p:ph type="title"/>
          </p:nvPr>
        </p:nvSpPr>
        <p:spPr>
          <a:xfrm>
            <a:off x="838200" y="556995"/>
            <a:ext cx="10515600" cy="1133693"/>
          </a:xfrm>
        </p:spPr>
        <p:txBody>
          <a:bodyPr>
            <a:normAutofit/>
          </a:bodyPr>
          <a:lstStyle/>
          <a:p>
            <a:r>
              <a:rPr lang="en-IN" sz="3600" b="1"/>
              <a:t>Components of CLV</a:t>
            </a:r>
            <a:br>
              <a:rPr lang="en-IN" sz="3600" b="1"/>
            </a:br>
            <a:endParaRPr lang="en-US" sz="3600"/>
          </a:p>
        </p:txBody>
      </p:sp>
      <p:graphicFrame>
        <p:nvGraphicFramePr>
          <p:cNvPr id="5" name="Content Placeholder 2">
            <a:extLst>
              <a:ext uri="{FF2B5EF4-FFF2-40B4-BE49-F238E27FC236}">
                <a16:creationId xmlns:a16="http://schemas.microsoft.com/office/drawing/2014/main" id="{25981D99-28CF-E767-2DCF-2B17D3EB0D58}"/>
              </a:ext>
            </a:extLst>
          </p:cNvPr>
          <p:cNvGraphicFramePr>
            <a:graphicFrameLocks noGrp="1"/>
          </p:cNvGraphicFramePr>
          <p:nvPr>
            <p:ph idx="1"/>
            <p:extLst>
              <p:ext uri="{D42A27DB-BD31-4B8C-83A1-F6EECF244321}">
                <p14:modId xmlns:p14="http://schemas.microsoft.com/office/powerpoint/2010/main" val="243490062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0333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E158E-64C6-9726-8C58-81C302A4A6B7}"/>
              </a:ext>
            </a:extLst>
          </p:cNvPr>
          <p:cNvSpPr>
            <a:spLocks noGrp="1"/>
          </p:cNvSpPr>
          <p:nvPr>
            <p:ph type="title"/>
          </p:nvPr>
        </p:nvSpPr>
        <p:spPr/>
        <p:txBody>
          <a:bodyPr/>
          <a:lstStyle/>
          <a:p>
            <a:r>
              <a:rPr lang="en-US"/>
              <a:t>CLV Formula </a:t>
            </a:r>
            <a:endParaRPr lang="en-US" dirty="0"/>
          </a:p>
        </p:txBody>
      </p:sp>
      <p:graphicFrame>
        <p:nvGraphicFramePr>
          <p:cNvPr id="36" name="Content Placeholder 2">
            <a:extLst>
              <a:ext uri="{FF2B5EF4-FFF2-40B4-BE49-F238E27FC236}">
                <a16:creationId xmlns:a16="http://schemas.microsoft.com/office/drawing/2014/main" id="{28C51150-0259-3231-EE3B-A5A9CD9A5589}"/>
              </a:ext>
            </a:extLst>
          </p:cNvPr>
          <p:cNvGraphicFramePr>
            <a:graphicFrameLocks noGrp="1"/>
          </p:cNvGraphicFramePr>
          <p:nvPr>
            <p:ph idx="1"/>
            <p:extLst>
              <p:ext uri="{D42A27DB-BD31-4B8C-83A1-F6EECF244321}">
                <p14:modId xmlns:p14="http://schemas.microsoft.com/office/powerpoint/2010/main" val="963505414"/>
              </p:ext>
            </p:extLst>
          </p:nvPr>
        </p:nvGraphicFramePr>
        <p:xfrm>
          <a:off x="838200" y="1597306"/>
          <a:ext cx="10515600" cy="4579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9640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98EAE9-2744-1077-7F74-52792FD9E058}"/>
              </a:ext>
            </a:extLst>
          </p:cNvPr>
          <p:cNvSpPr>
            <a:spLocks noGrp="1"/>
          </p:cNvSpPr>
          <p:nvPr>
            <p:ph type="title"/>
          </p:nvPr>
        </p:nvSpPr>
        <p:spPr>
          <a:xfrm>
            <a:off x="586478" y="1683756"/>
            <a:ext cx="3115265" cy="2396359"/>
          </a:xfrm>
        </p:spPr>
        <p:txBody>
          <a:bodyPr anchor="b">
            <a:normAutofit/>
          </a:bodyPr>
          <a:lstStyle/>
          <a:p>
            <a:pPr algn="r"/>
            <a:r>
              <a:rPr lang="en-IN" sz="4000">
                <a:solidFill>
                  <a:srgbClr val="FFFFFF"/>
                </a:solidFill>
              </a:rPr>
              <a:t>E-Commerce CLV Estimation</a:t>
            </a:r>
            <a:endParaRPr lang="en-US" sz="4000">
              <a:solidFill>
                <a:srgbClr val="FFFFFF"/>
              </a:solidFill>
            </a:endParaRPr>
          </a:p>
        </p:txBody>
      </p:sp>
      <p:graphicFrame>
        <p:nvGraphicFramePr>
          <p:cNvPr id="23" name="Content Placeholder 2">
            <a:extLst>
              <a:ext uri="{FF2B5EF4-FFF2-40B4-BE49-F238E27FC236}">
                <a16:creationId xmlns:a16="http://schemas.microsoft.com/office/drawing/2014/main" id="{BD613F42-839E-F4BC-38F7-B62B39BFE160}"/>
              </a:ext>
            </a:extLst>
          </p:cNvPr>
          <p:cNvGraphicFramePr>
            <a:graphicFrameLocks noGrp="1"/>
          </p:cNvGraphicFramePr>
          <p:nvPr>
            <p:ph idx="1"/>
            <p:extLst>
              <p:ext uri="{D42A27DB-BD31-4B8C-83A1-F6EECF244321}">
                <p14:modId xmlns:p14="http://schemas.microsoft.com/office/powerpoint/2010/main" val="251067837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40863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9BF85E-BF0D-BBDA-78A1-05C33A035D1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A96AEE-F9F7-845B-C4B4-873B4127D269}"/>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E-Commerce CLV Estimation</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28CE3969-43A3-CF6C-229D-2EF3A02B3EE9}"/>
              </a:ext>
            </a:extLst>
          </p:cNvPr>
          <p:cNvGraphicFramePr>
            <a:graphicFrameLocks noGrp="1"/>
          </p:cNvGraphicFramePr>
          <p:nvPr>
            <p:ph idx="1"/>
            <p:extLst>
              <p:ext uri="{D42A27DB-BD31-4B8C-83A1-F6EECF244321}">
                <p14:modId xmlns:p14="http://schemas.microsoft.com/office/powerpoint/2010/main" val="243837240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21439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25EC9-5EFA-9FE1-F92D-3503CD0DAE4A}"/>
              </a:ext>
            </a:extLst>
          </p:cNvPr>
          <p:cNvSpPr>
            <a:spLocks noGrp="1"/>
          </p:cNvSpPr>
          <p:nvPr>
            <p:ph type="title"/>
          </p:nvPr>
        </p:nvSpPr>
        <p:spPr>
          <a:xfrm>
            <a:off x="1371599" y="294538"/>
            <a:ext cx="9895951" cy="1033669"/>
          </a:xfrm>
        </p:spPr>
        <p:txBody>
          <a:bodyPr>
            <a:normAutofit/>
          </a:bodyPr>
          <a:lstStyle/>
          <a:p>
            <a:r>
              <a:rPr lang="en-IN" sz="4000" b="1">
                <a:solidFill>
                  <a:srgbClr val="FFFFFF"/>
                </a:solidFill>
              </a:rPr>
              <a:t>Benefits of Real-Time CLV Estimation</a:t>
            </a:r>
            <a:endParaRPr lang="en-US" sz="4000">
              <a:solidFill>
                <a:srgbClr val="FFFFFF"/>
              </a:solidFill>
            </a:endParaRPr>
          </a:p>
        </p:txBody>
      </p:sp>
      <p:sp>
        <p:nvSpPr>
          <p:cNvPr id="3" name="Content Placeholder 2">
            <a:extLst>
              <a:ext uri="{FF2B5EF4-FFF2-40B4-BE49-F238E27FC236}">
                <a16:creationId xmlns:a16="http://schemas.microsoft.com/office/drawing/2014/main" id="{8533397D-FBA9-23B6-5AD1-91DFC3016042}"/>
              </a:ext>
            </a:extLst>
          </p:cNvPr>
          <p:cNvSpPr>
            <a:spLocks noGrp="1"/>
          </p:cNvSpPr>
          <p:nvPr>
            <p:ph idx="1"/>
          </p:nvPr>
        </p:nvSpPr>
        <p:spPr>
          <a:xfrm>
            <a:off x="1371599" y="1713053"/>
            <a:ext cx="9724031" cy="4288502"/>
          </a:xfrm>
        </p:spPr>
        <p:txBody>
          <a:bodyPr anchor="ctr">
            <a:normAutofit/>
          </a:bodyPr>
          <a:lstStyle/>
          <a:p>
            <a:pPr algn="just">
              <a:buFont typeface="+mj-lt"/>
              <a:buAutoNum type="arabicPeriod"/>
            </a:pPr>
            <a:r>
              <a:rPr lang="en-IN" sz="2000" b="1" dirty="0"/>
              <a:t>Personalized Marketing</a:t>
            </a:r>
            <a:r>
              <a:rPr lang="en-IN" sz="2000" dirty="0"/>
              <a:t>: Businesses can tailor marketing campaigns to individual customers, maximizing revenue potential.</a:t>
            </a:r>
          </a:p>
          <a:p>
            <a:pPr algn="just">
              <a:buFont typeface="+mj-lt"/>
              <a:buAutoNum type="arabicPeriod"/>
            </a:pPr>
            <a:r>
              <a:rPr lang="en-IN" sz="2000" b="1" dirty="0"/>
              <a:t>Improved Resource Allocation</a:t>
            </a:r>
            <a:r>
              <a:rPr lang="en-IN" sz="2000" dirty="0"/>
              <a:t>: By understanding which customers are most valuable, companies can focus resources on retention and growth for those segments.</a:t>
            </a:r>
          </a:p>
          <a:p>
            <a:pPr algn="just">
              <a:buFont typeface="+mj-lt"/>
              <a:buAutoNum type="arabicPeriod"/>
            </a:pPr>
            <a:r>
              <a:rPr lang="en-IN" sz="2000" b="1" dirty="0"/>
              <a:t>Optimized Acquisition</a:t>
            </a:r>
            <a:r>
              <a:rPr lang="en-IN" sz="2000" dirty="0"/>
              <a:t>: Companies can adjust customer acquisition strategies, focusing on acquiring high-CLV customers.</a:t>
            </a:r>
          </a:p>
          <a:p>
            <a:pPr algn="just">
              <a:buFont typeface="+mj-lt"/>
              <a:buAutoNum type="arabicPeriod"/>
            </a:pPr>
            <a:r>
              <a:rPr lang="en-IN" sz="2000" b="1" dirty="0"/>
              <a:t>Increased Retention</a:t>
            </a:r>
            <a:r>
              <a:rPr lang="en-IN" sz="2000" dirty="0"/>
              <a:t>: Personalized offers based on CLV predictions help retain valuable customers and reduce churn.</a:t>
            </a:r>
          </a:p>
          <a:p>
            <a:pPr algn="just">
              <a:buFont typeface="+mj-lt"/>
              <a:buAutoNum type="arabicPeriod"/>
            </a:pPr>
            <a:r>
              <a:rPr lang="en-IN" sz="2000" b="1" dirty="0"/>
              <a:t>Business Growth</a:t>
            </a:r>
            <a:r>
              <a:rPr lang="en-IN" sz="2000" dirty="0"/>
              <a:t>: CLV estimation improves decision-making, enhancing profitability and long-term business growth.</a:t>
            </a:r>
          </a:p>
          <a:p>
            <a:pPr algn="just"/>
            <a:endParaRPr lang="en-US" sz="2000" dirty="0"/>
          </a:p>
        </p:txBody>
      </p:sp>
    </p:spTree>
    <p:extLst>
      <p:ext uri="{BB962C8B-B14F-4D97-AF65-F5344CB8AC3E}">
        <p14:creationId xmlns:p14="http://schemas.microsoft.com/office/powerpoint/2010/main" val="31222063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itle 3">
            <a:extLst>
              <a:ext uri="{FF2B5EF4-FFF2-40B4-BE49-F238E27FC236}">
                <a16:creationId xmlns:a16="http://schemas.microsoft.com/office/drawing/2014/main" id="{B0F8FC4D-452C-2584-70C0-C522A7F5374F}"/>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Apache Flink </a:t>
            </a:r>
          </a:p>
        </p:txBody>
      </p:sp>
      <p:sp>
        <p:nvSpPr>
          <p:cNvPr id="5" name="Text Placeholder 4">
            <a:extLst>
              <a:ext uri="{FF2B5EF4-FFF2-40B4-BE49-F238E27FC236}">
                <a16:creationId xmlns:a16="http://schemas.microsoft.com/office/drawing/2014/main" id="{64ED4080-70D2-29A1-31FE-AA3F4FFF6CA6}"/>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0"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2"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4"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91578441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4" name="Title 3">
            <a:extLst>
              <a:ext uri="{FF2B5EF4-FFF2-40B4-BE49-F238E27FC236}">
                <a16:creationId xmlns:a16="http://schemas.microsoft.com/office/drawing/2014/main" id="{C972643E-79CF-9412-953C-C10554E0161D}"/>
              </a:ext>
            </a:extLst>
          </p:cNvPr>
          <p:cNvSpPr>
            <a:spLocks noGrp="1"/>
          </p:cNvSpPr>
          <p:nvPr>
            <p:ph type="title"/>
          </p:nvPr>
        </p:nvSpPr>
        <p:spPr>
          <a:xfrm>
            <a:off x="838200" y="643467"/>
            <a:ext cx="2951205" cy="5571066"/>
          </a:xfrm>
        </p:spPr>
        <p:txBody>
          <a:bodyPr>
            <a:normAutofit/>
          </a:bodyPr>
          <a:lstStyle/>
          <a:p>
            <a:r>
              <a:rPr lang="en-IN" b="0" i="0">
                <a:solidFill>
                  <a:srgbClr val="FFFFFF"/>
                </a:solidFill>
                <a:effectLst/>
                <a:latin typeface="AmazonEmberBold"/>
              </a:rPr>
              <a:t>What is Apache Flink?</a:t>
            </a:r>
            <a:endParaRPr lang="en-US">
              <a:solidFill>
                <a:srgbClr val="FFFFFF"/>
              </a:solidFill>
            </a:endParaRPr>
          </a:p>
        </p:txBody>
      </p:sp>
      <p:graphicFrame>
        <p:nvGraphicFramePr>
          <p:cNvPr id="7" name="Content Placeholder 4">
            <a:extLst>
              <a:ext uri="{FF2B5EF4-FFF2-40B4-BE49-F238E27FC236}">
                <a16:creationId xmlns:a16="http://schemas.microsoft.com/office/drawing/2014/main" id="{99AFF5FA-6FDA-571C-85D1-DA733A726A57}"/>
              </a:ext>
            </a:extLst>
          </p:cNvPr>
          <p:cNvGraphicFramePr>
            <a:graphicFrameLocks noGrp="1"/>
          </p:cNvGraphicFramePr>
          <p:nvPr>
            <p:ph idx="1"/>
            <p:extLst>
              <p:ext uri="{D42A27DB-BD31-4B8C-83A1-F6EECF244321}">
                <p14:modId xmlns:p14="http://schemas.microsoft.com/office/powerpoint/2010/main" val="2657449110"/>
              </p:ext>
            </p:extLst>
          </p:nvPr>
        </p:nvGraphicFramePr>
        <p:xfrm>
          <a:off x="4627605" y="486138"/>
          <a:ext cx="7190147" cy="6180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27669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3BDE-6127-6964-358F-3B30236B8DEC}"/>
              </a:ext>
            </a:extLst>
          </p:cNvPr>
          <p:cNvSpPr>
            <a:spLocks noGrp="1"/>
          </p:cNvSpPr>
          <p:nvPr>
            <p:ph type="title"/>
          </p:nvPr>
        </p:nvSpPr>
        <p:spPr/>
        <p:txBody>
          <a:bodyPr/>
          <a:lstStyle/>
          <a:p>
            <a:r>
              <a:rPr lang="en-IN" dirty="0">
                <a:solidFill>
                  <a:srgbClr val="232F3E"/>
                </a:solidFill>
                <a:latin typeface="AmazonEmberBold"/>
              </a:rPr>
              <a:t>U</a:t>
            </a:r>
            <a:r>
              <a:rPr lang="en-IN" b="0" i="0" dirty="0">
                <a:solidFill>
                  <a:srgbClr val="232F3E"/>
                </a:solidFill>
                <a:effectLst/>
                <a:latin typeface="AmazonEmberBold"/>
              </a:rPr>
              <a:t>se of Apache Fink</a:t>
            </a:r>
            <a:br>
              <a:rPr lang="en-IN" b="0" i="0" dirty="0">
                <a:solidFill>
                  <a:srgbClr val="232F3E"/>
                </a:solidFill>
                <a:effectLst/>
                <a:latin typeface="AmazonEmberBold"/>
              </a:rPr>
            </a:br>
            <a:endParaRPr lang="en-US" dirty="0"/>
          </a:p>
        </p:txBody>
      </p:sp>
      <p:graphicFrame>
        <p:nvGraphicFramePr>
          <p:cNvPr id="5" name="Content Placeholder 2">
            <a:extLst>
              <a:ext uri="{FF2B5EF4-FFF2-40B4-BE49-F238E27FC236}">
                <a16:creationId xmlns:a16="http://schemas.microsoft.com/office/drawing/2014/main" id="{CBB32E74-0899-B1D5-AA2C-AFFAC129894B}"/>
              </a:ext>
            </a:extLst>
          </p:cNvPr>
          <p:cNvGraphicFramePr>
            <a:graphicFrameLocks noGrp="1"/>
          </p:cNvGraphicFramePr>
          <p:nvPr>
            <p:ph idx="1"/>
            <p:extLst>
              <p:ext uri="{D42A27DB-BD31-4B8C-83A1-F6EECF244321}">
                <p14:modId xmlns:p14="http://schemas.microsoft.com/office/powerpoint/2010/main" val="3239604501"/>
              </p:ext>
            </p:extLst>
          </p:nvPr>
        </p:nvGraphicFramePr>
        <p:xfrm>
          <a:off x="838200" y="1053296"/>
          <a:ext cx="10515600" cy="5123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24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1049</TotalTime>
  <Words>8832</Words>
  <Application>Microsoft Macintosh PowerPoint</Application>
  <PresentationFormat>Widescreen</PresentationFormat>
  <Paragraphs>1013</Paragraphs>
  <Slides>107</Slides>
  <Notes>37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107</vt:i4>
      </vt:variant>
    </vt:vector>
  </HeadingPairs>
  <TitlesOfParts>
    <vt:vector size="121" baseType="lpstr">
      <vt:lpstr>AmazonEmber</vt:lpstr>
      <vt:lpstr>AmazonEmberBold</vt:lpstr>
      <vt:lpstr>Aptos</vt:lpstr>
      <vt:lpstr>Aptos Display</vt:lpstr>
      <vt:lpstr>Arial</vt:lpstr>
      <vt:lpstr>Calibri</vt:lpstr>
      <vt:lpstr>Cambria Math</vt:lpstr>
      <vt:lpstr>Courier New</vt:lpstr>
      <vt:lpstr>Helvetica</vt:lpstr>
      <vt:lpstr>Montserrat</vt:lpstr>
      <vt:lpstr>Palatino Linotype</vt:lpstr>
      <vt:lpstr>Roboto</vt:lpstr>
      <vt:lpstr>Segoe Print</vt:lpstr>
      <vt:lpstr>Office Theme</vt:lpstr>
      <vt:lpstr>BIG DATA PROCESSING AND ANALYTICS</vt:lpstr>
      <vt:lpstr>CONTENT </vt:lpstr>
      <vt:lpstr>MapReduce</vt:lpstr>
      <vt:lpstr>MapReduce</vt:lpstr>
      <vt:lpstr>Shortcoming of MapReduce</vt:lpstr>
      <vt:lpstr>Shortcoming of MapReduce</vt:lpstr>
      <vt:lpstr>Apache Spark </vt:lpstr>
      <vt:lpstr> One Solution is Apache Spark</vt:lpstr>
      <vt:lpstr> One Solution is Apache Spark</vt:lpstr>
      <vt:lpstr>Spark Uses Memory instead of Disk</vt:lpstr>
      <vt:lpstr>MapReduce vs Apache spark</vt:lpstr>
      <vt:lpstr>MapReduce vs Apache spark</vt:lpstr>
      <vt:lpstr>PowerPoint Presentation</vt:lpstr>
      <vt:lpstr>PowerPoint Presentation</vt:lpstr>
      <vt:lpstr>Apache Spark</vt:lpstr>
      <vt:lpstr>PowerPoint Presentation</vt:lpstr>
      <vt:lpstr>SPARK RDD</vt:lpstr>
      <vt:lpstr>PowerPoint Presentation</vt:lpstr>
      <vt:lpstr>PowerPoint Presentation</vt:lpstr>
      <vt:lpstr>Spark RDDs </vt:lpstr>
      <vt:lpstr>PowerPoint Presentation</vt:lpstr>
      <vt:lpstr>PowerPoint Presentation</vt:lpstr>
      <vt:lpstr>PowerPoint Presentation</vt:lpstr>
      <vt:lpstr>Spark DataFrames</vt:lpstr>
      <vt:lpstr>Python and Spark</vt:lpstr>
      <vt:lpstr>Python and Spark</vt:lpstr>
      <vt:lpstr>Key Features of Spark DataFrames</vt:lpstr>
      <vt:lpstr>Spark DataFrames Implementation Example in Python (PySpark)</vt:lpstr>
      <vt:lpstr>Loading Data from a CSV File</vt:lpstr>
      <vt:lpstr>Basic DataFrame Operations </vt:lpstr>
      <vt:lpstr>Spark SQL</vt:lpstr>
      <vt:lpstr>Key Features of Spark SQL</vt:lpstr>
      <vt:lpstr>Spark SQL Example</vt:lpstr>
      <vt:lpstr>PowerPoint Presentation</vt:lpstr>
      <vt:lpstr>Using Hive with Spark SQL</vt:lpstr>
      <vt:lpstr>User-Defined Functions (UDFs)</vt:lpstr>
      <vt:lpstr>Regression ML</vt:lpstr>
      <vt:lpstr>Linear regression </vt:lpstr>
      <vt:lpstr>Linear Regression </vt:lpstr>
      <vt:lpstr>Linear Regression </vt:lpstr>
      <vt:lpstr>Linear Regression </vt:lpstr>
      <vt:lpstr>Logistic Regression</vt:lpstr>
      <vt:lpstr>Logistic Regression</vt:lpstr>
      <vt:lpstr>Background</vt:lpstr>
      <vt:lpstr>Background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Predicting House Prices</vt:lpstr>
      <vt:lpstr>Import Libraries &amp;Load and Explore the Dataset</vt:lpstr>
      <vt:lpstr>Import Libraries &amp;Load and Explore the Dataset</vt:lpstr>
      <vt:lpstr>Import Libraries &amp;Load and Explore the Dataset</vt:lpstr>
      <vt:lpstr>Explanation</vt:lpstr>
      <vt:lpstr>ROC Curves (Receiver Operating Characteristic Curves)</vt:lpstr>
      <vt:lpstr>Breast Cancer Wisconsin dataset</vt:lpstr>
      <vt:lpstr>Breast Cancer Wisconsin dataset</vt:lpstr>
      <vt:lpstr>Plot the ROC Curve</vt:lpstr>
      <vt:lpstr>STREAM PROCESSING </vt:lpstr>
      <vt:lpstr>Real-time stream processing</vt:lpstr>
      <vt:lpstr>Key Characteristics</vt:lpstr>
      <vt:lpstr>Use Cases of Real-Time Stream Processing</vt:lpstr>
      <vt:lpstr>Technologies Used for Real-Time Stream Processing</vt:lpstr>
      <vt:lpstr>Telecom Churn Prediction</vt:lpstr>
      <vt:lpstr>Churn Prediction </vt:lpstr>
      <vt:lpstr>Telecom company wants to predict customer churn </vt:lpstr>
      <vt:lpstr>Step-by-Step Real-Time Churn Prediction Process</vt:lpstr>
      <vt:lpstr>Data Collection (Real-Time Ingestion)</vt:lpstr>
      <vt:lpstr>Preprocessing and Feature Engineering</vt:lpstr>
      <vt:lpstr>Churn Prediction Model (Real-Time Scoring)</vt:lpstr>
      <vt:lpstr>Real-Time Actions and Interventions</vt:lpstr>
      <vt:lpstr>Continuous Monitoring and Feedback Loop</vt:lpstr>
      <vt:lpstr>Real-Time Churn Prediction Pipeline (Using Apache Kafka and Apache Flink)</vt:lpstr>
      <vt:lpstr>Customer Lifetime Value (CLV) Estimation</vt:lpstr>
      <vt:lpstr>Components of CLV </vt:lpstr>
      <vt:lpstr>CLV Formula </vt:lpstr>
      <vt:lpstr>E-Commerce CLV Estimation</vt:lpstr>
      <vt:lpstr>E-Commerce CLV Estimation</vt:lpstr>
      <vt:lpstr>Benefits of Real-Time CLV Estimation</vt:lpstr>
      <vt:lpstr>Apache Flink </vt:lpstr>
      <vt:lpstr>What is Apache Flink?</vt:lpstr>
      <vt:lpstr>Use of Apache Fink </vt:lpstr>
      <vt:lpstr>PowerPoint Presentation</vt:lpstr>
      <vt:lpstr>How does Apache Flink work?</vt:lpstr>
      <vt:lpstr>PowerPoint Presentation</vt:lpstr>
      <vt:lpstr>What are the benefits of Apache Flink?</vt:lpstr>
      <vt:lpstr>What are the benefits of Apache Flink?</vt:lpstr>
      <vt:lpstr>PowerPoint Presentation</vt:lpstr>
      <vt:lpstr>Multiple levels of abstractions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19</cp:revision>
  <dcterms:created xsi:type="dcterms:W3CDTF">2024-09-12T11:10:29Z</dcterms:created>
  <dcterms:modified xsi:type="dcterms:W3CDTF">2024-10-07T17:00:49Z</dcterms:modified>
</cp:coreProperties>
</file>