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56" r:id="rId2"/>
    <p:sldId id="257" r:id="rId3"/>
    <p:sldId id="258" r:id="rId4"/>
    <p:sldId id="259" r:id="rId5"/>
    <p:sldId id="262"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92" r:id="rId29"/>
    <p:sldId id="284" r:id="rId30"/>
    <p:sldId id="285" r:id="rId31"/>
    <p:sldId id="293" r:id="rId32"/>
    <p:sldId id="294" r:id="rId33"/>
    <p:sldId id="295" r:id="rId34"/>
    <p:sldId id="286" r:id="rId35"/>
    <p:sldId id="287" r:id="rId36"/>
    <p:sldId id="288" r:id="rId37"/>
    <p:sldId id="289" r:id="rId38"/>
    <p:sldId id="290" r:id="rId39"/>
    <p:sldId id="291" r:id="rId40"/>
    <p:sldId id="296" r:id="rId41"/>
    <p:sldId id="298" r:id="rId42"/>
    <p:sldId id="299" r:id="rId43"/>
    <p:sldId id="297" r:id="rId44"/>
    <p:sldId id="301" r:id="rId45"/>
    <p:sldId id="303" r:id="rId46"/>
    <p:sldId id="302" r:id="rId47"/>
    <p:sldId id="300" r:id="rId48"/>
    <p:sldId id="304" r:id="rId49"/>
    <p:sldId id="305" r:id="rId50"/>
    <p:sldId id="306" r:id="rId51"/>
    <p:sldId id="307"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17"/>
    <p:restoredTop sz="94648"/>
  </p:normalViewPr>
  <p:slideViewPr>
    <p:cSldViewPr snapToGrid="0" showGuides="1">
      <p:cViewPr varScale="1">
        <p:scale>
          <a:sx n="82" d="100"/>
          <a:sy n="82" d="100"/>
        </p:scale>
        <p:origin x="184" y="8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1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54.svg"/></Relationships>
</file>

<file path=ppt/diagrams/_rels/data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1.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ata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diagrams/_rels/data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svg"/><Relationship Id="rId1" Type="http://schemas.openxmlformats.org/officeDocument/2006/relationships/image" Target="../media/image67.png"/><Relationship Id="rId4" Type="http://schemas.openxmlformats.org/officeDocument/2006/relationships/image" Target="../media/image70.svg"/></Relationships>
</file>

<file path=ppt/diagrams/_rels/data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4.svg"/><Relationship Id="rId1" Type="http://schemas.openxmlformats.org/officeDocument/2006/relationships/image" Target="../media/image36.png"/><Relationship Id="rId6" Type="http://schemas.openxmlformats.org/officeDocument/2006/relationships/image" Target="../media/image46.svg"/><Relationship Id="rId5" Type="http://schemas.openxmlformats.org/officeDocument/2006/relationships/image" Target="../media/image40.png"/><Relationship Id="rId4" Type="http://schemas.openxmlformats.org/officeDocument/2006/relationships/image" Target="../media/image72.svg"/></Relationships>
</file>

<file path=ppt/diagrams/_rels/data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svg"/></Relationships>
</file>

<file path=ppt/diagrams/_rels/data17.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svg"/><Relationship Id="rId1" Type="http://schemas.openxmlformats.org/officeDocument/2006/relationships/image" Target="../media/image78.png"/><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diagrams/_rels/data1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svg"/><Relationship Id="rId1" Type="http://schemas.openxmlformats.org/officeDocument/2006/relationships/image" Target="../media/image73.png"/><Relationship Id="rId4" Type="http://schemas.openxmlformats.org/officeDocument/2006/relationships/image" Target="../media/image88.svg"/></Relationships>
</file>

<file path=ppt/diagrams/_rels/data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20.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ata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svg"/><Relationship Id="rId1" Type="http://schemas.openxmlformats.org/officeDocument/2006/relationships/image" Target="../media/image99.png"/><Relationship Id="rId6" Type="http://schemas.openxmlformats.org/officeDocument/2006/relationships/image" Target="../media/image104.svg"/><Relationship Id="rId5" Type="http://schemas.openxmlformats.org/officeDocument/2006/relationships/image" Target="../media/image103.png"/><Relationship Id="rId4" Type="http://schemas.openxmlformats.org/officeDocument/2006/relationships/image" Target="../media/image102.svg"/></Relationships>
</file>

<file path=ppt/diagrams/_rels/data2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diagrams/_rels/data2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svg"/><Relationship Id="rId1" Type="http://schemas.openxmlformats.org/officeDocument/2006/relationships/image" Target="../media/image112.png"/><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svg"/></Relationships>
</file>

<file path=ppt/diagrams/_rels/data2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svg"/><Relationship Id="rId1" Type="http://schemas.openxmlformats.org/officeDocument/2006/relationships/image" Target="../media/image123.png"/><Relationship Id="rId6" Type="http://schemas.openxmlformats.org/officeDocument/2006/relationships/image" Target="../media/image128.svg"/><Relationship Id="rId5" Type="http://schemas.openxmlformats.org/officeDocument/2006/relationships/image" Target="../media/image127.png"/><Relationship Id="rId4" Type="http://schemas.openxmlformats.org/officeDocument/2006/relationships/image" Target="../media/image126.svg"/></Relationships>
</file>

<file path=ppt/diagrams/_rels/data2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00.svg"/><Relationship Id="rId1" Type="http://schemas.openxmlformats.org/officeDocument/2006/relationships/image" Target="../media/image99.png"/><Relationship Id="rId4" Type="http://schemas.openxmlformats.org/officeDocument/2006/relationships/image" Target="../media/image130.svg"/></Relationships>
</file>

<file path=ppt/diagrams/_rels/data27.xml.rels><?xml version="1.0" encoding="UTF-8" standalone="yes"?>
<Relationships xmlns="http://schemas.openxmlformats.org/package/2006/relationships"><Relationship Id="rId8" Type="http://schemas.openxmlformats.org/officeDocument/2006/relationships/image" Target="../media/image138.sv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image" Target="../media/image132.svg"/><Relationship Id="rId1" Type="http://schemas.openxmlformats.org/officeDocument/2006/relationships/image" Target="../media/image131.png"/><Relationship Id="rId6" Type="http://schemas.openxmlformats.org/officeDocument/2006/relationships/image" Target="../media/image136.svg"/><Relationship Id="rId5" Type="http://schemas.openxmlformats.org/officeDocument/2006/relationships/image" Target="../media/image135.png"/><Relationship Id="rId4" Type="http://schemas.openxmlformats.org/officeDocument/2006/relationships/image" Target="../media/image134.svg"/></Relationships>
</file>

<file path=ppt/diagrams/_rels/data29.xml.rels><?xml version="1.0" encoding="UTF-8" standalone="yes"?>
<Relationships xmlns="http://schemas.openxmlformats.org/package/2006/relationships"><Relationship Id="rId8" Type="http://schemas.openxmlformats.org/officeDocument/2006/relationships/image" Target="../media/image144.svg"/><Relationship Id="rId3" Type="http://schemas.openxmlformats.org/officeDocument/2006/relationships/image" Target="../media/image38.png"/><Relationship Id="rId7" Type="http://schemas.openxmlformats.org/officeDocument/2006/relationships/image" Target="../media/image143.png"/><Relationship Id="rId2" Type="http://schemas.openxmlformats.org/officeDocument/2006/relationships/image" Target="../media/image140.svg"/><Relationship Id="rId1" Type="http://schemas.openxmlformats.org/officeDocument/2006/relationships/image" Target="../media/image139.png"/><Relationship Id="rId6" Type="http://schemas.openxmlformats.org/officeDocument/2006/relationships/image" Target="../media/image142.svg"/><Relationship Id="rId5" Type="http://schemas.openxmlformats.org/officeDocument/2006/relationships/image" Target="../media/image141.png"/><Relationship Id="rId10" Type="http://schemas.openxmlformats.org/officeDocument/2006/relationships/image" Target="../media/image46.svg"/><Relationship Id="rId4" Type="http://schemas.openxmlformats.org/officeDocument/2006/relationships/image" Target="../media/image45.svg"/><Relationship Id="rId9" Type="http://schemas.openxmlformats.org/officeDocument/2006/relationships/image" Target="../media/image40.png"/></Relationships>
</file>

<file path=ppt/diagrams/_rels/data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31.xml.rels><?xml version="1.0" encoding="UTF-8" standalone="yes"?>
<Relationships xmlns="http://schemas.openxmlformats.org/package/2006/relationships"><Relationship Id="rId8" Type="http://schemas.openxmlformats.org/officeDocument/2006/relationships/image" Target="../media/image152.sv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image" Target="../media/image146.svg"/><Relationship Id="rId1" Type="http://schemas.openxmlformats.org/officeDocument/2006/relationships/image" Target="../media/image112.png"/><Relationship Id="rId6" Type="http://schemas.openxmlformats.org/officeDocument/2006/relationships/image" Target="../media/image150.svg"/><Relationship Id="rId5" Type="http://schemas.openxmlformats.org/officeDocument/2006/relationships/image" Target="../media/image149.png"/><Relationship Id="rId10" Type="http://schemas.openxmlformats.org/officeDocument/2006/relationships/image" Target="../media/image25.svg"/><Relationship Id="rId4" Type="http://schemas.openxmlformats.org/officeDocument/2006/relationships/image" Target="../media/image148.svg"/><Relationship Id="rId9" Type="http://schemas.openxmlformats.org/officeDocument/2006/relationships/image" Target="../media/image24.png"/></Relationships>
</file>

<file path=ppt/diagrams/_rels/data3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svg"/><Relationship Id="rId1" Type="http://schemas.openxmlformats.org/officeDocument/2006/relationships/image" Target="../media/image157.png"/><Relationship Id="rId6" Type="http://schemas.openxmlformats.org/officeDocument/2006/relationships/image" Target="../media/image162.svg"/><Relationship Id="rId5" Type="http://schemas.openxmlformats.org/officeDocument/2006/relationships/image" Target="../media/image161.png"/><Relationship Id="rId4" Type="http://schemas.openxmlformats.org/officeDocument/2006/relationships/image" Target="../media/image160.svg"/></Relationships>
</file>

<file path=ppt/diagrams/_rels/data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5.svg"/><Relationship Id="rId1" Type="http://schemas.openxmlformats.org/officeDocument/2006/relationships/image" Target="../media/image164.png"/><Relationship Id="rId6" Type="http://schemas.openxmlformats.org/officeDocument/2006/relationships/image" Target="../media/image168.svg"/><Relationship Id="rId5" Type="http://schemas.openxmlformats.org/officeDocument/2006/relationships/image" Target="../media/image167.png"/><Relationship Id="rId4" Type="http://schemas.openxmlformats.org/officeDocument/2006/relationships/image" Target="../media/image166.svg"/></Relationships>
</file>

<file path=ppt/diagrams/_rels/data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ata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ata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4.svg"/><Relationship Id="rId1" Type="http://schemas.openxmlformats.org/officeDocument/2006/relationships/image" Target="../media/image36.png"/><Relationship Id="rId6" Type="http://schemas.openxmlformats.org/officeDocument/2006/relationships/image" Target="../media/image46.svg"/><Relationship Id="rId5" Type="http://schemas.openxmlformats.org/officeDocument/2006/relationships/image" Target="../media/image40.png"/><Relationship Id="rId4" Type="http://schemas.openxmlformats.org/officeDocument/2006/relationships/image" Target="../media/image45.svg"/></Relationships>
</file>

<file path=ppt/diagrams/_rels/data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4" Type="http://schemas.openxmlformats.org/officeDocument/2006/relationships/image" Target="../media/image5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54.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1.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svg"/><Relationship Id="rId1" Type="http://schemas.openxmlformats.org/officeDocument/2006/relationships/image" Target="../media/image67.png"/><Relationship Id="rId4" Type="http://schemas.openxmlformats.org/officeDocument/2006/relationships/image" Target="../media/image70.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4.svg"/><Relationship Id="rId1" Type="http://schemas.openxmlformats.org/officeDocument/2006/relationships/image" Target="../media/image36.png"/><Relationship Id="rId6" Type="http://schemas.openxmlformats.org/officeDocument/2006/relationships/image" Target="../media/image46.svg"/><Relationship Id="rId5" Type="http://schemas.openxmlformats.org/officeDocument/2006/relationships/image" Target="../media/image40.png"/><Relationship Id="rId4" Type="http://schemas.openxmlformats.org/officeDocument/2006/relationships/image" Target="../media/image72.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svg"/></Relationships>
</file>

<file path=ppt/diagrams/_rels/drawing17.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svg"/><Relationship Id="rId1" Type="http://schemas.openxmlformats.org/officeDocument/2006/relationships/image" Target="../media/image78.png"/><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svg"/><Relationship Id="rId1" Type="http://schemas.openxmlformats.org/officeDocument/2006/relationships/image" Target="../media/image73.png"/><Relationship Id="rId4" Type="http://schemas.openxmlformats.org/officeDocument/2006/relationships/image" Target="../media/image8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20.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rawing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svg"/><Relationship Id="rId1" Type="http://schemas.openxmlformats.org/officeDocument/2006/relationships/image" Target="../media/image99.png"/><Relationship Id="rId6" Type="http://schemas.openxmlformats.org/officeDocument/2006/relationships/image" Target="../media/image104.svg"/><Relationship Id="rId5" Type="http://schemas.openxmlformats.org/officeDocument/2006/relationships/image" Target="../media/image103.png"/><Relationship Id="rId4" Type="http://schemas.openxmlformats.org/officeDocument/2006/relationships/image" Target="../media/image102.svg"/></Relationships>
</file>

<file path=ppt/diagrams/_rels/drawing2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diagrams/_rels/drawing2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svg"/><Relationship Id="rId1" Type="http://schemas.openxmlformats.org/officeDocument/2006/relationships/image" Target="../media/image112.png"/><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svg"/></Relationships>
</file>

<file path=ppt/diagrams/_rels/drawing2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svg"/><Relationship Id="rId1" Type="http://schemas.openxmlformats.org/officeDocument/2006/relationships/image" Target="../media/image123.png"/><Relationship Id="rId6" Type="http://schemas.openxmlformats.org/officeDocument/2006/relationships/image" Target="../media/image128.svg"/><Relationship Id="rId5" Type="http://schemas.openxmlformats.org/officeDocument/2006/relationships/image" Target="../media/image127.png"/><Relationship Id="rId4" Type="http://schemas.openxmlformats.org/officeDocument/2006/relationships/image" Target="../media/image126.svg"/></Relationships>
</file>

<file path=ppt/diagrams/_rels/drawing2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00.svg"/><Relationship Id="rId1" Type="http://schemas.openxmlformats.org/officeDocument/2006/relationships/image" Target="../media/image99.png"/><Relationship Id="rId4" Type="http://schemas.openxmlformats.org/officeDocument/2006/relationships/image" Target="../media/image130.svg"/></Relationships>
</file>

<file path=ppt/diagrams/_rels/drawing27.xml.rels><?xml version="1.0" encoding="UTF-8" standalone="yes"?>
<Relationships xmlns="http://schemas.openxmlformats.org/package/2006/relationships"><Relationship Id="rId8" Type="http://schemas.openxmlformats.org/officeDocument/2006/relationships/image" Target="../media/image138.sv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image" Target="../media/image132.svg"/><Relationship Id="rId1" Type="http://schemas.openxmlformats.org/officeDocument/2006/relationships/image" Target="../media/image131.png"/><Relationship Id="rId6" Type="http://schemas.openxmlformats.org/officeDocument/2006/relationships/image" Target="../media/image136.svg"/><Relationship Id="rId5" Type="http://schemas.openxmlformats.org/officeDocument/2006/relationships/image" Target="../media/image135.png"/><Relationship Id="rId4" Type="http://schemas.openxmlformats.org/officeDocument/2006/relationships/image" Target="../media/image134.svg"/></Relationships>
</file>

<file path=ppt/diagrams/_rels/drawing29.xml.rels><?xml version="1.0" encoding="UTF-8" standalone="yes"?>
<Relationships xmlns="http://schemas.openxmlformats.org/package/2006/relationships"><Relationship Id="rId8" Type="http://schemas.openxmlformats.org/officeDocument/2006/relationships/image" Target="../media/image144.svg"/><Relationship Id="rId3" Type="http://schemas.openxmlformats.org/officeDocument/2006/relationships/image" Target="../media/image38.png"/><Relationship Id="rId7" Type="http://schemas.openxmlformats.org/officeDocument/2006/relationships/image" Target="../media/image143.png"/><Relationship Id="rId2" Type="http://schemas.openxmlformats.org/officeDocument/2006/relationships/image" Target="../media/image140.svg"/><Relationship Id="rId1" Type="http://schemas.openxmlformats.org/officeDocument/2006/relationships/image" Target="../media/image139.png"/><Relationship Id="rId6" Type="http://schemas.openxmlformats.org/officeDocument/2006/relationships/image" Target="../media/image142.svg"/><Relationship Id="rId5" Type="http://schemas.openxmlformats.org/officeDocument/2006/relationships/image" Target="../media/image141.png"/><Relationship Id="rId10" Type="http://schemas.openxmlformats.org/officeDocument/2006/relationships/image" Target="../media/image46.svg"/><Relationship Id="rId4" Type="http://schemas.openxmlformats.org/officeDocument/2006/relationships/image" Target="../media/image45.svg"/><Relationship Id="rId9" Type="http://schemas.openxmlformats.org/officeDocument/2006/relationships/image" Target="../media/image4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31.xml.rels><?xml version="1.0" encoding="UTF-8" standalone="yes"?>
<Relationships xmlns="http://schemas.openxmlformats.org/package/2006/relationships"><Relationship Id="rId8" Type="http://schemas.openxmlformats.org/officeDocument/2006/relationships/image" Target="../media/image152.sv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image" Target="../media/image146.svg"/><Relationship Id="rId1" Type="http://schemas.openxmlformats.org/officeDocument/2006/relationships/image" Target="../media/image112.png"/><Relationship Id="rId6" Type="http://schemas.openxmlformats.org/officeDocument/2006/relationships/image" Target="../media/image150.svg"/><Relationship Id="rId5" Type="http://schemas.openxmlformats.org/officeDocument/2006/relationships/image" Target="../media/image149.png"/><Relationship Id="rId10" Type="http://schemas.openxmlformats.org/officeDocument/2006/relationships/image" Target="../media/image25.svg"/><Relationship Id="rId4" Type="http://schemas.openxmlformats.org/officeDocument/2006/relationships/image" Target="../media/image148.svg"/><Relationship Id="rId9" Type="http://schemas.openxmlformats.org/officeDocument/2006/relationships/image" Target="../media/image24.png"/></Relationships>
</file>

<file path=ppt/diagrams/_rels/drawing3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svg"/><Relationship Id="rId1" Type="http://schemas.openxmlformats.org/officeDocument/2006/relationships/image" Target="../media/image157.png"/><Relationship Id="rId6" Type="http://schemas.openxmlformats.org/officeDocument/2006/relationships/image" Target="../media/image162.svg"/><Relationship Id="rId5" Type="http://schemas.openxmlformats.org/officeDocument/2006/relationships/image" Target="../media/image161.png"/><Relationship Id="rId4" Type="http://schemas.openxmlformats.org/officeDocument/2006/relationships/image" Target="../media/image160.svg"/></Relationships>
</file>

<file path=ppt/diagrams/_rels/drawing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5.svg"/><Relationship Id="rId1" Type="http://schemas.openxmlformats.org/officeDocument/2006/relationships/image" Target="../media/image164.png"/><Relationship Id="rId6" Type="http://schemas.openxmlformats.org/officeDocument/2006/relationships/image" Target="../media/image168.svg"/><Relationship Id="rId5" Type="http://schemas.openxmlformats.org/officeDocument/2006/relationships/image" Target="../media/image167.png"/><Relationship Id="rId4" Type="http://schemas.openxmlformats.org/officeDocument/2006/relationships/image" Target="../media/image166.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rawing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4.svg"/><Relationship Id="rId1" Type="http://schemas.openxmlformats.org/officeDocument/2006/relationships/image" Target="../media/image36.png"/><Relationship Id="rId6" Type="http://schemas.openxmlformats.org/officeDocument/2006/relationships/image" Target="../media/image46.svg"/><Relationship Id="rId5" Type="http://schemas.openxmlformats.org/officeDocument/2006/relationships/image" Target="../media/image40.png"/><Relationship Id="rId4" Type="http://schemas.openxmlformats.org/officeDocument/2006/relationships/image" Target="../media/image45.svg"/></Relationships>
</file>

<file path=ppt/diagrams/_rels/drawing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4" Type="http://schemas.openxmlformats.org/officeDocument/2006/relationships/image" Target="../media/image5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18/5/colors/Iconchunking_neutralbg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a:alpha val="0"/>
      </a:schemeClr>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CF8050-B5F1-4248-B716-E92B3B2BAC21}" type="doc">
      <dgm:prSet loTypeId="urn:microsoft.com/office/officeart/2018/5/layout/CenteredIconLabelDescriptionList" loCatId="icon" qsTypeId="urn:microsoft.com/office/officeart/2005/8/quickstyle/simple1" qsCatId="simple" csTypeId="urn:microsoft.com/office/officeart/2005/8/colors/colorful1" csCatId="colorful" phldr="1"/>
      <dgm:spPr/>
      <dgm:t>
        <a:bodyPr/>
        <a:lstStyle/>
        <a:p>
          <a:endParaRPr lang="en-US"/>
        </a:p>
      </dgm:t>
    </dgm:pt>
    <dgm:pt modelId="{81700360-BA07-4366-BDC6-3C6ABD787EA0}">
      <dgm:prSet custT="1"/>
      <dgm:spPr/>
      <dgm:t>
        <a:bodyPr/>
        <a:lstStyle/>
        <a:p>
          <a:pPr algn="l">
            <a:lnSpc>
              <a:spcPct val="100000"/>
            </a:lnSpc>
            <a:defRPr b="1"/>
          </a:pPr>
          <a:r>
            <a:rPr lang="en-IN" sz="2000"/>
            <a:t>Deep learning for big data analytics</a:t>
          </a:r>
          <a:endParaRPr lang="en-US" sz="2000"/>
        </a:p>
      </dgm:t>
    </dgm:pt>
    <dgm:pt modelId="{30B95AC5-D88E-4037-AC65-192D84724785}" type="parTrans" cxnId="{8556EB29-328B-4D54-9B22-9E7E706B0117}">
      <dgm:prSet/>
      <dgm:spPr/>
      <dgm:t>
        <a:bodyPr/>
        <a:lstStyle/>
        <a:p>
          <a:pPr algn="l"/>
          <a:endParaRPr lang="en-US" sz="2800"/>
        </a:p>
      </dgm:t>
    </dgm:pt>
    <dgm:pt modelId="{B0E46D84-942D-419D-9C6D-5E74F03F5FA7}" type="sibTrans" cxnId="{8556EB29-328B-4D54-9B22-9E7E706B0117}">
      <dgm:prSet/>
      <dgm:spPr/>
      <dgm:t>
        <a:bodyPr/>
        <a:lstStyle/>
        <a:p>
          <a:pPr algn="l"/>
          <a:endParaRPr lang="en-US" sz="2800"/>
        </a:p>
      </dgm:t>
    </dgm:pt>
    <dgm:pt modelId="{6C2ADB8C-14B0-4508-98FB-E108555CF5D5}">
      <dgm:prSet custT="1"/>
      <dgm:spPr/>
      <dgm:t>
        <a:bodyPr/>
        <a:lstStyle/>
        <a:p>
          <a:pPr algn="l">
            <a:lnSpc>
              <a:spcPct val="100000"/>
            </a:lnSpc>
          </a:pPr>
          <a:r>
            <a:rPr lang="en-IN" sz="1600"/>
            <a:t>neural networks</a:t>
          </a:r>
          <a:endParaRPr lang="en-US" sz="1600"/>
        </a:p>
      </dgm:t>
    </dgm:pt>
    <dgm:pt modelId="{33B4EDE5-068C-4474-BBBB-DE3B2096D77D}" type="parTrans" cxnId="{507B0103-B8A0-45F2-85D2-0BF0A0182C55}">
      <dgm:prSet/>
      <dgm:spPr/>
      <dgm:t>
        <a:bodyPr/>
        <a:lstStyle/>
        <a:p>
          <a:pPr algn="l"/>
          <a:endParaRPr lang="en-US" sz="2800"/>
        </a:p>
      </dgm:t>
    </dgm:pt>
    <dgm:pt modelId="{A811F966-1217-40F3-9169-0347EA336975}" type="sibTrans" cxnId="{507B0103-B8A0-45F2-85D2-0BF0A0182C55}">
      <dgm:prSet/>
      <dgm:spPr/>
      <dgm:t>
        <a:bodyPr/>
        <a:lstStyle/>
        <a:p>
          <a:pPr algn="l"/>
          <a:endParaRPr lang="en-US" sz="2800"/>
        </a:p>
      </dgm:t>
    </dgm:pt>
    <dgm:pt modelId="{62F9D28C-A00A-4846-B23A-8B886F708021}">
      <dgm:prSet custT="1"/>
      <dgm:spPr/>
      <dgm:t>
        <a:bodyPr/>
        <a:lstStyle/>
        <a:p>
          <a:pPr algn="l">
            <a:lnSpc>
              <a:spcPct val="100000"/>
            </a:lnSpc>
          </a:pPr>
          <a:r>
            <a:rPr lang="en-IN" sz="1600" dirty="0"/>
            <a:t>convolutional neural networks(CNNs)</a:t>
          </a:r>
          <a:endParaRPr lang="en-US" sz="1600" dirty="0"/>
        </a:p>
      </dgm:t>
    </dgm:pt>
    <dgm:pt modelId="{DB078563-6EBA-4F43-9222-BABBF7569AA7}" type="parTrans" cxnId="{D66705BB-C9AA-4154-98EF-B78D54EE05EA}">
      <dgm:prSet/>
      <dgm:spPr/>
      <dgm:t>
        <a:bodyPr/>
        <a:lstStyle/>
        <a:p>
          <a:pPr algn="l"/>
          <a:endParaRPr lang="en-US" sz="2800"/>
        </a:p>
      </dgm:t>
    </dgm:pt>
    <dgm:pt modelId="{59BC22F4-B9CD-4A7B-B6B3-DEF3CDCF9D8F}" type="sibTrans" cxnId="{D66705BB-C9AA-4154-98EF-B78D54EE05EA}">
      <dgm:prSet/>
      <dgm:spPr/>
      <dgm:t>
        <a:bodyPr/>
        <a:lstStyle/>
        <a:p>
          <a:pPr algn="l"/>
          <a:endParaRPr lang="en-US" sz="2800"/>
        </a:p>
      </dgm:t>
    </dgm:pt>
    <dgm:pt modelId="{F931FE65-A146-4AB1-8279-231265B89E87}">
      <dgm:prSet custT="1"/>
      <dgm:spPr/>
      <dgm:t>
        <a:bodyPr/>
        <a:lstStyle/>
        <a:p>
          <a:pPr algn="l">
            <a:lnSpc>
              <a:spcPct val="100000"/>
            </a:lnSpc>
          </a:pPr>
          <a:r>
            <a:rPr lang="en-IN" sz="1600"/>
            <a:t>recurrent neural networks (RNNs). </a:t>
          </a:r>
          <a:endParaRPr lang="en-US" sz="1600"/>
        </a:p>
      </dgm:t>
    </dgm:pt>
    <dgm:pt modelId="{BA7AF285-3D66-43EA-A910-A3BCCC4B7005}" type="parTrans" cxnId="{B89AD197-CA2C-465B-AFCE-376EF0F7C1AB}">
      <dgm:prSet/>
      <dgm:spPr/>
      <dgm:t>
        <a:bodyPr/>
        <a:lstStyle/>
        <a:p>
          <a:pPr algn="l"/>
          <a:endParaRPr lang="en-US" sz="2800"/>
        </a:p>
      </dgm:t>
    </dgm:pt>
    <dgm:pt modelId="{9D1EDC3F-AAFA-473F-A289-C48EF2E8DB94}" type="sibTrans" cxnId="{B89AD197-CA2C-465B-AFCE-376EF0F7C1AB}">
      <dgm:prSet/>
      <dgm:spPr/>
      <dgm:t>
        <a:bodyPr/>
        <a:lstStyle/>
        <a:p>
          <a:pPr algn="l"/>
          <a:endParaRPr lang="en-US" sz="2800"/>
        </a:p>
      </dgm:t>
    </dgm:pt>
    <dgm:pt modelId="{4FE388AC-EA0D-43D4-A369-3B94D1896739}">
      <dgm:prSet custT="1"/>
      <dgm:spPr/>
      <dgm:t>
        <a:bodyPr/>
        <a:lstStyle/>
        <a:p>
          <a:pPr algn="l">
            <a:lnSpc>
              <a:spcPct val="100000"/>
            </a:lnSpc>
            <a:defRPr b="1"/>
          </a:pPr>
          <a:r>
            <a:rPr lang="en-IN" sz="2000"/>
            <a:t>Text analytics and natural language processing (NLP) on big data</a:t>
          </a:r>
          <a:endParaRPr lang="en-US" sz="2000"/>
        </a:p>
      </dgm:t>
    </dgm:pt>
    <dgm:pt modelId="{34051855-4EE9-452A-A5EC-F1300596A516}" type="parTrans" cxnId="{76DC10BA-80D6-4B1E-BD98-59286BD4F52A}">
      <dgm:prSet/>
      <dgm:spPr/>
      <dgm:t>
        <a:bodyPr/>
        <a:lstStyle/>
        <a:p>
          <a:pPr algn="l"/>
          <a:endParaRPr lang="en-US" sz="2800"/>
        </a:p>
      </dgm:t>
    </dgm:pt>
    <dgm:pt modelId="{85FA0171-819F-4304-9466-8FFBAAF8A9FE}" type="sibTrans" cxnId="{76DC10BA-80D6-4B1E-BD98-59286BD4F52A}">
      <dgm:prSet/>
      <dgm:spPr/>
      <dgm:t>
        <a:bodyPr/>
        <a:lstStyle/>
        <a:p>
          <a:pPr algn="l"/>
          <a:endParaRPr lang="en-US" sz="2800"/>
        </a:p>
      </dgm:t>
    </dgm:pt>
    <dgm:pt modelId="{34B73BBA-3844-404C-B602-D5AB3801C13D}">
      <dgm:prSet custT="1"/>
      <dgm:spPr/>
      <dgm:t>
        <a:bodyPr/>
        <a:lstStyle/>
        <a:p>
          <a:pPr algn="l">
            <a:lnSpc>
              <a:spcPct val="100000"/>
            </a:lnSpc>
            <a:defRPr b="1"/>
          </a:pPr>
          <a:r>
            <a:rPr lang="en-IN" sz="2000" dirty="0"/>
            <a:t>Graph analytics for social network analysis and recommendation systems</a:t>
          </a:r>
          <a:endParaRPr lang="en-US" sz="2000" dirty="0"/>
        </a:p>
      </dgm:t>
    </dgm:pt>
    <dgm:pt modelId="{9C83A8DC-BA33-4D34-8FAF-5DDEEB4AB398}" type="parTrans" cxnId="{C52AFB58-0D4F-4B25-86CF-063F64FB5166}">
      <dgm:prSet/>
      <dgm:spPr/>
      <dgm:t>
        <a:bodyPr/>
        <a:lstStyle/>
        <a:p>
          <a:pPr algn="l"/>
          <a:endParaRPr lang="en-US" sz="2800"/>
        </a:p>
      </dgm:t>
    </dgm:pt>
    <dgm:pt modelId="{8F7C6B43-B710-4FF0-B678-3893AA753E23}" type="sibTrans" cxnId="{C52AFB58-0D4F-4B25-86CF-063F64FB5166}">
      <dgm:prSet/>
      <dgm:spPr/>
      <dgm:t>
        <a:bodyPr/>
        <a:lstStyle/>
        <a:p>
          <a:pPr algn="l"/>
          <a:endParaRPr lang="en-US" sz="2800"/>
        </a:p>
      </dgm:t>
    </dgm:pt>
    <dgm:pt modelId="{CDFE333D-9D25-4FFB-947A-727DAA569945}">
      <dgm:prSet custT="1"/>
      <dgm:spPr/>
      <dgm:t>
        <a:bodyPr/>
        <a:lstStyle/>
        <a:p>
          <a:pPr algn="l">
            <a:lnSpc>
              <a:spcPct val="100000"/>
            </a:lnSpc>
            <a:defRPr b="1"/>
          </a:pPr>
          <a:r>
            <a:rPr lang="en-IN" sz="2000"/>
            <a:t>Ensemble learning methods and model evaluation techniques</a:t>
          </a:r>
          <a:endParaRPr lang="en-US" sz="2000"/>
        </a:p>
      </dgm:t>
    </dgm:pt>
    <dgm:pt modelId="{DA4567A5-65E6-464B-AD4F-878FF5BF487E}" type="parTrans" cxnId="{64765DF6-6084-4A6B-87A7-57E363A87481}">
      <dgm:prSet/>
      <dgm:spPr/>
      <dgm:t>
        <a:bodyPr/>
        <a:lstStyle/>
        <a:p>
          <a:pPr algn="l"/>
          <a:endParaRPr lang="en-US" sz="2800"/>
        </a:p>
      </dgm:t>
    </dgm:pt>
    <dgm:pt modelId="{2848EA32-06DE-494F-A637-D7023744AF54}" type="sibTrans" cxnId="{64765DF6-6084-4A6B-87A7-57E363A87481}">
      <dgm:prSet/>
      <dgm:spPr/>
      <dgm:t>
        <a:bodyPr/>
        <a:lstStyle/>
        <a:p>
          <a:pPr algn="l"/>
          <a:endParaRPr lang="en-US" sz="2800"/>
        </a:p>
      </dgm:t>
    </dgm:pt>
    <dgm:pt modelId="{5D575724-DED0-4CBD-8F80-18E5D44F1BFF}" type="pres">
      <dgm:prSet presAssocID="{A7CF8050-B5F1-4248-B716-E92B3B2BAC21}" presName="root" presStyleCnt="0">
        <dgm:presLayoutVars>
          <dgm:dir/>
          <dgm:resizeHandles val="exact"/>
        </dgm:presLayoutVars>
      </dgm:prSet>
      <dgm:spPr/>
    </dgm:pt>
    <dgm:pt modelId="{76533DB2-F778-4AC5-9A89-820D34285343}" type="pres">
      <dgm:prSet presAssocID="{81700360-BA07-4366-BDC6-3C6ABD787EA0}" presName="compNode" presStyleCnt="0"/>
      <dgm:spPr/>
    </dgm:pt>
    <dgm:pt modelId="{F80686FF-9DBE-46D2-9361-F18D5B389121}" type="pres">
      <dgm:prSet presAssocID="{81700360-BA07-4366-BDC6-3C6ABD787EA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a:ext>
      </dgm:extLst>
    </dgm:pt>
    <dgm:pt modelId="{D43A79A8-5A81-4B61-B25E-F3DD0D04F57F}" type="pres">
      <dgm:prSet presAssocID="{81700360-BA07-4366-BDC6-3C6ABD787EA0}" presName="iconSpace" presStyleCnt="0"/>
      <dgm:spPr/>
    </dgm:pt>
    <dgm:pt modelId="{29CF7CC2-0133-477E-B753-67B2262EA72D}" type="pres">
      <dgm:prSet presAssocID="{81700360-BA07-4366-BDC6-3C6ABD787EA0}" presName="parTx" presStyleLbl="revTx" presStyleIdx="0" presStyleCnt="8">
        <dgm:presLayoutVars>
          <dgm:chMax val="0"/>
          <dgm:chPref val="0"/>
        </dgm:presLayoutVars>
      </dgm:prSet>
      <dgm:spPr/>
    </dgm:pt>
    <dgm:pt modelId="{FB344E25-7F0B-4F1D-BEAE-CE5E5C22A8B3}" type="pres">
      <dgm:prSet presAssocID="{81700360-BA07-4366-BDC6-3C6ABD787EA0}" presName="txSpace" presStyleCnt="0"/>
      <dgm:spPr/>
    </dgm:pt>
    <dgm:pt modelId="{E90B4C7D-9D27-408D-8A7E-163AC9088762}" type="pres">
      <dgm:prSet presAssocID="{81700360-BA07-4366-BDC6-3C6ABD787EA0}" presName="desTx" presStyleLbl="revTx" presStyleIdx="1" presStyleCnt="8" custLinFactNeighborX="-349" custLinFactNeighborY="-42842">
        <dgm:presLayoutVars/>
      </dgm:prSet>
      <dgm:spPr/>
    </dgm:pt>
    <dgm:pt modelId="{6BFFC412-13D6-4B10-B1FD-B283BDB47CCF}" type="pres">
      <dgm:prSet presAssocID="{B0E46D84-942D-419D-9C6D-5E74F03F5FA7}" presName="sibTrans" presStyleCnt="0"/>
      <dgm:spPr/>
    </dgm:pt>
    <dgm:pt modelId="{7DA817CC-C617-4EF8-B02F-50E6F268EA13}" type="pres">
      <dgm:prSet presAssocID="{4FE388AC-EA0D-43D4-A369-3B94D1896739}" presName="compNode" presStyleCnt="0"/>
      <dgm:spPr/>
    </dgm:pt>
    <dgm:pt modelId="{EBA2F51C-63A8-48A8-BC9F-3F98D17D6310}" type="pres">
      <dgm:prSet presAssocID="{4FE388AC-EA0D-43D4-A369-3B94D189673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3901D5BA-6CCD-4C62-BD65-E3A0C2DBEFCD}" type="pres">
      <dgm:prSet presAssocID="{4FE388AC-EA0D-43D4-A369-3B94D1896739}" presName="iconSpace" presStyleCnt="0"/>
      <dgm:spPr/>
    </dgm:pt>
    <dgm:pt modelId="{7E636614-A0D1-402B-8F40-83C063D7CF01}" type="pres">
      <dgm:prSet presAssocID="{4FE388AC-EA0D-43D4-A369-3B94D1896739}" presName="parTx" presStyleLbl="revTx" presStyleIdx="2" presStyleCnt="8">
        <dgm:presLayoutVars>
          <dgm:chMax val="0"/>
          <dgm:chPref val="0"/>
        </dgm:presLayoutVars>
      </dgm:prSet>
      <dgm:spPr/>
    </dgm:pt>
    <dgm:pt modelId="{6E580245-9D2C-4430-A6C5-5E567932DD52}" type="pres">
      <dgm:prSet presAssocID="{4FE388AC-EA0D-43D4-A369-3B94D1896739}" presName="txSpace" presStyleCnt="0"/>
      <dgm:spPr/>
    </dgm:pt>
    <dgm:pt modelId="{DD2343F3-8893-4BCA-8822-10B8FFEDD732}" type="pres">
      <dgm:prSet presAssocID="{4FE388AC-EA0D-43D4-A369-3B94D1896739}" presName="desTx" presStyleLbl="revTx" presStyleIdx="3" presStyleCnt="8">
        <dgm:presLayoutVars/>
      </dgm:prSet>
      <dgm:spPr/>
    </dgm:pt>
    <dgm:pt modelId="{C3AF1D0A-A9D2-47F0-896C-412858E302DE}" type="pres">
      <dgm:prSet presAssocID="{85FA0171-819F-4304-9466-8FFBAAF8A9FE}" presName="sibTrans" presStyleCnt="0"/>
      <dgm:spPr/>
    </dgm:pt>
    <dgm:pt modelId="{7DDFA0E4-9D57-405A-8C48-73BF7383732A}" type="pres">
      <dgm:prSet presAssocID="{34B73BBA-3844-404C-B602-D5AB3801C13D}" presName="compNode" presStyleCnt="0"/>
      <dgm:spPr/>
    </dgm:pt>
    <dgm:pt modelId="{92EA6DF2-52DE-4782-BB7D-93F497261BF7}" type="pres">
      <dgm:prSet presAssocID="{34B73BBA-3844-404C-B602-D5AB3801C13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 chart"/>
        </a:ext>
      </dgm:extLst>
    </dgm:pt>
    <dgm:pt modelId="{D7073BF8-94FD-45D1-9740-8875D9BF1DD4}" type="pres">
      <dgm:prSet presAssocID="{34B73BBA-3844-404C-B602-D5AB3801C13D}" presName="iconSpace" presStyleCnt="0"/>
      <dgm:spPr/>
    </dgm:pt>
    <dgm:pt modelId="{2CFB5D94-3EDC-484F-ACA8-4453B39C465B}" type="pres">
      <dgm:prSet presAssocID="{34B73BBA-3844-404C-B602-D5AB3801C13D}" presName="parTx" presStyleLbl="revTx" presStyleIdx="4" presStyleCnt="8">
        <dgm:presLayoutVars>
          <dgm:chMax val="0"/>
          <dgm:chPref val="0"/>
        </dgm:presLayoutVars>
      </dgm:prSet>
      <dgm:spPr/>
    </dgm:pt>
    <dgm:pt modelId="{CC769C52-F49B-4BBD-83CC-585FDC503788}" type="pres">
      <dgm:prSet presAssocID="{34B73BBA-3844-404C-B602-D5AB3801C13D}" presName="txSpace" presStyleCnt="0"/>
      <dgm:spPr/>
    </dgm:pt>
    <dgm:pt modelId="{128F8A03-C4D2-45D5-A58E-7A390619AA03}" type="pres">
      <dgm:prSet presAssocID="{34B73BBA-3844-404C-B602-D5AB3801C13D}" presName="desTx" presStyleLbl="revTx" presStyleIdx="5" presStyleCnt="8">
        <dgm:presLayoutVars/>
      </dgm:prSet>
      <dgm:spPr/>
    </dgm:pt>
    <dgm:pt modelId="{5B276E32-E5B7-4EA5-9C0B-5ACD25E12A4C}" type="pres">
      <dgm:prSet presAssocID="{8F7C6B43-B710-4FF0-B678-3893AA753E23}" presName="sibTrans" presStyleCnt="0"/>
      <dgm:spPr/>
    </dgm:pt>
    <dgm:pt modelId="{CE479FD9-CEEF-4405-B487-48BD888128F0}" type="pres">
      <dgm:prSet presAssocID="{CDFE333D-9D25-4FFB-947A-727DAA569945}" presName="compNode" presStyleCnt="0"/>
      <dgm:spPr/>
    </dgm:pt>
    <dgm:pt modelId="{A4C3D51F-1CD0-4AA5-BED2-17EF6E617AA4}" type="pres">
      <dgm:prSet presAssocID="{CDFE333D-9D25-4FFB-947A-727DAA56994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usic"/>
        </a:ext>
      </dgm:extLst>
    </dgm:pt>
    <dgm:pt modelId="{E8726D98-272D-4603-B5A1-17DC5F123D78}" type="pres">
      <dgm:prSet presAssocID="{CDFE333D-9D25-4FFB-947A-727DAA569945}" presName="iconSpace" presStyleCnt="0"/>
      <dgm:spPr/>
    </dgm:pt>
    <dgm:pt modelId="{74F71146-6EDD-4FCD-98EB-7946950F3CC3}" type="pres">
      <dgm:prSet presAssocID="{CDFE333D-9D25-4FFB-947A-727DAA569945}" presName="parTx" presStyleLbl="revTx" presStyleIdx="6" presStyleCnt="8">
        <dgm:presLayoutVars>
          <dgm:chMax val="0"/>
          <dgm:chPref val="0"/>
        </dgm:presLayoutVars>
      </dgm:prSet>
      <dgm:spPr/>
    </dgm:pt>
    <dgm:pt modelId="{0E03F188-2ED5-4914-8C90-61E59D1BD849}" type="pres">
      <dgm:prSet presAssocID="{CDFE333D-9D25-4FFB-947A-727DAA569945}" presName="txSpace" presStyleCnt="0"/>
      <dgm:spPr/>
    </dgm:pt>
    <dgm:pt modelId="{7E6E3BC0-BB8E-4AA8-8ABA-D1B7D9969DDD}" type="pres">
      <dgm:prSet presAssocID="{CDFE333D-9D25-4FFB-947A-727DAA569945}" presName="desTx" presStyleLbl="revTx" presStyleIdx="7" presStyleCnt="8">
        <dgm:presLayoutVars/>
      </dgm:prSet>
      <dgm:spPr/>
    </dgm:pt>
  </dgm:ptLst>
  <dgm:cxnLst>
    <dgm:cxn modelId="{507B0103-B8A0-45F2-85D2-0BF0A0182C55}" srcId="{81700360-BA07-4366-BDC6-3C6ABD787EA0}" destId="{6C2ADB8C-14B0-4508-98FB-E108555CF5D5}" srcOrd="0" destOrd="0" parTransId="{33B4EDE5-068C-4474-BBBB-DE3B2096D77D}" sibTransId="{A811F966-1217-40F3-9169-0347EA336975}"/>
    <dgm:cxn modelId="{3E1AE90F-E58D-0947-A400-AD461EA50CEB}" type="presOf" srcId="{81700360-BA07-4366-BDC6-3C6ABD787EA0}" destId="{29CF7CC2-0133-477E-B753-67B2262EA72D}" srcOrd="0" destOrd="0" presId="urn:microsoft.com/office/officeart/2018/5/layout/CenteredIconLabelDescriptionList"/>
    <dgm:cxn modelId="{F2A6E327-37D8-5548-BD73-05B1C3EEB484}" type="presOf" srcId="{34B73BBA-3844-404C-B602-D5AB3801C13D}" destId="{2CFB5D94-3EDC-484F-ACA8-4453B39C465B}" srcOrd="0" destOrd="0" presId="urn:microsoft.com/office/officeart/2018/5/layout/CenteredIconLabelDescriptionList"/>
    <dgm:cxn modelId="{8556EB29-328B-4D54-9B22-9E7E706B0117}" srcId="{A7CF8050-B5F1-4248-B716-E92B3B2BAC21}" destId="{81700360-BA07-4366-BDC6-3C6ABD787EA0}" srcOrd="0" destOrd="0" parTransId="{30B95AC5-D88E-4037-AC65-192D84724785}" sibTransId="{B0E46D84-942D-419D-9C6D-5E74F03F5FA7}"/>
    <dgm:cxn modelId="{20EDEC40-9918-EF45-990E-D5E08EDFC788}" type="presOf" srcId="{A7CF8050-B5F1-4248-B716-E92B3B2BAC21}" destId="{5D575724-DED0-4CBD-8F80-18E5D44F1BFF}" srcOrd="0" destOrd="0" presId="urn:microsoft.com/office/officeart/2018/5/layout/CenteredIconLabelDescriptionList"/>
    <dgm:cxn modelId="{BA405F4F-0C34-3045-9505-E856CAC4338B}" type="presOf" srcId="{6C2ADB8C-14B0-4508-98FB-E108555CF5D5}" destId="{E90B4C7D-9D27-408D-8A7E-163AC9088762}" srcOrd="0" destOrd="0" presId="urn:microsoft.com/office/officeart/2018/5/layout/CenteredIconLabelDescriptionList"/>
    <dgm:cxn modelId="{C52AFB58-0D4F-4B25-86CF-063F64FB5166}" srcId="{A7CF8050-B5F1-4248-B716-E92B3B2BAC21}" destId="{34B73BBA-3844-404C-B602-D5AB3801C13D}" srcOrd="2" destOrd="0" parTransId="{9C83A8DC-BA33-4D34-8FAF-5DDEEB4AB398}" sibTransId="{8F7C6B43-B710-4FF0-B678-3893AA753E23}"/>
    <dgm:cxn modelId="{708E8367-2062-DD4D-9D6A-31669CCA1352}" type="presOf" srcId="{4FE388AC-EA0D-43D4-A369-3B94D1896739}" destId="{7E636614-A0D1-402B-8F40-83C063D7CF01}" srcOrd="0" destOrd="0" presId="urn:microsoft.com/office/officeart/2018/5/layout/CenteredIconLabelDescriptionList"/>
    <dgm:cxn modelId="{C9F15D6C-F42D-1847-9047-C4B2425BB289}" type="presOf" srcId="{F931FE65-A146-4AB1-8279-231265B89E87}" destId="{E90B4C7D-9D27-408D-8A7E-163AC9088762}" srcOrd="0" destOrd="2" presId="urn:microsoft.com/office/officeart/2018/5/layout/CenteredIconLabelDescriptionList"/>
    <dgm:cxn modelId="{70737370-298C-A748-B71A-F8FABA8611BC}" type="presOf" srcId="{62F9D28C-A00A-4846-B23A-8B886F708021}" destId="{E90B4C7D-9D27-408D-8A7E-163AC9088762}" srcOrd="0" destOrd="1" presId="urn:microsoft.com/office/officeart/2018/5/layout/CenteredIconLabelDescriptionList"/>
    <dgm:cxn modelId="{B89AD197-CA2C-465B-AFCE-376EF0F7C1AB}" srcId="{81700360-BA07-4366-BDC6-3C6ABD787EA0}" destId="{F931FE65-A146-4AB1-8279-231265B89E87}" srcOrd="2" destOrd="0" parTransId="{BA7AF285-3D66-43EA-A910-A3BCCC4B7005}" sibTransId="{9D1EDC3F-AAFA-473F-A289-C48EF2E8DB94}"/>
    <dgm:cxn modelId="{76DC10BA-80D6-4B1E-BD98-59286BD4F52A}" srcId="{A7CF8050-B5F1-4248-B716-E92B3B2BAC21}" destId="{4FE388AC-EA0D-43D4-A369-3B94D1896739}" srcOrd="1" destOrd="0" parTransId="{34051855-4EE9-452A-A5EC-F1300596A516}" sibTransId="{85FA0171-819F-4304-9466-8FFBAAF8A9FE}"/>
    <dgm:cxn modelId="{D66705BB-C9AA-4154-98EF-B78D54EE05EA}" srcId="{81700360-BA07-4366-BDC6-3C6ABD787EA0}" destId="{62F9D28C-A00A-4846-B23A-8B886F708021}" srcOrd="1" destOrd="0" parTransId="{DB078563-6EBA-4F43-9222-BABBF7569AA7}" sibTransId="{59BC22F4-B9CD-4A7B-B6B3-DEF3CDCF9D8F}"/>
    <dgm:cxn modelId="{A2D34ECF-DCD8-5746-9B00-E78F8696949E}" type="presOf" srcId="{CDFE333D-9D25-4FFB-947A-727DAA569945}" destId="{74F71146-6EDD-4FCD-98EB-7946950F3CC3}" srcOrd="0" destOrd="0" presId="urn:microsoft.com/office/officeart/2018/5/layout/CenteredIconLabelDescriptionList"/>
    <dgm:cxn modelId="{64765DF6-6084-4A6B-87A7-57E363A87481}" srcId="{A7CF8050-B5F1-4248-B716-E92B3B2BAC21}" destId="{CDFE333D-9D25-4FFB-947A-727DAA569945}" srcOrd="3" destOrd="0" parTransId="{DA4567A5-65E6-464B-AD4F-878FF5BF487E}" sibTransId="{2848EA32-06DE-494F-A637-D7023744AF54}"/>
    <dgm:cxn modelId="{FD231091-6809-CD48-98F7-C42E1BFD869F}" type="presParOf" srcId="{5D575724-DED0-4CBD-8F80-18E5D44F1BFF}" destId="{76533DB2-F778-4AC5-9A89-820D34285343}" srcOrd="0" destOrd="0" presId="urn:microsoft.com/office/officeart/2018/5/layout/CenteredIconLabelDescriptionList"/>
    <dgm:cxn modelId="{B02614A3-F288-5D45-80C7-4E6AC4F7160A}" type="presParOf" srcId="{76533DB2-F778-4AC5-9A89-820D34285343}" destId="{F80686FF-9DBE-46D2-9361-F18D5B389121}" srcOrd="0" destOrd="0" presId="urn:microsoft.com/office/officeart/2018/5/layout/CenteredIconLabelDescriptionList"/>
    <dgm:cxn modelId="{30F0FEB2-022B-404F-BB18-535D75201798}" type="presParOf" srcId="{76533DB2-F778-4AC5-9A89-820D34285343}" destId="{D43A79A8-5A81-4B61-B25E-F3DD0D04F57F}" srcOrd="1" destOrd="0" presId="urn:microsoft.com/office/officeart/2018/5/layout/CenteredIconLabelDescriptionList"/>
    <dgm:cxn modelId="{298105E0-1AE3-FF49-981D-FFECB21CFE1B}" type="presParOf" srcId="{76533DB2-F778-4AC5-9A89-820D34285343}" destId="{29CF7CC2-0133-477E-B753-67B2262EA72D}" srcOrd="2" destOrd="0" presId="urn:microsoft.com/office/officeart/2018/5/layout/CenteredIconLabelDescriptionList"/>
    <dgm:cxn modelId="{68C230AE-C975-E34B-AA8E-B07AB9FE3CD9}" type="presParOf" srcId="{76533DB2-F778-4AC5-9A89-820D34285343}" destId="{FB344E25-7F0B-4F1D-BEAE-CE5E5C22A8B3}" srcOrd="3" destOrd="0" presId="urn:microsoft.com/office/officeart/2018/5/layout/CenteredIconLabelDescriptionList"/>
    <dgm:cxn modelId="{EB4C0432-75C9-6348-B4C7-9C5CD231014C}" type="presParOf" srcId="{76533DB2-F778-4AC5-9A89-820D34285343}" destId="{E90B4C7D-9D27-408D-8A7E-163AC9088762}" srcOrd="4" destOrd="0" presId="urn:microsoft.com/office/officeart/2018/5/layout/CenteredIconLabelDescriptionList"/>
    <dgm:cxn modelId="{EDA4DA46-5A2C-624F-A118-0108136C0E7E}" type="presParOf" srcId="{5D575724-DED0-4CBD-8F80-18E5D44F1BFF}" destId="{6BFFC412-13D6-4B10-B1FD-B283BDB47CCF}" srcOrd="1" destOrd="0" presId="urn:microsoft.com/office/officeart/2018/5/layout/CenteredIconLabelDescriptionList"/>
    <dgm:cxn modelId="{566607EB-3394-E041-856B-F7D2DE6FC387}" type="presParOf" srcId="{5D575724-DED0-4CBD-8F80-18E5D44F1BFF}" destId="{7DA817CC-C617-4EF8-B02F-50E6F268EA13}" srcOrd="2" destOrd="0" presId="urn:microsoft.com/office/officeart/2018/5/layout/CenteredIconLabelDescriptionList"/>
    <dgm:cxn modelId="{B8E6923E-7C84-4B46-AFEB-314D40F82AD6}" type="presParOf" srcId="{7DA817CC-C617-4EF8-B02F-50E6F268EA13}" destId="{EBA2F51C-63A8-48A8-BC9F-3F98D17D6310}" srcOrd="0" destOrd="0" presId="urn:microsoft.com/office/officeart/2018/5/layout/CenteredIconLabelDescriptionList"/>
    <dgm:cxn modelId="{F1FA3D71-6136-4B4D-9FBC-4A00010C692B}" type="presParOf" srcId="{7DA817CC-C617-4EF8-B02F-50E6F268EA13}" destId="{3901D5BA-6CCD-4C62-BD65-E3A0C2DBEFCD}" srcOrd="1" destOrd="0" presId="urn:microsoft.com/office/officeart/2018/5/layout/CenteredIconLabelDescriptionList"/>
    <dgm:cxn modelId="{F4107107-F48A-424B-923C-FF3376AA80A2}" type="presParOf" srcId="{7DA817CC-C617-4EF8-B02F-50E6F268EA13}" destId="{7E636614-A0D1-402B-8F40-83C063D7CF01}" srcOrd="2" destOrd="0" presId="urn:microsoft.com/office/officeart/2018/5/layout/CenteredIconLabelDescriptionList"/>
    <dgm:cxn modelId="{39C88933-42C2-4748-B77B-F8F4EDB5180D}" type="presParOf" srcId="{7DA817CC-C617-4EF8-B02F-50E6F268EA13}" destId="{6E580245-9D2C-4430-A6C5-5E567932DD52}" srcOrd="3" destOrd="0" presId="urn:microsoft.com/office/officeart/2018/5/layout/CenteredIconLabelDescriptionList"/>
    <dgm:cxn modelId="{68FC0A97-DE7F-C247-9591-095C31A06C8A}" type="presParOf" srcId="{7DA817CC-C617-4EF8-B02F-50E6F268EA13}" destId="{DD2343F3-8893-4BCA-8822-10B8FFEDD732}" srcOrd="4" destOrd="0" presId="urn:microsoft.com/office/officeart/2018/5/layout/CenteredIconLabelDescriptionList"/>
    <dgm:cxn modelId="{B2AF7EC7-AE9C-6141-8A74-1CCBCAF3C8AC}" type="presParOf" srcId="{5D575724-DED0-4CBD-8F80-18E5D44F1BFF}" destId="{C3AF1D0A-A9D2-47F0-896C-412858E302DE}" srcOrd="3" destOrd="0" presId="urn:microsoft.com/office/officeart/2018/5/layout/CenteredIconLabelDescriptionList"/>
    <dgm:cxn modelId="{2F524654-68E1-5C4B-B8C6-3D122230E142}" type="presParOf" srcId="{5D575724-DED0-4CBD-8F80-18E5D44F1BFF}" destId="{7DDFA0E4-9D57-405A-8C48-73BF7383732A}" srcOrd="4" destOrd="0" presId="urn:microsoft.com/office/officeart/2018/5/layout/CenteredIconLabelDescriptionList"/>
    <dgm:cxn modelId="{3A201646-5964-4442-986A-AB79FB8B60E9}" type="presParOf" srcId="{7DDFA0E4-9D57-405A-8C48-73BF7383732A}" destId="{92EA6DF2-52DE-4782-BB7D-93F497261BF7}" srcOrd="0" destOrd="0" presId="urn:microsoft.com/office/officeart/2018/5/layout/CenteredIconLabelDescriptionList"/>
    <dgm:cxn modelId="{8E45D26B-4323-E748-B08E-1142690C37CC}" type="presParOf" srcId="{7DDFA0E4-9D57-405A-8C48-73BF7383732A}" destId="{D7073BF8-94FD-45D1-9740-8875D9BF1DD4}" srcOrd="1" destOrd="0" presId="urn:microsoft.com/office/officeart/2018/5/layout/CenteredIconLabelDescriptionList"/>
    <dgm:cxn modelId="{FD275DF0-8498-AC44-A00E-1C64302A336C}" type="presParOf" srcId="{7DDFA0E4-9D57-405A-8C48-73BF7383732A}" destId="{2CFB5D94-3EDC-484F-ACA8-4453B39C465B}" srcOrd="2" destOrd="0" presId="urn:microsoft.com/office/officeart/2018/5/layout/CenteredIconLabelDescriptionList"/>
    <dgm:cxn modelId="{A929150E-5A7D-5742-AB97-5A925910D404}" type="presParOf" srcId="{7DDFA0E4-9D57-405A-8C48-73BF7383732A}" destId="{CC769C52-F49B-4BBD-83CC-585FDC503788}" srcOrd="3" destOrd="0" presId="urn:microsoft.com/office/officeart/2018/5/layout/CenteredIconLabelDescriptionList"/>
    <dgm:cxn modelId="{EDBDECA4-C84B-C54D-BB7E-4C179BE7ECEF}" type="presParOf" srcId="{7DDFA0E4-9D57-405A-8C48-73BF7383732A}" destId="{128F8A03-C4D2-45D5-A58E-7A390619AA03}" srcOrd="4" destOrd="0" presId="urn:microsoft.com/office/officeart/2018/5/layout/CenteredIconLabelDescriptionList"/>
    <dgm:cxn modelId="{3AFD0D29-7512-124E-9B61-111ED0A52C14}" type="presParOf" srcId="{5D575724-DED0-4CBD-8F80-18E5D44F1BFF}" destId="{5B276E32-E5B7-4EA5-9C0B-5ACD25E12A4C}" srcOrd="5" destOrd="0" presId="urn:microsoft.com/office/officeart/2018/5/layout/CenteredIconLabelDescriptionList"/>
    <dgm:cxn modelId="{7973A132-7A3D-7A4F-9598-407495B272E7}" type="presParOf" srcId="{5D575724-DED0-4CBD-8F80-18E5D44F1BFF}" destId="{CE479FD9-CEEF-4405-B487-48BD888128F0}" srcOrd="6" destOrd="0" presId="urn:microsoft.com/office/officeart/2018/5/layout/CenteredIconLabelDescriptionList"/>
    <dgm:cxn modelId="{49538ADF-460F-1D45-8436-C9DF2059BF65}" type="presParOf" srcId="{CE479FD9-CEEF-4405-B487-48BD888128F0}" destId="{A4C3D51F-1CD0-4AA5-BED2-17EF6E617AA4}" srcOrd="0" destOrd="0" presId="urn:microsoft.com/office/officeart/2018/5/layout/CenteredIconLabelDescriptionList"/>
    <dgm:cxn modelId="{14490016-282B-474F-994E-60C7F8DC7D40}" type="presParOf" srcId="{CE479FD9-CEEF-4405-B487-48BD888128F0}" destId="{E8726D98-272D-4603-B5A1-17DC5F123D78}" srcOrd="1" destOrd="0" presId="urn:microsoft.com/office/officeart/2018/5/layout/CenteredIconLabelDescriptionList"/>
    <dgm:cxn modelId="{DF59F4FD-47B1-D946-AE29-5B5FBAC35F9A}" type="presParOf" srcId="{CE479FD9-CEEF-4405-B487-48BD888128F0}" destId="{74F71146-6EDD-4FCD-98EB-7946950F3CC3}" srcOrd="2" destOrd="0" presId="urn:microsoft.com/office/officeart/2018/5/layout/CenteredIconLabelDescriptionList"/>
    <dgm:cxn modelId="{60053819-CB11-B948-AEDE-11EB45BA8AC3}" type="presParOf" srcId="{CE479FD9-CEEF-4405-B487-48BD888128F0}" destId="{0E03F188-2ED5-4914-8C90-61E59D1BD849}" srcOrd="3" destOrd="0" presId="urn:microsoft.com/office/officeart/2018/5/layout/CenteredIconLabelDescriptionList"/>
    <dgm:cxn modelId="{D7E7FE05-EF2D-4C4A-8269-C1631A8349B9}" type="presParOf" srcId="{CE479FD9-CEEF-4405-B487-48BD888128F0}" destId="{7E6E3BC0-BB8E-4AA8-8ABA-D1B7D9969DDD}"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9BC6235-DCBC-48DA-9A53-2EE1502E1EAE}"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2335661B-F099-4AD9-A711-BA543A50EA8F}">
      <dgm:prSet/>
      <dgm:spPr/>
      <dgm:t>
        <a:bodyPr/>
        <a:lstStyle/>
        <a:p>
          <a:pPr>
            <a:lnSpc>
              <a:spcPct val="100000"/>
            </a:lnSpc>
          </a:pPr>
          <a:r>
            <a:rPr lang="en-IN" b="1"/>
            <a:t>GPUs (Graphical Processing Units)</a:t>
          </a:r>
          <a:r>
            <a:rPr lang="en-IN"/>
            <a:t>: </a:t>
          </a:r>
          <a:endParaRPr lang="en-US"/>
        </a:p>
      </dgm:t>
    </dgm:pt>
    <dgm:pt modelId="{E1B382CD-9C4B-4FF1-B1FE-7043EE5B4320}" type="parTrans" cxnId="{8806B1AA-3B2B-4B4C-9600-08771FA565D4}">
      <dgm:prSet/>
      <dgm:spPr/>
      <dgm:t>
        <a:bodyPr/>
        <a:lstStyle/>
        <a:p>
          <a:endParaRPr lang="en-US"/>
        </a:p>
      </dgm:t>
    </dgm:pt>
    <dgm:pt modelId="{D6A1B0D9-6D5D-4D38-BAEE-BF39C6F90E7E}" type="sibTrans" cxnId="{8806B1AA-3B2B-4B4C-9600-08771FA565D4}">
      <dgm:prSet/>
      <dgm:spPr/>
      <dgm:t>
        <a:bodyPr/>
        <a:lstStyle/>
        <a:p>
          <a:endParaRPr lang="en-US"/>
        </a:p>
      </dgm:t>
    </dgm:pt>
    <dgm:pt modelId="{F3D729D6-BD35-4869-B078-7DA21687702C}">
      <dgm:prSet/>
      <dgm:spPr/>
      <dgm:t>
        <a:bodyPr/>
        <a:lstStyle/>
        <a:p>
          <a:pPr>
            <a:lnSpc>
              <a:spcPct val="100000"/>
            </a:lnSpc>
          </a:pPr>
          <a:r>
            <a:rPr lang="en-IN"/>
            <a:t>GPUs are often used to train deep learning models as they can handle parallel computations efficiently, speeding up the training process.</a:t>
          </a:r>
          <a:endParaRPr lang="en-US"/>
        </a:p>
      </dgm:t>
    </dgm:pt>
    <dgm:pt modelId="{CC4CD6C9-CC16-4E80-A748-0B7E8737BCEF}" type="parTrans" cxnId="{DFF82BE4-3FD3-4EA3-83E3-70CFA4275BBE}">
      <dgm:prSet/>
      <dgm:spPr/>
      <dgm:t>
        <a:bodyPr/>
        <a:lstStyle/>
        <a:p>
          <a:endParaRPr lang="en-US"/>
        </a:p>
      </dgm:t>
    </dgm:pt>
    <dgm:pt modelId="{25427557-738E-4E24-90E3-A079CF1A60FD}" type="sibTrans" cxnId="{DFF82BE4-3FD3-4EA3-83E3-70CFA4275BBE}">
      <dgm:prSet/>
      <dgm:spPr/>
      <dgm:t>
        <a:bodyPr/>
        <a:lstStyle/>
        <a:p>
          <a:endParaRPr lang="en-US"/>
        </a:p>
      </dgm:t>
    </dgm:pt>
    <dgm:pt modelId="{937A3BB9-FB69-4465-B491-968EB93D7A96}">
      <dgm:prSet/>
      <dgm:spPr/>
      <dgm:t>
        <a:bodyPr/>
        <a:lstStyle/>
        <a:p>
          <a:pPr>
            <a:lnSpc>
              <a:spcPct val="100000"/>
            </a:lnSpc>
          </a:pPr>
          <a:r>
            <a:rPr lang="en-IN" b="1"/>
            <a:t>Cloud Computing</a:t>
          </a:r>
          <a:r>
            <a:rPr lang="en-IN"/>
            <a:t>: </a:t>
          </a:r>
          <a:endParaRPr lang="en-US"/>
        </a:p>
      </dgm:t>
    </dgm:pt>
    <dgm:pt modelId="{E303BAFF-BFDE-477C-ADCD-151A3C164A1C}" type="parTrans" cxnId="{253EA2FE-E40F-44EF-8E11-088D5B3F38F6}">
      <dgm:prSet/>
      <dgm:spPr/>
      <dgm:t>
        <a:bodyPr/>
        <a:lstStyle/>
        <a:p>
          <a:endParaRPr lang="en-US"/>
        </a:p>
      </dgm:t>
    </dgm:pt>
    <dgm:pt modelId="{3BD3896F-9095-43D3-A6CC-CACAF720C588}" type="sibTrans" cxnId="{253EA2FE-E40F-44EF-8E11-088D5B3F38F6}">
      <dgm:prSet/>
      <dgm:spPr/>
      <dgm:t>
        <a:bodyPr/>
        <a:lstStyle/>
        <a:p>
          <a:endParaRPr lang="en-US"/>
        </a:p>
      </dgm:t>
    </dgm:pt>
    <dgm:pt modelId="{360AD900-603B-4354-BEFD-999F95645682}">
      <dgm:prSet/>
      <dgm:spPr/>
      <dgm:t>
        <a:bodyPr/>
        <a:lstStyle/>
        <a:p>
          <a:pPr>
            <a:lnSpc>
              <a:spcPct val="100000"/>
            </a:lnSpc>
          </a:pPr>
          <a:r>
            <a:rPr lang="en-IN"/>
            <a:t>Cloud platforms, like Google Cloud, AWS, and Azure, offer distributed computing power that can scale to meet the computational needs of deep learning models, especially when managing multiple GPUs on-premise becomes costly or resource-intensive.</a:t>
          </a:r>
          <a:endParaRPr lang="en-US"/>
        </a:p>
      </dgm:t>
    </dgm:pt>
    <dgm:pt modelId="{DFAA65A2-6A5E-4DA0-9893-0555DE241F89}" type="parTrans" cxnId="{3600E772-E403-4E8D-B346-C646378A6043}">
      <dgm:prSet/>
      <dgm:spPr/>
      <dgm:t>
        <a:bodyPr/>
        <a:lstStyle/>
        <a:p>
          <a:endParaRPr lang="en-US"/>
        </a:p>
      </dgm:t>
    </dgm:pt>
    <dgm:pt modelId="{72CD8E3C-AA35-4137-A309-9A4D934E4332}" type="sibTrans" cxnId="{3600E772-E403-4E8D-B346-C646378A6043}">
      <dgm:prSet/>
      <dgm:spPr/>
      <dgm:t>
        <a:bodyPr/>
        <a:lstStyle/>
        <a:p>
          <a:endParaRPr lang="en-US"/>
        </a:p>
      </dgm:t>
    </dgm:pt>
    <dgm:pt modelId="{89EFACE3-29F7-4D73-92A7-B8536E9AF22E}" type="pres">
      <dgm:prSet presAssocID="{59BC6235-DCBC-48DA-9A53-2EE1502E1EAE}" presName="root" presStyleCnt="0">
        <dgm:presLayoutVars>
          <dgm:dir/>
          <dgm:resizeHandles val="exact"/>
        </dgm:presLayoutVars>
      </dgm:prSet>
      <dgm:spPr/>
    </dgm:pt>
    <dgm:pt modelId="{3F9C3971-55FA-4987-85CC-E1D69EA5D01F}" type="pres">
      <dgm:prSet presAssocID="{2335661B-F099-4AD9-A711-BA543A50EA8F}" presName="compNode" presStyleCnt="0"/>
      <dgm:spPr/>
    </dgm:pt>
    <dgm:pt modelId="{4496267E-79AD-4567-9509-654E9D5A9C55}" type="pres">
      <dgm:prSet presAssocID="{2335661B-F099-4AD9-A711-BA543A50EA8F}" presName="bgRect" presStyleLbl="bgShp" presStyleIdx="0" presStyleCnt="2"/>
      <dgm:spPr/>
    </dgm:pt>
    <dgm:pt modelId="{A3881F6B-B52E-43F8-82E3-068808E1ABD0}" type="pres">
      <dgm:prSet presAssocID="{2335661B-F099-4AD9-A711-BA543A50EA8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2310C28F-FCC4-4823-9EEB-2DAFCEFA7555}" type="pres">
      <dgm:prSet presAssocID="{2335661B-F099-4AD9-A711-BA543A50EA8F}" presName="spaceRect" presStyleCnt="0"/>
      <dgm:spPr/>
    </dgm:pt>
    <dgm:pt modelId="{727CCD2A-47AA-43F9-9FB5-ABCCA0019A5E}" type="pres">
      <dgm:prSet presAssocID="{2335661B-F099-4AD9-A711-BA543A50EA8F}" presName="parTx" presStyleLbl="revTx" presStyleIdx="0" presStyleCnt="4">
        <dgm:presLayoutVars>
          <dgm:chMax val="0"/>
          <dgm:chPref val="0"/>
        </dgm:presLayoutVars>
      </dgm:prSet>
      <dgm:spPr/>
    </dgm:pt>
    <dgm:pt modelId="{7043A223-E15C-43AE-A7C8-3E992157F8B9}" type="pres">
      <dgm:prSet presAssocID="{2335661B-F099-4AD9-A711-BA543A50EA8F}" presName="desTx" presStyleLbl="revTx" presStyleIdx="1" presStyleCnt="4">
        <dgm:presLayoutVars/>
      </dgm:prSet>
      <dgm:spPr/>
    </dgm:pt>
    <dgm:pt modelId="{DDA8D56F-BA4F-4153-A115-8E0529FCCA72}" type="pres">
      <dgm:prSet presAssocID="{D6A1B0D9-6D5D-4D38-BAEE-BF39C6F90E7E}" presName="sibTrans" presStyleCnt="0"/>
      <dgm:spPr/>
    </dgm:pt>
    <dgm:pt modelId="{15361B7F-2370-4E00-BD0A-DE5742281115}" type="pres">
      <dgm:prSet presAssocID="{937A3BB9-FB69-4465-B491-968EB93D7A96}" presName="compNode" presStyleCnt="0"/>
      <dgm:spPr/>
    </dgm:pt>
    <dgm:pt modelId="{E3D6FCCB-F25C-4958-A7BB-5B448D12A2A6}" type="pres">
      <dgm:prSet presAssocID="{937A3BB9-FB69-4465-B491-968EB93D7A96}" presName="bgRect" presStyleLbl="bgShp" presStyleIdx="1" presStyleCnt="2"/>
      <dgm:spPr/>
    </dgm:pt>
    <dgm:pt modelId="{C9D1C5C8-FF8F-4CF1-A5A4-8462607E8FBB}" type="pres">
      <dgm:prSet presAssocID="{937A3BB9-FB69-4465-B491-968EB93D7A9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yncing Cloud"/>
        </a:ext>
      </dgm:extLst>
    </dgm:pt>
    <dgm:pt modelId="{F842C2AA-D4C4-4036-A8B4-29217219ECC9}" type="pres">
      <dgm:prSet presAssocID="{937A3BB9-FB69-4465-B491-968EB93D7A96}" presName="spaceRect" presStyleCnt="0"/>
      <dgm:spPr/>
    </dgm:pt>
    <dgm:pt modelId="{D8B70A5B-AC60-467D-94C5-7A1358942C63}" type="pres">
      <dgm:prSet presAssocID="{937A3BB9-FB69-4465-B491-968EB93D7A96}" presName="parTx" presStyleLbl="revTx" presStyleIdx="2" presStyleCnt="4">
        <dgm:presLayoutVars>
          <dgm:chMax val="0"/>
          <dgm:chPref val="0"/>
        </dgm:presLayoutVars>
      </dgm:prSet>
      <dgm:spPr/>
    </dgm:pt>
    <dgm:pt modelId="{F79BB159-46B4-470E-84F2-27101477290D}" type="pres">
      <dgm:prSet presAssocID="{937A3BB9-FB69-4465-B491-968EB93D7A96}" presName="desTx" presStyleLbl="revTx" presStyleIdx="3" presStyleCnt="4">
        <dgm:presLayoutVars/>
      </dgm:prSet>
      <dgm:spPr/>
    </dgm:pt>
  </dgm:ptLst>
  <dgm:cxnLst>
    <dgm:cxn modelId="{D8A63E1E-09CE-4690-B2A3-625ABBCC3FDB}" type="presOf" srcId="{2335661B-F099-4AD9-A711-BA543A50EA8F}" destId="{727CCD2A-47AA-43F9-9FB5-ABCCA0019A5E}" srcOrd="0" destOrd="0" presId="urn:microsoft.com/office/officeart/2018/2/layout/IconVerticalSolidList"/>
    <dgm:cxn modelId="{82CC3F22-9699-4DCB-96EF-0452FC317429}" type="presOf" srcId="{59BC6235-DCBC-48DA-9A53-2EE1502E1EAE}" destId="{89EFACE3-29F7-4D73-92A7-B8536E9AF22E}" srcOrd="0" destOrd="0" presId="urn:microsoft.com/office/officeart/2018/2/layout/IconVerticalSolidList"/>
    <dgm:cxn modelId="{449A303E-AB32-41D1-A94B-3DA49C868D1F}" type="presOf" srcId="{F3D729D6-BD35-4869-B078-7DA21687702C}" destId="{7043A223-E15C-43AE-A7C8-3E992157F8B9}" srcOrd="0" destOrd="0" presId="urn:microsoft.com/office/officeart/2018/2/layout/IconVerticalSolidList"/>
    <dgm:cxn modelId="{F15E3266-50C8-46E1-BE87-2BF211CCD071}" type="presOf" srcId="{937A3BB9-FB69-4465-B491-968EB93D7A96}" destId="{D8B70A5B-AC60-467D-94C5-7A1358942C63}" srcOrd="0" destOrd="0" presId="urn:microsoft.com/office/officeart/2018/2/layout/IconVerticalSolidList"/>
    <dgm:cxn modelId="{3600E772-E403-4E8D-B346-C646378A6043}" srcId="{937A3BB9-FB69-4465-B491-968EB93D7A96}" destId="{360AD900-603B-4354-BEFD-999F95645682}" srcOrd="0" destOrd="0" parTransId="{DFAA65A2-6A5E-4DA0-9893-0555DE241F89}" sibTransId="{72CD8E3C-AA35-4137-A309-9A4D934E4332}"/>
    <dgm:cxn modelId="{38FE7080-61DA-401E-B4D3-A96B1A4C8A00}" type="presOf" srcId="{360AD900-603B-4354-BEFD-999F95645682}" destId="{F79BB159-46B4-470E-84F2-27101477290D}" srcOrd="0" destOrd="0" presId="urn:microsoft.com/office/officeart/2018/2/layout/IconVerticalSolidList"/>
    <dgm:cxn modelId="{8806B1AA-3B2B-4B4C-9600-08771FA565D4}" srcId="{59BC6235-DCBC-48DA-9A53-2EE1502E1EAE}" destId="{2335661B-F099-4AD9-A711-BA543A50EA8F}" srcOrd="0" destOrd="0" parTransId="{E1B382CD-9C4B-4FF1-B1FE-7043EE5B4320}" sibTransId="{D6A1B0D9-6D5D-4D38-BAEE-BF39C6F90E7E}"/>
    <dgm:cxn modelId="{DFF82BE4-3FD3-4EA3-83E3-70CFA4275BBE}" srcId="{2335661B-F099-4AD9-A711-BA543A50EA8F}" destId="{F3D729D6-BD35-4869-B078-7DA21687702C}" srcOrd="0" destOrd="0" parTransId="{CC4CD6C9-CC16-4E80-A748-0B7E8737BCEF}" sibTransId="{25427557-738E-4E24-90E3-A079CF1A60FD}"/>
    <dgm:cxn modelId="{253EA2FE-E40F-44EF-8E11-088D5B3F38F6}" srcId="{59BC6235-DCBC-48DA-9A53-2EE1502E1EAE}" destId="{937A3BB9-FB69-4465-B491-968EB93D7A96}" srcOrd="1" destOrd="0" parTransId="{E303BAFF-BFDE-477C-ADCD-151A3C164A1C}" sibTransId="{3BD3896F-9095-43D3-A6CC-CACAF720C588}"/>
    <dgm:cxn modelId="{79011A3A-50CA-4FCE-BF25-5755A3A159F9}" type="presParOf" srcId="{89EFACE3-29F7-4D73-92A7-B8536E9AF22E}" destId="{3F9C3971-55FA-4987-85CC-E1D69EA5D01F}" srcOrd="0" destOrd="0" presId="urn:microsoft.com/office/officeart/2018/2/layout/IconVerticalSolidList"/>
    <dgm:cxn modelId="{DC75CC51-65F7-4FF1-9DBE-B8B3858C4B72}" type="presParOf" srcId="{3F9C3971-55FA-4987-85CC-E1D69EA5D01F}" destId="{4496267E-79AD-4567-9509-654E9D5A9C55}" srcOrd="0" destOrd="0" presId="urn:microsoft.com/office/officeart/2018/2/layout/IconVerticalSolidList"/>
    <dgm:cxn modelId="{1145319A-3F9A-4B45-AC52-24DC0D76018C}" type="presParOf" srcId="{3F9C3971-55FA-4987-85CC-E1D69EA5D01F}" destId="{A3881F6B-B52E-43F8-82E3-068808E1ABD0}" srcOrd="1" destOrd="0" presId="urn:microsoft.com/office/officeart/2018/2/layout/IconVerticalSolidList"/>
    <dgm:cxn modelId="{E0DCA1EC-0ACF-437B-BA7D-AF3509BD2733}" type="presParOf" srcId="{3F9C3971-55FA-4987-85CC-E1D69EA5D01F}" destId="{2310C28F-FCC4-4823-9EEB-2DAFCEFA7555}" srcOrd="2" destOrd="0" presId="urn:microsoft.com/office/officeart/2018/2/layout/IconVerticalSolidList"/>
    <dgm:cxn modelId="{B5DCEE06-08F1-4063-94C8-591DD7436446}" type="presParOf" srcId="{3F9C3971-55FA-4987-85CC-E1D69EA5D01F}" destId="{727CCD2A-47AA-43F9-9FB5-ABCCA0019A5E}" srcOrd="3" destOrd="0" presId="urn:microsoft.com/office/officeart/2018/2/layout/IconVerticalSolidList"/>
    <dgm:cxn modelId="{7C52F59F-0A75-4952-A447-955DF412E29A}" type="presParOf" srcId="{3F9C3971-55FA-4987-85CC-E1D69EA5D01F}" destId="{7043A223-E15C-43AE-A7C8-3E992157F8B9}" srcOrd="4" destOrd="0" presId="urn:microsoft.com/office/officeart/2018/2/layout/IconVerticalSolidList"/>
    <dgm:cxn modelId="{1E329932-06B4-4FC4-8804-5755EE8FDC73}" type="presParOf" srcId="{89EFACE3-29F7-4D73-92A7-B8536E9AF22E}" destId="{DDA8D56F-BA4F-4153-A115-8E0529FCCA72}" srcOrd="1" destOrd="0" presId="urn:microsoft.com/office/officeart/2018/2/layout/IconVerticalSolidList"/>
    <dgm:cxn modelId="{5BE36AF7-6B37-4A4D-86D8-B9CAA3C7CB97}" type="presParOf" srcId="{89EFACE3-29F7-4D73-92A7-B8536E9AF22E}" destId="{15361B7F-2370-4E00-BD0A-DE5742281115}" srcOrd="2" destOrd="0" presId="urn:microsoft.com/office/officeart/2018/2/layout/IconVerticalSolidList"/>
    <dgm:cxn modelId="{FB79810F-886E-481B-9317-F7A09C21F624}" type="presParOf" srcId="{15361B7F-2370-4E00-BD0A-DE5742281115}" destId="{E3D6FCCB-F25C-4958-A7BB-5B448D12A2A6}" srcOrd="0" destOrd="0" presId="urn:microsoft.com/office/officeart/2018/2/layout/IconVerticalSolidList"/>
    <dgm:cxn modelId="{F748E73A-501E-4864-BBD9-4809630BE08C}" type="presParOf" srcId="{15361B7F-2370-4E00-BD0A-DE5742281115}" destId="{C9D1C5C8-FF8F-4CF1-A5A4-8462607E8FBB}" srcOrd="1" destOrd="0" presId="urn:microsoft.com/office/officeart/2018/2/layout/IconVerticalSolidList"/>
    <dgm:cxn modelId="{47837AF7-1D43-4346-A664-A953DD95E2B7}" type="presParOf" srcId="{15361B7F-2370-4E00-BD0A-DE5742281115}" destId="{F842C2AA-D4C4-4036-A8B4-29217219ECC9}" srcOrd="2" destOrd="0" presId="urn:microsoft.com/office/officeart/2018/2/layout/IconVerticalSolidList"/>
    <dgm:cxn modelId="{F9F82D65-A4B2-48C8-BA28-04A43397ABB1}" type="presParOf" srcId="{15361B7F-2370-4E00-BD0A-DE5742281115}" destId="{D8B70A5B-AC60-467D-94C5-7A1358942C63}" srcOrd="3" destOrd="0" presId="urn:microsoft.com/office/officeart/2018/2/layout/IconVerticalSolidList"/>
    <dgm:cxn modelId="{A5338C86-C21A-4352-8390-EB59FD466CDA}" type="presParOf" srcId="{15361B7F-2370-4E00-BD0A-DE5742281115}" destId="{F79BB159-46B4-470E-84F2-27101477290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3E2C0E0-05DE-4215-9D88-DD32A5AB5D1A}"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B946F41-64E6-4A1B-9A46-177343DD2E3D}">
      <dgm:prSet/>
      <dgm:spPr/>
      <dgm:t>
        <a:bodyPr/>
        <a:lstStyle/>
        <a:p>
          <a:pPr>
            <a:defRPr b="1"/>
          </a:pPr>
          <a:r>
            <a:rPr lang="en-IN" b="1"/>
            <a:t>JAX</a:t>
          </a:r>
          <a:r>
            <a:rPr lang="en-IN"/>
            <a:t>: </a:t>
          </a:r>
          <a:endParaRPr lang="en-US"/>
        </a:p>
      </dgm:t>
    </dgm:pt>
    <dgm:pt modelId="{B9A9B3F0-F806-4676-865D-6A66CAE305C0}" type="parTrans" cxnId="{3B710E71-5E97-4316-8CE0-422AB67F02FA}">
      <dgm:prSet/>
      <dgm:spPr/>
      <dgm:t>
        <a:bodyPr/>
        <a:lstStyle/>
        <a:p>
          <a:endParaRPr lang="en-US"/>
        </a:p>
      </dgm:t>
    </dgm:pt>
    <dgm:pt modelId="{34285053-27C1-4B58-9038-AB9C39D3F3E1}" type="sibTrans" cxnId="{3B710E71-5E97-4316-8CE0-422AB67F02FA}">
      <dgm:prSet/>
      <dgm:spPr/>
      <dgm:t>
        <a:bodyPr/>
        <a:lstStyle/>
        <a:p>
          <a:endParaRPr lang="en-US"/>
        </a:p>
      </dgm:t>
    </dgm:pt>
    <dgm:pt modelId="{C0C6E9FB-ABDA-47E6-B7B0-8252C5C6C9F9}">
      <dgm:prSet/>
      <dgm:spPr/>
      <dgm:t>
        <a:bodyPr/>
        <a:lstStyle/>
        <a:p>
          <a:r>
            <a:rPr lang="en-IN"/>
            <a:t>A relatively new framework from Google, designed for high-performance machine learning with easy-to-use automatic differentiation and GPU/TPU support.</a:t>
          </a:r>
          <a:endParaRPr lang="en-US"/>
        </a:p>
      </dgm:t>
    </dgm:pt>
    <dgm:pt modelId="{EE7CCAB9-6DD2-4C31-ADF2-52DA8C56E03E}" type="parTrans" cxnId="{C30364E8-EA42-4FEC-9020-4174B48F93B4}">
      <dgm:prSet/>
      <dgm:spPr/>
      <dgm:t>
        <a:bodyPr/>
        <a:lstStyle/>
        <a:p>
          <a:endParaRPr lang="en-US"/>
        </a:p>
      </dgm:t>
    </dgm:pt>
    <dgm:pt modelId="{F65EA3B7-7A25-4DE6-87B1-569FABB6F539}" type="sibTrans" cxnId="{C30364E8-EA42-4FEC-9020-4174B48F93B4}">
      <dgm:prSet/>
      <dgm:spPr/>
      <dgm:t>
        <a:bodyPr/>
        <a:lstStyle/>
        <a:p>
          <a:endParaRPr lang="en-US"/>
        </a:p>
      </dgm:t>
    </dgm:pt>
    <dgm:pt modelId="{FC11F128-7006-4150-AC1A-9A3348318B8E}">
      <dgm:prSet/>
      <dgm:spPr/>
      <dgm:t>
        <a:bodyPr/>
        <a:lstStyle/>
        <a:p>
          <a:pPr>
            <a:defRPr b="1"/>
          </a:pPr>
          <a:r>
            <a:rPr lang="en-IN" b="1"/>
            <a:t>PyTorch</a:t>
          </a:r>
          <a:r>
            <a:rPr lang="en-IN"/>
            <a:t>: </a:t>
          </a:r>
          <a:endParaRPr lang="en-US"/>
        </a:p>
      </dgm:t>
    </dgm:pt>
    <dgm:pt modelId="{EAEA6959-197D-488A-8D0A-9580031D1E25}" type="parTrans" cxnId="{93C4B1A0-5FE6-4A54-A0CF-58A15926B42D}">
      <dgm:prSet/>
      <dgm:spPr/>
      <dgm:t>
        <a:bodyPr/>
        <a:lstStyle/>
        <a:p>
          <a:endParaRPr lang="en-US"/>
        </a:p>
      </dgm:t>
    </dgm:pt>
    <dgm:pt modelId="{37462EE1-4B2A-4FF2-87B3-4867C83339C8}" type="sibTrans" cxnId="{93C4B1A0-5FE6-4A54-A0CF-58A15926B42D}">
      <dgm:prSet/>
      <dgm:spPr/>
      <dgm:t>
        <a:bodyPr/>
        <a:lstStyle/>
        <a:p>
          <a:endParaRPr lang="en-US"/>
        </a:p>
      </dgm:t>
    </dgm:pt>
    <dgm:pt modelId="{1C14D0A2-AD3D-4D8F-8CE3-E8FCB5708FA4}">
      <dgm:prSet/>
      <dgm:spPr/>
      <dgm:t>
        <a:bodyPr/>
        <a:lstStyle/>
        <a:p>
          <a:r>
            <a:rPr lang="en-IN"/>
            <a:t>A flexible and user-friendly framework developed by Facebook. </a:t>
          </a:r>
          <a:endParaRPr lang="en-US"/>
        </a:p>
      </dgm:t>
    </dgm:pt>
    <dgm:pt modelId="{C21BFCDC-AE38-4869-BA94-54D77B9A7BEB}" type="parTrans" cxnId="{B41ADA0F-26AF-42CE-B2F5-0091EC185CEA}">
      <dgm:prSet/>
      <dgm:spPr/>
      <dgm:t>
        <a:bodyPr/>
        <a:lstStyle/>
        <a:p>
          <a:endParaRPr lang="en-US"/>
        </a:p>
      </dgm:t>
    </dgm:pt>
    <dgm:pt modelId="{CBB75F69-4AB1-4B6E-962B-0E7B453F2288}" type="sibTrans" cxnId="{B41ADA0F-26AF-42CE-B2F5-0091EC185CEA}">
      <dgm:prSet/>
      <dgm:spPr/>
      <dgm:t>
        <a:bodyPr/>
        <a:lstStyle/>
        <a:p>
          <a:endParaRPr lang="en-US"/>
        </a:p>
      </dgm:t>
    </dgm:pt>
    <dgm:pt modelId="{6DC94775-E50C-4633-9A9C-2B17A0CC3754}">
      <dgm:prSet/>
      <dgm:spPr/>
      <dgm:t>
        <a:bodyPr/>
        <a:lstStyle/>
        <a:p>
          <a:r>
            <a:rPr lang="en-IN"/>
            <a:t>It's popular in research due to its dynamic computational graph and straightforward debugging.</a:t>
          </a:r>
          <a:endParaRPr lang="en-US"/>
        </a:p>
      </dgm:t>
    </dgm:pt>
    <dgm:pt modelId="{7FB09CAE-421B-43C9-8BEA-69E03DEA5580}" type="parTrans" cxnId="{B25B0C66-6A0F-4C0E-8C67-98927E3CFE30}">
      <dgm:prSet/>
      <dgm:spPr/>
      <dgm:t>
        <a:bodyPr/>
        <a:lstStyle/>
        <a:p>
          <a:endParaRPr lang="en-US"/>
        </a:p>
      </dgm:t>
    </dgm:pt>
    <dgm:pt modelId="{CEDB9D38-7A16-4778-A465-90A068393A18}" type="sibTrans" cxnId="{B25B0C66-6A0F-4C0E-8C67-98927E3CFE30}">
      <dgm:prSet/>
      <dgm:spPr/>
      <dgm:t>
        <a:bodyPr/>
        <a:lstStyle/>
        <a:p>
          <a:endParaRPr lang="en-US"/>
        </a:p>
      </dgm:t>
    </dgm:pt>
    <dgm:pt modelId="{18BB2141-EEA8-4904-9E08-AEBB01F7CFF1}">
      <dgm:prSet/>
      <dgm:spPr/>
      <dgm:t>
        <a:bodyPr/>
        <a:lstStyle/>
        <a:p>
          <a:pPr>
            <a:defRPr b="1"/>
          </a:pPr>
          <a:r>
            <a:rPr lang="en-IN" b="1"/>
            <a:t>TensorFlow</a:t>
          </a:r>
          <a:r>
            <a:rPr lang="en-IN"/>
            <a:t>: </a:t>
          </a:r>
          <a:endParaRPr lang="en-US"/>
        </a:p>
      </dgm:t>
    </dgm:pt>
    <dgm:pt modelId="{49973A2B-1D1A-457A-AFA0-52B733BA28C1}" type="parTrans" cxnId="{A9166E4F-C864-45E0-9933-600A0DFE8559}">
      <dgm:prSet/>
      <dgm:spPr/>
      <dgm:t>
        <a:bodyPr/>
        <a:lstStyle/>
        <a:p>
          <a:endParaRPr lang="en-US"/>
        </a:p>
      </dgm:t>
    </dgm:pt>
    <dgm:pt modelId="{B84146CB-6089-45ED-8F5A-D7DDAE73F569}" type="sibTrans" cxnId="{A9166E4F-C864-45E0-9933-600A0DFE8559}">
      <dgm:prSet/>
      <dgm:spPr/>
      <dgm:t>
        <a:bodyPr/>
        <a:lstStyle/>
        <a:p>
          <a:endParaRPr lang="en-US"/>
        </a:p>
      </dgm:t>
    </dgm:pt>
    <dgm:pt modelId="{9CFDC229-3B20-4583-9F62-0953D8340AF9}">
      <dgm:prSet/>
      <dgm:spPr/>
      <dgm:t>
        <a:bodyPr/>
        <a:lstStyle/>
        <a:p>
          <a:r>
            <a:rPr lang="en-IN"/>
            <a:t>Developed by Google, TensorFlow is widely used in both academia and industry due to its scalability and production-ready features.</a:t>
          </a:r>
          <a:endParaRPr lang="en-US"/>
        </a:p>
      </dgm:t>
    </dgm:pt>
    <dgm:pt modelId="{AD3BF6C6-33F8-4927-B48C-F8400DC52889}" type="parTrans" cxnId="{91C2ACD6-D96E-4745-877E-EF8536E146B9}">
      <dgm:prSet/>
      <dgm:spPr/>
      <dgm:t>
        <a:bodyPr/>
        <a:lstStyle/>
        <a:p>
          <a:endParaRPr lang="en-US"/>
        </a:p>
      </dgm:t>
    </dgm:pt>
    <dgm:pt modelId="{3BB99FB0-BC92-417B-830D-136BA5C81443}" type="sibTrans" cxnId="{91C2ACD6-D96E-4745-877E-EF8536E146B9}">
      <dgm:prSet/>
      <dgm:spPr/>
      <dgm:t>
        <a:bodyPr/>
        <a:lstStyle/>
        <a:p>
          <a:endParaRPr lang="en-US"/>
        </a:p>
      </dgm:t>
    </dgm:pt>
    <dgm:pt modelId="{E21B7FDB-0A85-4F53-910F-44CC9C2DEC25}" type="pres">
      <dgm:prSet presAssocID="{B3E2C0E0-05DE-4215-9D88-DD32A5AB5D1A}" presName="root" presStyleCnt="0">
        <dgm:presLayoutVars>
          <dgm:dir/>
          <dgm:resizeHandles val="exact"/>
        </dgm:presLayoutVars>
      </dgm:prSet>
      <dgm:spPr/>
    </dgm:pt>
    <dgm:pt modelId="{C486CB3A-53DC-4657-BD11-5B9E98FFB3EF}" type="pres">
      <dgm:prSet presAssocID="{CB946F41-64E6-4A1B-9A46-177343DD2E3D}" presName="compNode" presStyleCnt="0"/>
      <dgm:spPr/>
    </dgm:pt>
    <dgm:pt modelId="{D1F3DA38-E9DF-4B33-B02B-6CFD5864744C}" type="pres">
      <dgm:prSet presAssocID="{CB946F41-64E6-4A1B-9A46-177343DD2E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BC4327F4-1C39-46E3-83E3-406EE6ABDCDA}" type="pres">
      <dgm:prSet presAssocID="{CB946F41-64E6-4A1B-9A46-177343DD2E3D}" presName="iconSpace" presStyleCnt="0"/>
      <dgm:spPr/>
    </dgm:pt>
    <dgm:pt modelId="{1AE85812-3DC0-4087-9F75-91770C53BEF2}" type="pres">
      <dgm:prSet presAssocID="{CB946F41-64E6-4A1B-9A46-177343DD2E3D}" presName="parTx" presStyleLbl="revTx" presStyleIdx="0" presStyleCnt="6">
        <dgm:presLayoutVars>
          <dgm:chMax val="0"/>
          <dgm:chPref val="0"/>
        </dgm:presLayoutVars>
      </dgm:prSet>
      <dgm:spPr/>
    </dgm:pt>
    <dgm:pt modelId="{82187AF5-98F5-4562-8974-48F1E1B8A22D}" type="pres">
      <dgm:prSet presAssocID="{CB946F41-64E6-4A1B-9A46-177343DD2E3D}" presName="txSpace" presStyleCnt="0"/>
      <dgm:spPr/>
    </dgm:pt>
    <dgm:pt modelId="{17A8079A-4C08-4819-8003-6D3731892474}" type="pres">
      <dgm:prSet presAssocID="{CB946F41-64E6-4A1B-9A46-177343DD2E3D}" presName="desTx" presStyleLbl="revTx" presStyleIdx="1" presStyleCnt="6">
        <dgm:presLayoutVars/>
      </dgm:prSet>
      <dgm:spPr/>
    </dgm:pt>
    <dgm:pt modelId="{D9CF9693-6EBF-4E0E-A2B6-397A27723A40}" type="pres">
      <dgm:prSet presAssocID="{34285053-27C1-4B58-9038-AB9C39D3F3E1}" presName="sibTrans" presStyleCnt="0"/>
      <dgm:spPr/>
    </dgm:pt>
    <dgm:pt modelId="{11A09165-B22E-4269-A987-9EE63C99A01D}" type="pres">
      <dgm:prSet presAssocID="{FC11F128-7006-4150-AC1A-9A3348318B8E}" presName="compNode" presStyleCnt="0"/>
      <dgm:spPr/>
    </dgm:pt>
    <dgm:pt modelId="{58207870-B996-4C80-B307-E2D035A9A19B}" type="pres">
      <dgm:prSet presAssocID="{FC11F128-7006-4150-AC1A-9A3348318B8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6D6302B4-7627-414D-B02E-98B8F6AD8742}" type="pres">
      <dgm:prSet presAssocID="{FC11F128-7006-4150-AC1A-9A3348318B8E}" presName="iconSpace" presStyleCnt="0"/>
      <dgm:spPr/>
    </dgm:pt>
    <dgm:pt modelId="{A2F34C30-D8A1-48D0-BCB5-4AB301990A57}" type="pres">
      <dgm:prSet presAssocID="{FC11F128-7006-4150-AC1A-9A3348318B8E}" presName="parTx" presStyleLbl="revTx" presStyleIdx="2" presStyleCnt="6">
        <dgm:presLayoutVars>
          <dgm:chMax val="0"/>
          <dgm:chPref val="0"/>
        </dgm:presLayoutVars>
      </dgm:prSet>
      <dgm:spPr/>
    </dgm:pt>
    <dgm:pt modelId="{C797EF1E-B958-4F4D-AFC8-8D05031418C4}" type="pres">
      <dgm:prSet presAssocID="{FC11F128-7006-4150-AC1A-9A3348318B8E}" presName="txSpace" presStyleCnt="0"/>
      <dgm:spPr/>
    </dgm:pt>
    <dgm:pt modelId="{8FD0AC6B-F6F9-4A50-883A-2BBA1DA3C4C4}" type="pres">
      <dgm:prSet presAssocID="{FC11F128-7006-4150-AC1A-9A3348318B8E}" presName="desTx" presStyleLbl="revTx" presStyleIdx="3" presStyleCnt="6">
        <dgm:presLayoutVars/>
      </dgm:prSet>
      <dgm:spPr/>
    </dgm:pt>
    <dgm:pt modelId="{9BD24B98-21B9-40F3-AFC0-8E0D01529060}" type="pres">
      <dgm:prSet presAssocID="{37462EE1-4B2A-4FF2-87B3-4867C83339C8}" presName="sibTrans" presStyleCnt="0"/>
      <dgm:spPr/>
    </dgm:pt>
    <dgm:pt modelId="{7E8670F0-B84E-4293-8C48-CCCD284039C4}" type="pres">
      <dgm:prSet presAssocID="{18BB2141-EEA8-4904-9E08-AEBB01F7CFF1}" presName="compNode" presStyleCnt="0"/>
      <dgm:spPr/>
    </dgm:pt>
    <dgm:pt modelId="{CCFB9F36-A71D-4892-A01B-9DE6B82A255A}" type="pres">
      <dgm:prSet presAssocID="{18BB2141-EEA8-4904-9E08-AEBB01F7CFF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grammer"/>
        </a:ext>
      </dgm:extLst>
    </dgm:pt>
    <dgm:pt modelId="{9C41907B-D015-4B1D-88BF-97B4A951F03E}" type="pres">
      <dgm:prSet presAssocID="{18BB2141-EEA8-4904-9E08-AEBB01F7CFF1}" presName="iconSpace" presStyleCnt="0"/>
      <dgm:spPr/>
    </dgm:pt>
    <dgm:pt modelId="{60EAA95E-C510-43AC-BC6C-5F259C6E5968}" type="pres">
      <dgm:prSet presAssocID="{18BB2141-EEA8-4904-9E08-AEBB01F7CFF1}" presName="parTx" presStyleLbl="revTx" presStyleIdx="4" presStyleCnt="6">
        <dgm:presLayoutVars>
          <dgm:chMax val="0"/>
          <dgm:chPref val="0"/>
        </dgm:presLayoutVars>
      </dgm:prSet>
      <dgm:spPr/>
    </dgm:pt>
    <dgm:pt modelId="{DC424456-FED8-4AB0-B3A2-E3FE656EA5E1}" type="pres">
      <dgm:prSet presAssocID="{18BB2141-EEA8-4904-9E08-AEBB01F7CFF1}" presName="txSpace" presStyleCnt="0"/>
      <dgm:spPr/>
    </dgm:pt>
    <dgm:pt modelId="{7326A31A-3AB8-4D73-8576-77043A8AE2E0}" type="pres">
      <dgm:prSet presAssocID="{18BB2141-EEA8-4904-9E08-AEBB01F7CFF1}" presName="desTx" presStyleLbl="revTx" presStyleIdx="5" presStyleCnt="6">
        <dgm:presLayoutVars/>
      </dgm:prSet>
      <dgm:spPr/>
    </dgm:pt>
  </dgm:ptLst>
  <dgm:cxnLst>
    <dgm:cxn modelId="{B41ADA0F-26AF-42CE-B2F5-0091EC185CEA}" srcId="{FC11F128-7006-4150-AC1A-9A3348318B8E}" destId="{1C14D0A2-AD3D-4D8F-8CE3-E8FCB5708FA4}" srcOrd="0" destOrd="0" parTransId="{C21BFCDC-AE38-4869-BA94-54D77B9A7BEB}" sibTransId="{CBB75F69-4AB1-4B6E-962B-0E7B453F2288}"/>
    <dgm:cxn modelId="{3508C91B-372A-4D40-8859-143632D49FC5}" type="presOf" srcId="{C0C6E9FB-ABDA-47E6-B7B0-8252C5C6C9F9}" destId="{17A8079A-4C08-4819-8003-6D3731892474}" srcOrd="0" destOrd="0" presId="urn:microsoft.com/office/officeart/2018/5/layout/CenteredIconLabelDescriptionList"/>
    <dgm:cxn modelId="{DEE3B91D-8E75-42AA-B8CA-F093F267769B}" type="presOf" srcId="{6DC94775-E50C-4633-9A9C-2B17A0CC3754}" destId="{8FD0AC6B-F6F9-4A50-883A-2BBA1DA3C4C4}" srcOrd="0" destOrd="1" presId="urn:microsoft.com/office/officeart/2018/5/layout/CenteredIconLabelDescriptionList"/>
    <dgm:cxn modelId="{6F47DB22-801E-4FF3-937C-C72A4CFB6F51}" type="presOf" srcId="{18BB2141-EEA8-4904-9E08-AEBB01F7CFF1}" destId="{60EAA95E-C510-43AC-BC6C-5F259C6E5968}" srcOrd="0" destOrd="0" presId="urn:microsoft.com/office/officeart/2018/5/layout/CenteredIconLabelDescriptionList"/>
    <dgm:cxn modelId="{E1710832-95FB-4245-84C4-3CBAC1DB3967}" type="presOf" srcId="{9CFDC229-3B20-4583-9F62-0953D8340AF9}" destId="{7326A31A-3AB8-4D73-8576-77043A8AE2E0}" srcOrd="0" destOrd="0" presId="urn:microsoft.com/office/officeart/2018/5/layout/CenteredIconLabelDescriptionList"/>
    <dgm:cxn modelId="{D75C9B32-8330-4087-B5CB-74AE2E069543}" type="presOf" srcId="{CB946F41-64E6-4A1B-9A46-177343DD2E3D}" destId="{1AE85812-3DC0-4087-9F75-91770C53BEF2}" srcOrd="0" destOrd="0" presId="urn:microsoft.com/office/officeart/2018/5/layout/CenteredIconLabelDescriptionList"/>
    <dgm:cxn modelId="{A9166E4F-C864-45E0-9933-600A0DFE8559}" srcId="{B3E2C0E0-05DE-4215-9D88-DD32A5AB5D1A}" destId="{18BB2141-EEA8-4904-9E08-AEBB01F7CFF1}" srcOrd="2" destOrd="0" parTransId="{49973A2B-1D1A-457A-AFA0-52B733BA28C1}" sibTransId="{B84146CB-6089-45ED-8F5A-D7DDAE73F569}"/>
    <dgm:cxn modelId="{7C366A63-E4B2-4021-A3D3-BAE41D3FA103}" type="presOf" srcId="{FC11F128-7006-4150-AC1A-9A3348318B8E}" destId="{A2F34C30-D8A1-48D0-BCB5-4AB301990A57}" srcOrd="0" destOrd="0" presId="urn:microsoft.com/office/officeart/2018/5/layout/CenteredIconLabelDescriptionList"/>
    <dgm:cxn modelId="{B25B0C66-6A0F-4C0E-8C67-98927E3CFE30}" srcId="{FC11F128-7006-4150-AC1A-9A3348318B8E}" destId="{6DC94775-E50C-4633-9A9C-2B17A0CC3754}" srcOrd="1" destOrd="0" parTransId="{7FB09CAE-421B-43C9-8BEA-69E03DEA5580}" sibTransId="{CEDB9D38-7A16-4778-A465-90A068393A18}"/>
    <dgm:cxn modelId="{3B710E71-5E97-4316-8CE0-422AB67F02FA}" srcId="{B3E2C0E0-05DE-4215-9D88-DD32A5AB5D1A}" destId="{CB946F41-64E6-4A1B-9A46-177343DD2E3D}" srcOrd="0" destOrd="0" parTransId="{B9A9B3F0-F806-4676-865D-6A66CAE305C0}" sibTransId="{34285053-27C1-4B58-9038-AB9C39D3F3E1}"/>
    <dgm:cxn modelId="{93C4B1A0-5FE6-4A54-A0CF-58A15926B42D}" srcId="{B3E2C0E0-05DE-4215-9D88-DD32A5AB5D1A}" destId="{FC11F128-7006-4150-AC1A-9A3348318B8E}" srcOrd="1" destOrd="0" parTransId="{EAEA6959-197D-488A-8D0A-9580031D1E25}" sibTransId="{37462EE1-4B2A-4FF2-87B3-4867C83339C8}"/>
    <dgm:cxn modelId="{91C2ACD6-D96E-4745-877E-EF8536E146B9}" srcId="{18BB2141-EEA8-4904-9E08-AEBB01F7CFF1}" destId="{9CFDC229-3B20-4583-9F62-0953D8340AF9}" srcOrd="0" destOrd="0" parTransId="{AD3BF6C6-33F8-4927-B48C-F8400DC52889}" sibTransId="{3BB99FB0-BC92-417B-830D-136BA5C81443}"/>
    <dgm:cxn modelId="{C30364E8-EA42-4FEC-9020-4174B48F93B4}" srcId="{CB946F41-64E6-4A1B-9A46-177343DD2E3D}" destId="{C0C6E9FB-ABDA-47E6-B7B0-8252C5C6C9F9}" srcOrd="0" destOrd="0" parTransId="{EE7CCAB9-6DD2-4C31-ADF2-52DA8C56E03E}" sibTransId="{F65EA3B7-7A25-4DE6-87B1-569FABB6F539}"/>
    <dgm:cxn modelId="{4B33FBEF-C668-4AE6-8EF3-834AAEB2542E}" type="presOf" srcId="{B3E2C0E0-05DE-4215-9D88-DD32A5AB5D1A}" destId="{E21B7FDB-0A85-4F53-910F-44CC9C2DEC25}" srcOrd="0" destOrd="0" presId="urn:microsoft.com/office/officeart/2018/5/layout/CenteredIconLabelDescriptionList"/>
    <dgm:cxn modelId="{9CC145FF-C54E-4D32-A850-5CC23CC8F09F}" type="presOf" srcId="{1C14D0A2-AD3D-4D8F-8CE3-E8FCB5708FA4}" destId="{8FD0AC6B-F6F9-4A50-883A-2BBA1DA3C4C4}" srcOrd="0" destOrd="0" presId="urn:microsoft.com/office/officeart/2018/5/layout/CenteredIconLabelDescriptionList"/>
    <dgm:cxn modelId="{38AE43DA-270F-41B1-ACB4-1EE7FC2316F4}" type="presParOf" srcId="{E21B7FDB-0A85-4F53-910F-44CC9C2DEC25}" destId="{C486CB3A-53DC-4657-BD11-5B9E98FFB3EF}" srcOrd="0" destOrd="0" presId="urn:microsoft.com/office/officeart/2018/5/layout/CenteredIconLabelDescriptionList"/>
    <dgm:cxn modelId="{5884F46F-5BF7-45E1-A24A-5D1417EE9AED}" type="presParOf" srcId="{C486CB3A-53DC-4657-BD11-5B9E98FFB3EF}" destId="{D1F3DA38-E9DF-4B33-B02B-6CFD5864744C}" srcOrd="0" destOrd="0" presId="urn:microsoft.com/office/officeart/2018/5/layout/CenteredIconLabelDescriptionList"/>
    <dgm:cxn modelId="{D2B4DA13-440F-487A-88C1-130F463166A7}" type="presParOf" srcId="{C486CB3A-53DC-4657-BD11-5B9E98FFB3EF}" destId="{BC4327F4-1C39-46E3-83E3-406EE6ABDCDA}" srcOrd="1" destOrd="0" presId="urn:microsoft.com/office/officeart/2018/5/layout/CenteredIconLabelDescriptionList"/>
    <dgm:cxn modelId="{3472900F-DEA1-405F-94E2-F9B43E2756EC}" type="presParOf" srcId="{C486CB3A-53DC-4657-BD11-5B9E98FFB3EF}" destId="{1AE85812-3DC0-4087-9F75-91770C53BEF2}" srcOrd="2" destOrd="0" presId="urn:microsoft.com/office/officeart/2018/5/layout/CenteredIconLabelDescriptionList"/>
    <dgm:cxn modelId="{4DF913B2-6D4A-452C-9267-D66ACF96D4D0}" type="presParOf" srcId="{C486CB3A-53DC-4657-BD11-5B9E98FFB3EF}" destId="{82187AF5-98F5-4562-8974-48F1E1B8A22D}" srcOrd="3" destOrd="0" presId="urn:microsoft.com/office/officeart/2018/5/layout/CenteredIconLabelDescriptionList"/>
    <dgm:cxn modelId="{4168091D-C9C4-433E-9C77-65469641671B}" type="presParOf" srcId="{C486CB3A-53DC-4657-BD11-5B9E98FFB3EF}" destId="{17A8079A-4C08-4819-8003-6D3731892474}" srcOrd="4" destOrd="0" presId="urn:microsoft.com/office/officeart/2018/5/layout/CenteredIconLabelDescriptionList"/>
    <dgm:cxn modelId="{7EA579CA-CBFE-4EE0-8D29-7EB600D2468F}" type="presParOf" srcId="{E21B7FDB-0A85-4F53-910F-44CC9C2DEC25}" destId="{D9CF9693-6EBF-4E0E-A2B6-397A27723A40}" srcOrd="1" destOrd="0" presId="urn:microsoft.com/office/officeart/2018/5/layout/CenteredIconLabelDescriptionList"/>
    <dgm:cxn modelId="{780C6C67-800C-4C30-A12B-F5A698EFA4F2}" type="presParOf" srcId="{E21B7FDB-0A85-4F53-910F-44CC9C2DEC25}" destId="{11A09165-B22E-4269-A987-9EE63C99A01D}" srcOrd="2" destOrd="0" presId="urn:microsoft.com/office/officeart/2018/5/layout/CenteredIconLabelDescriptionList"/>
    <dgm:cxn modelId="{A353B71E-B5B3-46AA-AAF9-C551D14304D3}" type="presParOf" srcId="{11A09165-B22E-4269-A987-9EE63C99A01D}" destId="{58207870-B996-4C80-B307-E2D035A9A19B}" srcOrd="0" destOrd="0" presId="urn:microsoft.com/office/officeart/2018/5/layout/CenteredIconLabelDescriptionList"/>
    <dgm:cxn modelId="{CFF61D13-AD62-4632-A955-B2D47B2414AA}" type="presParOf" srcId="{11A09165-B22E-4269-A987-9EE63C99A01D}" destId="{6D6302B4-7627-414D-B02E-98B8F6AD8742}" srcOrd="1" destOrd="0" presId="urn:microsoft.com/office/officeart/2018/5/layout/CenteredIconLabelDescriptionList"/>
    <dgm:cxn modelId="{03351A8E-6205-43CF-A1D7-58A72506AD4F}" type="presParOf" srcId="{11A09165-B22E-4269-A987-9EE63C99A01D}" destId="{A2F34C30-D8A1-48D0-BCB5-4AB301990A57}" srcOrd="2" destOrd="0" presId="urn:microsoft.com/office/officeart/2018/5/layout/CenteredIconLabelDescriptionList"/>
    <dgm:cxn modelId="{126D2685-6FDE-49C5-9D13-FBF3D6990D7C}" type="presParOf" srcId="{11A09165-B22E-4269-A987-9EE63C99A01D}" destId="{C797EF1E-B958-4F4D-AFC8-8D05031418C4}" srcOrd="3" destOrd="0" presId="urn:microsoft.com/office/officeart/2018/5/layout/CenteredIconLabelDescriptionList"/>
    <dgm:cxn modelId="{0F6557F6-B331-401D-AB47-23EDF0825F4C}" type="presParOf" srcId="{11A09165-B22E-4269-A987-9EE63C99A01D}" destId="{8FD0AC6B-F6F9-4A50-883A-2BBA1DA3C4C4}" srcOrd="4" destOrd="0" presId="urn:microsoft.com/office/officeart/2018/5/layout/CenteredIconLabelDescriptionList"/>
    <dgm:cxn modelId="{6469DFB7-8A00-4BD7-975A-4043EFFC61EF}" type="presParOf" srcId="{E21B7FDB-0A85-4F53-910F-44CC9C2DEC25}" destId="{9BD24B98-21B9-40F3-AFC0-8E0D01529060}" srcOrd="3" destOrd="0" presId="urn:microsoft.com/office/officeart/2018/5/layout/CenteredIconLabelDescriptionList"/>
    <dgm:cxn modelId="{343D623B-B3BB-41B7-892B-FA47E73C6876}" type="presParOf" srcId="{E21B7FDB-0A85-4F53-910F-44CC9C2DEC25}" destId="{7E8670F0-B84E-4293-8C48-CCCD284039C4}" srcOrd="4" destOrd="0" presId="urn:microsoft.com/office/officeart/2018/5/layout/CenteredIconLabelDescriptionList"/>
    <dgm:cxn modelId="{8A030680-05C7-42DB-850B-8D048740514E}" type="presParOf" srcId="{7E8670F0-B84E-4293-8C48-CCCD284039C4}" destId="{CCFB9F36-A71D-4892-A01B-9DE6B82A255A}" srcOrd="0" destOrd="0" presId="urn:microsoft.com/office/officeart/2018/5/layout/CenteredIconLabelDescriptionList"/>
    <dgm:cxn modelId="{BCF70AE9-B6EC-49E5-B287-392F87649256}" type="presParOf" srcId="{7E8670F0-B84E-4293-8C48-CCCD284039C4}" destId="{9C41907B-D015-4B1D-88BF-97B4A951F03E}" srcOrd="1" destOrd="0" presId="urn:microsoft.com/office/officeart/2018/5/layout/CenteredIconLabelDescriptionList"/>
    <dgm:cxn modelId="{5A2A49F6-05F3-41A3-833D-6BD43C99C648}" type="presParOf" srcId="{7E8670F0-B84E-4293-8C48-CCCD284039C4}" destId="{60EAA95E-C510-43AC-BC6C-5F259C6E5968}" srcOrd="2" destOrd="0" presId="urn:microsoft.com/office/officeart/2018/5/layout/CenteredIconLabelDescriptionList"/>
    <dgm:cxn modelId="{EB78EEC8-19F8-418B-9FA2-15AAAF6BC0DA}" type="presParOf" srcId="{7E8670F0-B84E-4293-8C48-CCCD284039C4}" destId="{DC424456-FED8-4AB0-B3A2-E3FE656EA5E1}" srcOrd="3" destOrd="0" presId="urn:microsoft.com/office/officeart/2018/5/layout/CenteredIconLabelDescriptionList"/>
    <dgm:cxn modelId="{680725EA-0060-497D-A8D5-53F8781045B2}" type="presParOf" srcId="{7E8670F0-B84E-4293-8C48-CCCD284039C4}" destId="{7326A31A-3AB8-4D73-8576-77043A8AE2E0}"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2F6D684-83C6-47F0-B1B0-68A6C7D0C8D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EAF7F9D-EC05-4F1B-A835-8A67A770E2E3}">
      <dgm:prSet/>
      <dgm:spPr/>
      <dgm:t>
        <a:bodyPr/>
        <a:lstStyle/>
        <a:p>
          <a:pPr>
            <a:lnSpc>
              <a:spcPct val="100000"/>
            </a:lnSpc>
          </a:pPr>
          <a:r>
            <a:rPr lang="en-IN"/>
            <a:t>The combination of forward propagation (to make predictions) and backpropagation (to adjust weights and biases) allows deep learning models to continuously improve their accuracy</a:t>
          </a:r>
          <a:endParaRPr lang="en-US"/>
        </a:p>
      </dgm:t>
    </dgm:pt>
    <dgm:pt modelId="{71F131F1-134A-49C7-82F7-23D739531F83}" type="parTrans" cxnId="{FD807EC9-C0D8-4A25-B1FD-C6EAA261EC7B}">
      <dgm:prSet/>
      <dgm:spPr/>
      <dgm:t>
        <a:bodyPr/>
        <a:lstStyle/>
        <a:p>
          <a:endParaRPr lang="en-US"/>
        </a:p>
      </dgm:t>
    </dgm:pt>
    <dgm:pt modelId="{6B33735C-0E98-475B-B738-DB255D0F7C21}" type="sibTrans" cxnId="{FD807EC9-C0D8-4A25-B1FD-C6EAA261EC7B}">
      <dgm:prSet/>
      <dgm:spPr/>
      <dgm:t>
        <a:bodyPr/>
        <a:lstStyle/>
        <a:p>
          <a:endParaRPr lang="en-US"/>
        </a:p>
      </dgm:t>
    </dgm:pt>
    <dgm:pt modelId="{D4D8150B-E28A-4E68-A03F-A032BE04F45E}">
      <dgm:prSet/>
      <dgm:spPr/>
      <dgm:t>
        <a:bodyPr/>
        <a:lstStyle/>
        <a:p>
          <a:pPr>
            <a:lnSpc>
              <a:spcPct val="100000"/>
            </a:lnSpc>
          </a:pPr>
          <a:r>
            <a:rPr lang="en-IN"/>
            <a:t>Over time, as the model processes more data and fine-tunes its parameters, it becomes more adept at making precise predictions or classifications</a:t>
          </a:r>
          <a:endParaRPr lang="en-US"/>
        </a:p>
      </dgm:t>
    </dgm:pt>
    <dgm:pt modelId="{832287C3-11AC-4958-94F2-C0B8B5F1F06E}" type="parTrans" cxnId="{4730CAA0-B300-493B-AE7C-B2B1F2E8CC02}">
      <dgm:prSet/>
      <dgm:spPr/>
      <dgm:t>
        <a:bodyPr/>
        <a:lstStyle/>
        <a:p>
          <a:endParaRPr lang="en-US"/>
        </a:p>
      </dgm:t>
    </dgm:pt>
    <dgm:pt modelId="{E3CC7870-B98A-4280-841C-3F229A1021E5}" type="sibTrans" cxnId="{4730CAA0-B300-493B-AE7C-B2B1F2E8CC02}">
      <dgm:prSet/>
      <dgm:spPr/>
      <dgm:t>
        <a:bodyPr/>
        <a:lstStyle/>
        <a:p>
          <a:endParaRPr lang="en-US"/>
        </a:p>
      </dgm:t>
    </dgm:pt>
    <dgm:pt modelId="{D0E5BD3B-829A-4FD4-BD51-9FB3AD83F29C}">
      <dgm:prSet/>
      <dgm:spPr/>
      <dgm:t>
        <a:bodyPr/>
        <a:lstStyle/>
        <a:p>
          <a:pPr>
            <a:lnSpc>
              <a:spcPct val="100000"/>
            </a:lnSpc>
          </a:pPr>
          <a:r>
            <a:rPr lang="en-IN"/>
            <a:t>This cyclical process of learning, predicting, and improving underpins the effectiveness of deep learning models</a:t>
          </a:r>
          <a:endParaRPr lang="en-US"/>
        </a:p>
      </dgm:t>
    </dgm:pt>
    <dgm:pt modelId="{9F042790-31EA-427D-BB1B-72588D4E15F2}" type="parTrans" cxnId="{35533280-322D-4B94-86AF-31F9475A2113}">
      <dgm:prSet/>
      <dgm:spPr/>
      <dgm:t>
        <a:bodyPr/>
        <a:lstStyle/>
        <a:p>
          <a:endParaRPr lang="en-US"/>
        </a:p>
      </dgm:t>
    </dgm:pt>
    <dgm:pt modelId="{DACF1031-1044-4241-9DBF-327B33C177BE}" type="sibTrans" cxnId="{35533280-322D-4B94-86AF-31F9475A2113}">
      <dgm:prSet/>
      <dgm:spPr/>
      <dgm:t>
        <a:bodyPr/>
        <a:lstStyle/>
        <a:p>
          <a:endParaRPr lang="en-US"/>
        </a:p>
      </dgm:t>
    </dgm:pt>
    <dgm:pt modelId="{22EC417A-15E5-4D85-B7B3-4CE378EB9BD6}" type="pres">
      <dgm:prSet presAssocID="{42F6D684-83C6-47F0-B1B0-68A6C7D0C8D4}" presName="root" presStyleCnt="0">
        <dgm:presLayoutVars>
          <dgm:dir/>
          <dgm:resizeHandles val="exact"/>
        </dgm:presLayoutVars>
      </dgm:prSet>
      <dgm:spPr/>
    </dgm:pt>
    <dgm:pt modelId="{1E024D81-91BD-4D8E-9702-32DA6191EE71}" type="pres">
      <dgm:prSet presAssocID="{1EAF7F9D-EC05-4F1B-A835-8A67A770E2E3}" presName="compNode" presStyleCnt="0"/>
      <dgm:spPr/>
    </dgm:pt>
    <dgm:pt modelId="{6F9CD29F-AAE8-47C2-B8A5-A8312A1210F1}" type="pres">
      <dgm:prSet presAssocID="{1EAF7F9D-EC05-4F1B-A835-8A67A770E2E3}" presName="bgRect" presStyleLbl="bgShp" presStyleIdx="0" presStyleCnt="3"/>
      <dgm:spPr/>
    </dgm:pt>
    <dgm:pt modelId="{F4FA35FD-41A9-44A7-8F38-5A19820A525F}" type="pres">
      <dgm:prSet presAssocID="{1EAF7F9D-EC05-4F1B-A835-8A67A770E2E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7DCF823F-4B4F-48B6-888C-E56B235717E9}" type="pres">
      <dgm:prSet presAssocID="{1EAF7F9D-EC05-4F1B-A835-8A67A770E2E3}" presName="spaceRect" presStyleCnt="0"/>
      <dgm:spPr/>
    </dgm:pt>
    <dgm:pt modelId="{39245D8C-0131-4BAA-A279-1B51734B538A}" type="pres">
      <dgm:prSet presAssocID="{1EAF7F9D-EC05-4F1B-A835-8A67A770E2E3}" presName="parTx" presStyleLbl="revTx" presStyleIdx="0" presStyleCnt="3">
        <dgm:presLayoutVars>
          <dgm:chMax val="0"/>
          <dgm:chPref val="0"/>
        </dgm:presLayoutVars>
      </dgm:prSet>
      <dgm:spPr/>
    </dgm:pt>
    <dgm:pt modelId="{8468384A-DB70-492E-93E2-79B666050D68}" type="pres">
      <dgm:prSet presAssocID="{6B33735C-0E98-475B-B738-DB255D0F7C21}" presName="sibTrans" presStyleCnt="0"/>
      <dgm:spPr/>
    </dgm:pt>
    <dgm:pt modelId="{56847245-7390-4E6B-8FC6-6D96303651A7}" type="pres">
      <dgm:prSet presAssocID="{D4D8150B-E28A-4E68-A03F-A032BE04F45E}" presName="compNode" presStyleCnt="0"/>
      <dgm:spPr/>
    </dgm:pt>
    <dgm:pt modelId="{515BE8C4-8886-401A-ADDE-6777B41DD692}" type="pres">
      <dgm:prSet presAssocID="{D4D8150B-E28A-4E68-A03F-A032BE04F45E}" presName="bgRect" presStyleLbl="bgShp" presStyleIdx="1" presStyleCnt="3"/>
      <dgm:spPr/>
    </dgm:pt>
    <dgm:pt modelId="{0FB44B26-96AA-421F-BB95-7516843208FF}" type="pres">
      <dgm:prSet presAssocID="{D4D8150B-E28A-4E68-A03F-A032BE04F45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um Set"/>
        </a:ext>
      </dgm:extLst>
    </dgm:pt>
    <dgm:pt modelId="{EFE2B3DC-9DE8-4F8F-B62D-81234A851B33}" type="pres">
      <dgm:prSet presAssocID="{D4D8150B-E28A-4E68-A03F-A032BE04F45E}" presName="spaceRect" presStyleCnt="0"/>
      <dgm:spPr/>
    </dgm:pt>
    <dgm:pt modelId="{017C9288-C5DC-48A7-999E-EEB844854DE6}" type="pres">
      <dgm:prSet presAssocID="{D4D8150B-E28A-4E68-A03F-A032BE04F45E}" presName="parTx" presStyleLbl="revTx" presStyleIdx="1" presStyleCnt="3">
        <dgm:presLayoutVars>
          <dgm:chMax val="0"/>
          <dgm:chPref val="0"/>
        </dgm:presLayoutVars>
      </dgm:prSet>
      <dgm:spPr/>
    </dgm:pt>
    <dgm:pt modelId="{E64C0C1B-3D28-42BF-AF8D-53154E40869A}" type="pres">
      <dgm:prSet presAssocID="{E3CC7870-B98A-4280-841C-3F229A1021E5}" presName="sibTrans" presStyleCnt="0"/>
      <dgm:spPr/>
    </dgm:pt>
    <dgm:pt modelId="{8BBB92A1-4703-4113-B27B-B8B98BBA4447}" type="pres">
      <dgm:prSet presAssocID="{D0E5BD3B-829A-4FD4-BD51-9FB3AD83F29C}" presName="compNode" presStyleCnt="0"/>
      <dgm:spPr/>
    </dgm:pt>
    <dgm:pt modelId="{498DA4D6-622C-4C74-A99C-ECBDFAA01AE1}" type="pres">
      <dgm:prSet presAssocID="{D0E5BD3B-829A-4FD4-BD51-9FB3AD83F29C}" presName="bgRect" presStyleLbl="bgShp" presStyleIdx="2" presStyleCnt="3"/>
      <dgm:spPr/>
    </dgm:pt>
    <dgm:pt modelId="{D618228E-39C4-4319-B0E8-80335FF949E0}" type="pres">
      <dgm:prSet presAssocID="{D0E5BD3B-829A-4FD4-BD51-9FB3AD83F29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rrow Circle"/>
        </a:ext>
      </dgm:extLst>
    </dgm:pt>
    <dgm:pt modelId="{C15D0402-4BAE-4BC8-83E2-E417EC8614B7}" type="pres">
      <dgm:prSet presAssocID="{D0E5BD3B-829A-4FD4-BD51-9FB3AD83F29C}" presName="spaceRect" presStyleCnt="0"/>
      <dgm:spPr/>
    </dgm:pt>
    <dgm:pt modelId="{C23AFACC-8DA2-4CB1-A37E-B18B8B60EB83}" type="pres">
      <dgm:prSet presAssocID="{D0E5BD3B-829A-4FD4-BD51-9FB3AD83F29C}" presName="parTx" presStyleLbl="revTx" presStyleIdx="2" presStyleCnt="3">
        <dgm:presLayoutVars>
          <dgm:chMax val="0"/>
          <dgm:chPref val="0"/>
        </dgm:presLayoutVars>
      </dgm:prSet>
      <dgm:spPr/>
    </dgm:pt>
  </dgm:ptLst>
  <dgm:cxnLst>
    <dgm:cxn modelId="{386A090E-D61C-4A3E-96A4-55956C25F8FD}" type="presOf" srcId="{1EAF7F9D-EC05-4F1B-A835-8A67A770E2E3}" destId="{39245D8C-0131-4BAA-A279-1B51734B538A}" srcOrd="0" destOrd="0" presId="urn:microsoft.com/office/officeart/2018/2/layout/IconVerticalSolidList"/>
    <dgm:cxn modelId="{56AFB92C-A7E1-4BBB-81C6-57F8CFA22B39}" type="presOf" srcId="{D4D8150B-E28A-4E68-A03F-A032BE04F45E}" destId="{017C9288-C5DC-48A7-999E-EEB844854DE6}" srcOrd="0" destOrd="0" presId="urn:microsoft.com/office/officeart/2018/2/layout/IconVerticalSolidList"/>
    <dgm:cxn modelId="{35533280-322D-4B94-86AF-31F9475A2113}" srcId="{42F6D684-83C6-47F0-B1B0-68A6C7D0C8D4}" destId="{D0E5BD3B-829A-4FD4-BD51-9FB3AD83F29C}" srcOrd="2" destOrd="0" parTransId="{9F042790-31EA-427D-BB1B-72588D4E15F2}" sibTransId="{DACF1031-1044-4241-9DBF-327B33C177BE}"/>
    <dgm:cxn modelId="{4730CAA0-B300-493B-AE7C-B2B1F2E8CC02}" srcId="{42F6D684-83C6-47F0-B1B0-68A6C7D0C8D4}" destId="{D4D8150B-E28A-4E68-A03F-A032BE04F45E}" srcOrd="1" destOrd="0" parTransId="{832287C3-11AC-4958-94F2-C0B8B5F1F06E}" sibTransId="{E3CC7870-B98A-4280-841C-3F229A1021E5}"/>
    <dgm:cxn modelId="{FD807EC9-C0D8-4A25-B1FD-C6EAA261EC7B}" srcId="{42F6D684-83C6-47F0-B1B0-68A6C7D0C8D4}" destId="{1EAF7F9D-EC05-4F1B-A835-8A67A770E2E3}" srcOrd="0" destOrd="0" parTransId="{71F131F1-134A-49C7-82F7-23D739531F83}" sibTransId="{6B33735C-0E98-475B-B738-DB255D0F7C21}"/>
    <dgm:cxn modelId="{6E117BE4-1752-43E9-A9AB-950E03911EEC}" type="presOf" srcId="{D0E5BD3B-829A-4FD4-BD51-9FB3AD83F29C}" destId="{C23AFACC-8DA2-4CB1-A37E-B18B8B60EB83}" srcOrd="0" destOrd="0" presId="urn:microsoft.com/office/officeart/2018/2/layout/IconVerticalSolidList"/>
    <dgm:cxn modelId="{6473BEFF-369E-402E-AA74-C8AE1E23BB1B}" type="presOf" srcId="{42F6D684-83C6-47F0-B1B0-68A6C7D0C8D4}" destId="{22EC417A-15E5-4D85-B7B3-4CE378EB9BD6}" srcOrd="0" destOrd="0" presId="urn:microsoft.com/office/officeart/2018/2/layout/IconVerticalSolidList"/>
    <dgm:cxn modelId="{5E863C54-BA0C-4F20-B816-B5B6E5578498}" type="presParOf" srcId="{22EC417A-15E5-4D85-B7B3-4CE378EB9BD6}" destId="{1E024D81-91BD-4D8E-9702-32DA6191EE71}" srcOrd="0" destOrd="0" presId="urn:microsoft.com/office/officeart/2018/2/layout/IconVerticalSolidList"/>
    <dgm:cxn modelId="{C775BAEF-6394-45E1-9A31-0E3F1B0D8F98}" type="presParOf" srcId="{1E024D81-91BD-4D8E-9702-32DA6191EE71}" destId="{6F9CD29F-AAE8-47C2-B8A5-A8312A1210F1}" srcOrd="0" destOrd="0" presId="urn:microsoft.com/office/officeart/2018/2/layout/IconVerticalSolidList"/>
    <dgm:cxn modelId="{D371F1D9-291C-4361-A49A-52E38558C269}" type="presParOf" srcId="{1E024D81-91BD-4D8E-9702-32DA6191EE71}" destId="{F4FA35FD-41A9-44A7-8F38-5A19820A525F}" srcOrd="1" destOrd="0" presId="urn:microsoft.com/office/officeart/2018/2/layout/IconVerticalSolidList"/>
    <dgm:cxn modelId="{0F2CB039-19D9-441F-A583-4CEE8FE76F84}" type="presParOf" srcId="{1E024D81-91BD-4D8E-9702-32DA6191EE71}" destId="{7DCF823F-4B4F-48B6-888C-E56B235717E9}" srcOrd="2" destOrd="0" presId="urn:microsoft.com/office/officeart/2018/2/layout/IconVerticalSolidList"/>
    <dgm:cxn modelId="{BE0D29D4-5D11-4C71-8F76-572B0091013D}" type="presParOf" srcId="{1E024D81-91BD-4D8E-9702-32DA6191EE71}" destId="{39245D8C-0131-4BAA-A279-1B51734B538A}" srcOrd="3" destOrd="0" presId="urn:microsoft.com/office/officeart/2018/2/layout/IconVerticalSolidList"/>
    <dgm:cxn modelId="{692FDD0F-CFB2-4BC1-B852-8DA035DE20CE}" type="presParOf" srcId="{22EC417A-15E5-4D85-B7B3-4CE378EB9BD6}" destId="{8468384A-DB70-492E-93E2-79B666050D68}" srcOrd="1" destOrd="0" presId="urn:microsoft.com/office/officeart/2018/2/layout/IconVerticalSolidList"/>
    <dgm:cxn modelId="{21D683FA-08EF-48F5-A232-57BEFB368747}" type="presParOf" srcId="{22EC417A-15E5-4D85-B7B3-4CE378EB9BD6}" destId="{56847245-7390-4E6B-8FC6-6D96303651A7}" srcOrd="2" destOrd="0" presId="urn:microsoft.com/office/officeart/2018/2/layout/IconVerticalSolidList"/>
    <dgm:cxn modelId="{E5F6301B-853C-46C0-B0FA-0F9E273737E0}" type="presParOf" srcId="{56847245-7390-4E6B-8FC6-6D96303651A7}" destId="{515BE8C4-8886-401A-ADDE-6777B41DD692}" srcOrd="0" destOrd="0" presId="urn:microsoft.com/office/officeart/2018/2/layout/IconVerticalSolidList"/>
    <dgm:cxn modelId="{DCAB31B7-1929-4205-BB3F-3871486DCC07}" type="presParOf" srcId="{56847245-7390-4E6B-8FC6-6D96303651A7}" destId="{0FB44B26-96AA-421F-BB95-7516843208FF}" srcOrd="1" destOrd="0" presId="urn:microsoft.com/office/officeart/2018/2/layout/IconVerticalSolidList"/>
    <dgm:cxn modelId="{F214A5D8-72B4-4FC9-8BDB-E866A7893687}" type="presParOf" srcId="{56847245-7390-4E6B-8FC6-6D96303651A7}" destId="{EFE2B3DC-9DE8-4F8F-B62D-81234A851B33}" srcOrd="2" destOrd="0" presId="urn:microsoft.com/office/officeart/2018/2/layout/IconVerticalSolidList"/>
    <dgm:cxn modelId="{6475D7B1-0D05-49C1-BDA8-B926EC51A33D}" type="presParOf" srcId="{56847245-7390-4E6B-8FC6-6D96303651A7}" destId="{017C9288-C5DC-48A7-999E-EEB844854DE6}" srcOrd="3" destOrd="0" presId="urn:microsoft.com/office/officeart/2018/2/layout/IconVerticalSolidList"/>
    <dgm:cxn modelId="{82DD2626-4502-405F-A6D7-40405DA710EB}" type="presParOf" srcId="{22EC417A-15E5-4D85-B7B3-4CE378EB9BD6}" destId="{E64C0C1B-3D28-42BF-AF8D-53154E40869A}" srcOrd="3" destOrd="0" presId="urn:microsoft.com/office/officeart/2018/2/layout/IconVerticalSolidList"/>
    <dgm:cxn modelId="{A5EA8F60-2BC1-4DC6-B937-1C83745A903E}" type="presParOf" srcId="{22EC417A-15E5-4D85-B7B3-4CE378EB9BD6}" destId="{8BBB92A1-4703-4113-B27B-B8B98BBA4447}" srcOrd="4" destOrd="0" presId="urn:microsoft.com/office/officeart/2018/2/layout/IconVerticalSolidList"/>
    <dgm:cxn modelId="{9140F6A9-73F6-4CA2-82A9-5D2693713340}" type="presParOf" srcId="{8BBB92A1-4703-4113-B27B-B8B98BBA4447}" destId="{498DA4D6-622C-4C74-A99C-ECBDFAA01AE1}" srcOrd="0" destOrd="0" presId="urn:microsoft.com/office/officeart/2018/2/layout/IconVerticalSolidList"/>
    <dgm:cxn modelId="{CC8ADD72-F4D5-463C-9004-9212C068D3FA}" type="presParOf" srcId="{8BBB92A1-4703-4113-B27B-B8B98BBA4447}" destId="{D618228E-39C4-4319-B0E8-80335FF949E0}" srcOrd="1" destOrd="0" presId="urn:microsoft.com/office/officeart/2018/2/layout/IconVerticalSolidList"/>
    <dgm:cxn modelId="{6A853463-ADD4-4091-A99E-06198F75967D}" type="presParOf" srcId="{8BBB92A1-4703-4113-B27B-B8B98BBA4447}" destId="{C15D0402-4BAE-4BC8-83E2-E417EC8614B7}" srcOrd="2" destOrd="0" presId="urn:microsoft.com/office/officeart/2018/2/layout/IconVerticalSolidList"/>
    <dgm:cxn modelId="{7F0F05D9-E0C6-4C58-B5F5-F7415B49C0EC}" type="presParOf" srcId="{8BBB92A1-4703-4113-B27B-B8B98BBA4447}" destId="{C23AFACC-8DA2-4CB1-A37E-B18B8B60EB8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1C407AE-26F7-4115-AE9F-498DBB79CFE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5E7E262-DE31-4D5B-8016-E7B4ADD4EFEF}">
      <dgm:prSet/>
      <dgm:spPr/>
      <dgm:t>
        <a:bodyPr/>
        <a:lstStyle/>
        <a:p>
          <a:r>
            <a:rPr lang="en-IN"/>
            <a:t>CNNs (Convolutional Neural Networks) are specialized neural networks primarily used for </a:t>
          </a:r>
          <a:r>
            <a:rPr lang="en-IN" b="1"/>
            <a:t>computer vision</a:t>
          </a:r>
          <a:r>
            <a:rPr lang="en-IN"/>
            <a:t> tasks like image and video classification, object detection, pattern recognition, and face recognition.</a:t>
          </a:r>
          <a:endParaRPr lang="en-US"/>
        </a:p>
      </dgm:t>
    </dgm:pt>
    <dgm:pt modelId="{BDBD026D-BD58-4C7D-AB51-88AD6960FCD9}" type="parTrans" cxnId="{4CA26DEC-5D02-451F-B763-73FC984BF2AB}">
      <dgm:prSet/>
      <dgm:spPr/>
      <dgm:t>
        <a:bodyPr/>
        <a:lstStyle/>
        <a:p>
          <a:endParaRPr lang="en-US"/>
        </a:p>
      </dgm:t>
    </dgm:pt>
    <dgm:pt modelId="{86362417-1860-484B-99AD-460BE3E779C1}" type="sibTrans" cxnId="{4CA26DEC-5D02-451F-B763-73FC984BF2AB}">
      <dgm:prSet/>
      <dgm:spPr/>
      <dgm:t>
        <a:bodyPr/>
        <a:lstStyle/>
        <a:p>
          <a:endParaRPr lang="en-US"/>
        </a:p>
      </dgm:t>
    </dgm:pt>
    <dgm:pt modelId="{B927098E-FEA9-40D3-A286-E35A235486BC}">
      <dgm:prSet/>
      <dgm:spPr/>
      <dgm:t>
        <a:bodyPr/>
        <a:lstStyle/>
        <a:p>
          <a:r>
            <a:rPr lang="en-IN"/>
            <a:t>CNNs excel at processing and understanding </a:t>
          </a:r>
          <a:r>
            <a:rPr lang="en-IN" b="1"/>
            <a:t>visual data</a:t>
          </a:r>
          <a:r>
            <a:rPr lang="en-IN"/>
            <a:t> by identifying patterns such as edges, shapes, and textures in images.</a:t>
          </a:r>
          <a:endParaRPr lang="en-US"/>
        </a:p>
      </dgm:t>
    </dgm:pt>
    <dgm:pt modelId="{8642AD29-D5A4-4C5C-A036-ED7A3A0A7A75}" type="parTrans" cxnId="{D4B5966A-F112-4FF6-9DD1-04A8487949CC}">
      <dgm:prSet/>
      <dgm:spPr/>
      <dgm:t>
        <a:bodyPr/>
        <a:lstStyle/>
        <a:p>
          <a:endParaRPr lang="en-US"/>
        </a:p>
      </dgm:t>
    </dgm:pt>
    <dgm:pt modelId="{77FBB689-C204-4A65-B082-01876553AFA0}" type="sibTrans" cxnId="{D4B5966A-F112-4FF6-9DD1-04A8487949CC}">
      <dgm:prSet/>
      <dgm:spPr/>
      <dgm:t>
        <a:bodyPr/>
        <a:lstStyle/>
        <a:p>
          <a:endParaRPr lang="en-US"/>
        </a:p>
      </dgm:t>
    </dgm:pt>
    <dgm:pt modelId="{A785DD09-31E7-4C31-A8CA-8B41DAE5EB5C}" type="pres">
      <dgm:prSet presAssocID="{31C407AE-26F7-4115-AE9F-498DBB79CFE0}" presName="root" presStyleCnt="0">
        <dgm:presLayoutVars>
          <dgm:dir/>
          <dgm:resizeHandles val="exact"/>
        </dgm:presLayoutVars>
      </dgm:prSet>
      <dgm:spPr/>
    </dgm:pt>
    <dgm:pt modelId="{D0C8DE50-D0C3-465A-B5BE-7BE961FF34BD}" type="pres">
      <dgm:prSet presAssocID="{C5E7E262-DE31-4D5B-8016-E7B4ADD4EFEF}" presName="compNode" presStyleCnt="0"/>
      <dgm:spPr/>
    </dgm:pt>
    <dgm:pt modelId="{AAABC610-14E4-4436-BEE3-4E718F7E0C76}" type="pres">
      <dgm:prSet presAssocID="{C5E7E262-DE31-4D5B-8016-E7B4ADD4EFEF}" presName="bgRect" presStyleLbl="bgShp" presStyleIdx="0" presStyleCnt="2"/>
      <dgm:spPr/>
    </dgm:pt>
    <dgm:pt modelId="{0723C076-8E23-4860-9D8A-3EA94E9A9697}" type="pres">
      <dgm:prSet presAssocID="{C5E7E262-DE31-4D5B-8016-E7B4ADD4EFE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0A89E14E-9C3A-49E9-8E99-DC727A98B27D}" type="pres">
      <dgm:prSet presAssocID="{C5E7E262-DE31-4D5B-8016-E7B4ADD4EFEF}" presName="spaceRect" presStyleCnt="0"/>
      <dgm:spPr/>
    </dgm:pt>
    <dgm:pt modelId="{913409D4-519F-456F-B463-D8CBB9F3641C}" type="pres">
      <dgm:prSet presAssocID="{C5E7E262-DE31-4D5B-8016-E7B4ADD4EFEF}" presName="parTx" presStyleLbl="revTx" presStyleIdx="0" presStyleCnt="2">
        <dgm:presLayoutVars>
          <dgm:chMax val="0"/>
          <dgm:chPref val="0"/>
        </dgm:presLayoutVars>
      </dgm:prSet>
      <dgm:spPr/>
    </dgm:pt>
    <dgm:pt modelId="{4B2D364D-BCF8-4FC0-BAF9-97CFE564FECF}" type="pres">
      <dgm:prSet presAssocID="{86362417-1860-484B-99AD-460BE3E779C1}" presName="sibTrans" presStyleCnt="0"/>
      <dgm:spPr/>
    </dgm:pt>
    <dgm:pt modelId="{A355C6DF-524E-4564-B8D7-E8E2CD7CBDE4}" type="pres">
      <dgm:prSet presAssocID="{B927098E-FEA9-40D3-A286-E35A235486BC}" presName="compNode" presStyleCnt="0"/>
      <dgm:spPr/>
    </dgm:pt>
    <dgm:pt modelId="{BFBBE2FF-DD3E-4A85-B0A9-5C887BC10959}" type="pres">
      <dgm:prSet presAssocID="{B927098E-FEA9-40D3-A286-E35A235486BC}" presName="bgRect" presStyleLbl="bgShp" presStyleIdx="1" presStyleCnt="2"/>
      <dgm:spPr/>
    </dgm:pt>
    <dgm:pt modelId="{E044D170-5E07-4DB7-BFC0-AA1EABB895D2}" type="pres">
      <dgm:prSet presAssocID="{B927098E-FEA9-40D3-A286-E35A235486B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eb Design"/>
        </a:ext>
      </dgm:extLst>
    </dgm:pt>
    <dgm:pt modelId="{ADF40B82-400C-4DA6-9CC1-C174C6730E9B}" type="pres">
      <dgm:prSet presAssocID="{B927098E-FEA9-40D3-A286-E35A235486BC}" presName="spaceRect" presStyleCnt="0"/>
      <dgm:spPr/>
    </dgm:pt>
    <dgm:pt modelId="{941E46DE-D09F-4C15-83D1-CB0F476B0A68}" type="pres">
      <dgm:prSet presAssocID="{B927098E-FEA9-40D3-A286-E35A235486BC}" presName="parTx" presStyleLbl="revTx" presStyleIdx="1" presStyleCnt="2">
        <dgm:presLayoutVars>
          <dgm:chMax val="0"/>
          <dgm:chPref val="0"/>
        </dgm:presLayoutVars>
      </dgm:prSet>
      <dgm:spPr/>
    </dgm:pt>
  </dgm:ptLst>
  <dgm:cxnLst>
    <dgm:cxn modelId="{1194FB17-5006-448E-AA3A-B4E5F04FC771}" type="presOf" srcId="{B927098E-FEA9-40D3-A286-E35A235486BC}" destId="{941E46DE-D09F-4C15-83D1-CB0F476B0A68}" srcOrd="0" destOrd="0" presId="urn:microsoft.com/office/officeart/2018/2/layout/IconVerticalSolidList"/>
    <dgm:cxn modelId="{F5D45230-E551-4A75-8EFD-DABE57C8F3CF}" type="presOf" srcId="{31C407AE-26F7-4115-AE9F-498DBB79CFE0}" destId="{A785DD09-31E7-4C31-A8CA-8B41DAE5EB5C}" srcOrd="0" destOrd="0" presId="urn:microsoft.com/office/officeart/2018/2/layout/IconVerticalSolidList"/>
    <dgm:cxn modelId="{D4B5966A-F112-4FF6-9DD1-04A8487949CC}" srcId="{31C407AE-26F7-4115-AE9F-498DBB79CFE0}" destId="{B927098E-FEA9-40D3-A286-E35A235486BC}" srcOrd="1" destOrd="0" parTransId="{8642AD29-D5A4-4C5C-A036-ED7A3A0A7A75}" sibTransId="{77FBB689-C204-4A65-B082-01876553AFA0}"/>
    <dgm:cxn modelId="{0649037A-302E-4D2B-ABFF-D4111516080C}" type="presOf" srcId="{C5E7E262-DE31-4D5B-8016-E7B4ADD4EFEF}" destId="{913409D4-519F-456F-B463-D8CBB9F3641C}" srcOrd="0" destOrd="0" presId="urn:microsoft.com/office/officeart/2018/2/layout/IconVerticalSolidList"/>
    <dgm:cxn modelId="{4CA26DEC-5D02-451F-B763-73FC984BF2AB}" srcId="{31C407AE-26F7-4115-AE9F-498DBB79CFE0}" destId="{C5E7E262-DE31-4D5B-8016-E7B4ADD4EFEF}" srcOrd="0" destOrd="0" parTransId="{BDBD026D-BD58-4C7D-AB51-88AD6960FCD9}" sibTransId="{86362417-1860-484B-99AD-460BE3E779C1}"/>
    <dgm:cxn modelId="{F5987530-9277-4DED-A2D6-8BE811E2E5D5}" type="presParOf" srcId="{A785DD09-31E7-4C31-A8CA-8B41DAE5EB5C}" destId="{D0C8DE50-D0C3-465A-B5BE-7BE961FF34BD}" srcOrd="0" destOrd="0" presId="urn:microsoft.com/office/officeart/2018/2/layout/IconVerticalSolidList"/>
    <dgm:cxn modelId="{63386385-D402-4135-A6CC-22941AFEF835}" type="presParOf" srcId="{D0C8DE50-D0C3-465A-B5BE-7BE961FF34BD}" destId="{AAABC610-14E4-4436-BEE3-4E718F7E0C76}" srcOrd="0" destOrd="0" presId="urn:microsoft.com/office/officeart/2018/2/layout/IconVerticalSolidList"/>
    <dgm:cxn modelId="{5698B842-DAE1-434E-A055-BD21C538BF53}" type="presParOf" srcId="{D0C8DE50-D0C3-465A-B5BE-7BE961FF34BD}" destId="{0723C076-8E23-4860-9D8A-3EA94E9A9697}" srcOrd="1" destOrd="0" presId="urn:microsoft.com/office/officeart/2018/2/layout/IconVerticalSolidList"/>
    <dgm:cxn modelId="{30E04D9B-24EF-443D-8CBF-F70BC92C40C1}" type="presParOf" srcId="{D0C8DE50-D0C3-465A-B5BE-7BE961FF34BD}" destId="{0A89E14E-9C3A-49E9-8E99-DC727A98B27D}" srcOrd="2" destOrd="0" presId="urn:microsoft.com/office/officeart/2018/2/layout/IconVerticalSolidList"/>
    <dgm:cxn modelId="{F6274F5E-1EE9-4FDE-B9E6-99214B10659C}" type="presParOf" srcId="{D0C8DE50-D0C3-465A-B5BE-7BE961FF34BD}" destId="{913409D4-519F-456F-B463-D8CBB9F3641C}" srcOrd="3" destOrd="0" presId="urn:microsoft.com/office/officeart/2018/2/layout/IconVerticalSolidList"/>
    <dgm:cxn modelId="{A82FBE5F-C4E7-442E-86D0-BC60B638CA9C}" type="presParOf" srcId="{A785DD09-31E7-4C31-A8CA-8B41DAE5EB5C}" destId="{4B2D364D-BCF8-4FC0-BAF9-97CFE564FECF}" srcOrd="1" destOrd="0" presId="urn:microsoft.com/office/officeart/2018/2/layout/IconVerticalSolidList"/>
    <dgm:cxn modelId="{A8383DC4-F412-44A9-B31F-5CC6DE7D15BD}" type="presParOf" srcId="{A785DD09-31E7-4C31-A8CA-8B41DAE5EB5C}" destId="{A355C6DF-524E-4564-B8D7-E8E2CD7CBDE4}" srcOrd="2" destOrd="0" presId="urn:microsoft.com/office/officeart/2018/2/layout/IconVerticalSolidList"/>
    <dgm:cxn modelId="{58555CE0-279F-43E5-BDD6-6BAAD3591982}" type="presParOf" srcId="{A355C6DF-524E-4564-B8D7-E8E2CD7CBDE4}" destId="{BFBBE2FF-DD3E-4A85-B0A9-5C887BC10959}" srcOrd="0" destOrd="0" presId="urn:microsoft.com/office/officeart/2018/2/layout/IconVerticalSolidList"/>
    <dgm:cxn modelId="{D9D967AC-5DA8-4984-8218-33F7A001C46F}" type="presParOf" srcId="{A355C6DF-524E-4564-B8D7-E8E2CD7CBDE4}" destId="{E044D170-5E07-4DB7-BFC0-AA1EABB895D2}" srcOrd="1" destOrd="0" presId="urn:microsoft.com/office/officeart/2018/2/layout/IconVerticalSolidList"/>
    <dgm:cxn modelId="{920F1C05-9B4B-4C5D-BEFB-BB2B9E817E1A}" type="presParOf" srcId="{A355C6DF-524E-4564-B8D7-E8E2CD7CBDE4}" destId="{ADF40B82-400C-4DA6-9CC1-C174C6730E9B}" srcOrd="2" destOrd="0" presId="urn:microsoft.com/office/officeart/2018/2/layout/IconVerticalSolidList"/>
    <dgm:cxn modelId="{AFDC2D4F-ABEA-4D8A-AA4B-BC84414070A1}" type="presParOf" srcId="{A355C6DF-524E-4564-B8D7-E8E2CD7CBDE4}" destId="{941E46DE-D09F-4C15-83D1-CB0F476B0A6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BF811F-DCC9-4718-AAAD-F684A12F660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C72DDC-CFBE-4747-9EC9-74CC12EB2BD5}">
      <dgm:prSet/>
      <dgm:spPr/>
      <dgm:t>
        <a:bodyPr/>
        <a:lstStyle/>
        <a:p>
          <a:r>
            <a:rPr lang="en-IN"/>
            <a:t>Like traditional neural networks, CNNs are composed of </a:t>
          </a:r>
          <a:r>
            <a:rPr lang="en-IN" b="1"/>
            <a:t>layers</a:t>
          </a:r>
          <a:r>
            <a:rPr lang="en-IN"/>
            <a:t>: </a:t>
          </a:r>
          <a:endParaRPr lang="en-US"/>
        </a:p>
      </dgm:t>
    </dgm:pt>
    <dgm:pt modelId="{FA148104-38CF-4C9B-A709-6CF8DAA3E7EB}" type="parTrans" cxnId="{108B4941-1DB7-4738-9F3F-027FF62D6A88}">
      <dgm:prSet/>
      <dgm:spPr/>
      <dgm:t>
        <a:bodyPr/>
        <a:lstStyle/>
        <a:p>
          <a:endParaRPr lang="en-US"/>
        </a:p>
      </dgm:t>
    </dgm:pt>
    <dgm:pt modelId="{D6F1F8F5-D0F8-405B-AA4A-80EEB92B5D8F}" type="sibTrans" cxnId="{108B4941-1DB7-4738-9F3F-027FF62D6A88}">
      <dgm:prSet/>
      <dgm:spPr/>
      <dgm:t>
        <a:bodyPr/>
        <a:lstStyle/>
        <a:p>
          <a:endParaRPr lang="en-US"/>
        </a:p>
      </dgm:t>
    </dgm:pt>
    <dgm:pt modelId="{FEA20CFE-A978-4123-8071-B1A26E6CD9A8}">
      <dgm:prSet/>
      <dgm:spPr/>
      <dgm:t>
        <a:bodyPr/>
        <a:lstStyle/>
        <a:p>
          <a:r>
            <a:rPr lang="en-IN"/>
            <a:t>input layer</a:t>
          </a:r>
          <a:endParaRPr lang="en-US"/>
        </a:p>
      </dgm:t>
    </dgm:pt>
    <dgm:pt modelId="{691043D4-7207-480D-8598-5399D58A90B6}" type="parTrans" cxnId="{9AA85600-9337-45D6-8EEA-8890A3BCC9DB}">
      <dgm:prSet/>
      <dgm:spPr/>
      <dgm:t>
        <a:bodyPr/>
        <a:lstStyle/>
        <a:p>
          <a:endParaRPr lang="en-US"/>
        </a:p>
      </dgm:t>
    </dgm:pt>
    <dgm:pt modelId="{1ABD711B-44DB-4338-9DF1-56E12222358C}" type="sibTrans" cxnId="{9AA85600-9337-45D6-8EEA-8890A3BCC9DB}">
      <dgm:prSet/>
      <dgm:spPr/>
      <dgm:t>
        <a:bodyPr/>
        <a:lstStyle/>
        <a:p>
          <a:endParaRPr lang="en-US"/>
        </a:p>
      </dgm:t>
    </dgm:pt>
    <dgm:pt modelId="{FB53E8F7-FD69-47B1-B86D-E056FEE53C54}">
      <dgm:prSet/>
      <dgm:spPr/>
      <dgm:t>
        <a:bodyPr/>
        <a:lstStyle/>
        <a:p>
          <a:r>
            <a:rPr lang="en-IN"/>
            <a:t>hidden layers</a:t>
          </a:r>
          <a:endParaRPr lang="en-US"/>
        </a:p>
      </dgm:t>
    </dgm:pt>
    <dgm:pt modelId="{7DED7EC2-B5D8-473E-A156-C2366A3006BB}" type="parTrans" cxnId="{9630CBE1-FC5A-4268-85F1-07A3BC416A8D}">
      <dgm:prSet/>
      <dgm:spPr/>
      <dgm:t>
        <a:bodyPr/>
        <a:lstStyle/>
        <a:p>
          <a:endParaRPr lang="en-US"/>
        </a:p>
      </dgm:t>
    </dgm:pt>
    <dgm:pt modelId="{4F2E6127-C3B5-449A-AA74-0997B3EE51F2}" type="sibTrans" cxnId="{9630CBE1-FC5A-4268-85F1-07A3BC416A8D}">
      <dgm:prSet/>
      <dgm:spPr/>
      <dgm:t>
        <a:bodyPr/>
        <a:lstStyle/>
        <a:p>
          <a:endParaRPr lang="en-US"/>
        </a:p>
      </dgm:t>
    </dgm:pt>
    <dgm:pt modelId="{B0659980-0C38-4053-B0D7-5EFE8BD2C881}">
      <dgm:prSet/>
      <dgm:spPr/>
      <dgm:t>
        <a:bodyPr/>
        <a:lstStyle/>
        <a:p>
          <a:r>
            <a:rPr lang="en-IN"/>
            <a:t>output layer</a:t>
          </a:r>
          <a:endParaRPr lang="en-US"/>
        </a:p>
      </dgm:t>
    </dgm:pt>
    <dgm:pt modelId="{95CDE61E-6FF7-47F1-B0B3-FCCBA3B83AE3}" type="parTrans" cxnId="{F32AD992-37B8-4E72-967D-0B02845A5207}">
      <dgm:prSet/>
      <dgm:spPr/>
      <dgm:t>
        <a:bodyPr/>
        <a:lstStyle/>
        <a:p>
          <a:endParaRPr lang="en-US"/>
        </a:p>
      </dgm:t>
    </dgm:pt>
    <dgm:pt modelId="{F96C064D-D1E4-49BE-873A-28725E4A129B}" type="sibTrans" cxnId="{F32AD992-37B8-4E72-967D-0B02845A5207}">
      <dgm:prSet/>
      <dgm:spPr/>
      <dgm:t>
        <a:bodyPr/>
        <a:lstStyle/>
        <a:p>
          <a:endParaRPr lang="en-US"/>
        </a:p>
      </dgm:t>
    </dgm:pt>
    <dgm:pt modelId="{8D7F4548-019D-4059-909D-5BE0DDB1EE1A}">
      <dgm:prSet/>
      <dgm:spPr/>
      <dgm:t>
        <a:bodyPr/>
        <a:lstStyle/>
        <a:p>
          <a:r>
            <a:rPr lang="en-IN"/>
            <a:t>CNN layers are connected through nodes, each node having an associated </a:t>
          </a:r>
          <a:r>
            <a:rPr lang="en-IN" b="1"/>
            <a:t>weight</a:t>
          </a:r>
          <a:r>
            <a:rPr lang="en-IN"/>
            <a:t> and </a:t>
          </a:r>
          <a:r>
            <a:rPr lang="en-IN" b="1"/>
            <a:t>threshold</a:t>
          </a:r>
          <a:r>
            <a:rPr lang="en-IN"/>
            <a:t>. </a:t>
          </a:r>
          <a:endParaRPr lang="en-US"/>
        </a:p>
      </dgm:t>
    </dgm:pt>
    <dgm:pt modelId="{AA22E18C-BD4A-41DC-8089-3771124151B7}" type="parTrans" cxnId="{317C98FF-E055-4A74-9261-4F0A46D25167}">
      <dgm:prSet/>
      <dgm:spPr/>
      <dgm:t>
        <a:bodyPr/>
        <a:lstStyle/>
        <a:p>
          <a:endParaRPr lang="en-US"/>
        </a:p>
      </dgm:t>
    </dgm:pt>
    <dgm:pt modelId="{5D0AEA50-611E-422E-B7A2-D5D50238522C}" type="sibTrans" cxnId="{317C98FF-E055-4A74-9261-4F0A46D25167}">
      <dgm:prSet/>
      <dgm:spPr/>
      <dgm:t>
        <a:bodyPr/>
        <a:lstStyle/>
        <a:p>
          <a:endParaRPr lang="en-US"/>
        </a:p>
      </dgm:t>
    </dgm:pt>
    <dgm:pt modelId="{A21655DC-7000-4EFB-A795-79245ABB3EAA}">
      <dgm:prSet/>
      <dgm:spPr/>
      <dgm:t>
        <a:bodyPr/>
        <a:lstStyle/>
        <a:p>
          <a:r>
            <a:rPr lang="en-IN"/>
            <a:t>If the output from a node exceeds the threshold, it activates and passes data to the next layer.</a:t>
          </a:r>
          <a:endParaRPr lang="en-US"/>
        </a:p>
      </dgm:t>
    </dgm:pt>
    <dgm:pt modelId="{02378AD0-5F5B-4B89-AB16-6718DAF369D1}" type="parTrans" cxnId="{11C4FC9B-3DE9-4AC2-B4CB-B37D27519CD6}">
      <dgm:prSet/>
      <dgm:spPr/>
      <dgm:t>
        <a:bodyPr/>
        <a:lstStyle/>
        <a:p>
          <a:endParaRPr lang="en-US"/>
        </a:p>
      </dgm:t>
    </dgm:pt>
    <dgm:pt modelId="{8DECC8A6-6B9E-477B-A870-416831644891}" type="sibTrans" cxnId="{11C4FC9B-3DE9-4AC2-B4CB-B37D27519CD6}">
      <dgm:prSet/>
      <dgm:spPr/>
      <dgm:t>
        <a:bodyPr/>
        <a:lstStyle/>
        <a:p>
          <a:endParaRPr lang="en-US"/>
        </a:p>
      </dgm:t>
    </dgm:pt>
    <dgm:pt modelId="{281DA512-B87D-4A03-BA04-4F16FC7D8354}" type="pres">
      <dgm:prSet presAssocID="{9BBF811F-DCC9-4718-AAAD-F684A12F6606}" presName="root" presStyleCnt="0">
        <dgm:presLayoutVars>
          <dgm:dir/>
          <dgm:resizeHandles val="exact"/>
        </dgm:presLayoutVars>
      </dgm:prSet>
      <dgm:spPr/>
    </dgm:pt>
    <dgm:pt modelId="{F37AF97E-9D11-4C96-ACDB-91BEA65FF225}" type="pres">
      <dgm:prSet presAssocID="{B7C72DDC-CFBE-4747-9EC9-74CC12EB2BD5}" presName="compNode" presStyleCnt="0"/>
      <dgm:spPr/>
    </dgm:pt>
    <dgm:pt modelId="{A5CD32DE-C2D9-41F0-9905-292E2FE6D5DD}" type="pres">
      <dgm:prSet presAssocID="{B7C72DDC-CFBE-4747-9EC9-74CC12EB2BD5}" presName="bgRect" presStyleLbl="bgShp" presStyleIdx="0" presStyleCnt="3"/>
      <dgm:spPr/>
    </dgm:pt>
    <dgm:pt modelId="{441B8408-98B2-4C08-824E-53CA2FFB26E7}" type="pres">
      <dgm:prSet presAssocID="{B7C72DDC-CFBE-4747-9EC9-74CC12EB2BD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CE3A870B-E6DC-4F65-8AF1-51052F5C87CA}" type="pres">
      <dgm:prSet presAssocID="{B7C72DDC-CFBE-4747-9EC9-74CC12EB2BD5}" presName="spaceRect" presStyleCnt="0"/>
      <dgm:spPr/>
    </dgm:pt>
    <dgm:pt modelId="{488AEFF4-FCAD-48C9-8A7D-6CC93B592442}" type="pres">
      <dgm:prSet presAssocID="{B7C72DDC-CFBE-4747-9EC9-74CC12EB2BD5}" presName="parTx" presStyleLbl="revTx" presStyleIdx="0" presStyleCnt="4">
        <dgm:presLayoutVars>
          <dgm:chMax val="0"/>
          <dgm:chPref val="0"/>
        </dgm:presLayoutVars>
      </dgm:prSet>
      <dgm:spPr/>
    </dgm:pt>
    <dgm:pt modelId="{D1BCE6B6-15BB-477C-8BC0-605217000C0D}" type="pres">
      <dgm:prSet presAssocID="{B7C72DDC-CFBE-4747-9EC9-74CC12EB2BD5}" presName="desTx" presStyleLbl="revTx" presStyleIdx="1" presStyleCnt="4">
        <dgm:presLayoutVars/>
      </dgm:prSet>
      <dgm:spPr/>
    </dgm:pt>
    <dgm:pt modelId="{11E2CEC8-89B8-42A2-9B60-8CAC052D486F}" type="pres">
      <dgm:prSet presAssocID="{D6F1F8F5-D0F8-405B-AA4A-80EEB92B5D8F}" presName="sibTrans" presStyleCnt="0"/>
      <dgm:spPr/>
    </dgm:pt>
    <dgm:pt modelId="{9420EF61-0011-489F-902A-BC42FEEF6052}" type="pres">
      <dgm:prSet presAssocID="{8D7F4548-019D-4059-909D-5BE0DDB1EE1A}" presName="compNode" presStyleCnt="0"/>
      <dgm:spPr/>
    </dgm:pt>
    <dgm:pt modelId="{01A9F6E0-C0F9-498D-8490-09C53214582C}" type="pres">
      <dgm:prSet presAssocID="{8D7F4548-019D-4059-909D-5BE0DDB1EE1A}" presName="bgRect" presStyleLbl="bgShp" presStyleIdx="1" presStyleCnt="3"/>
      <dgm:spPr/>
    </dgm:pt>
    <dgm:pt modelId="{6052D166-D3AD-4DC7-98FB-1F72BD29EEBB}" type="pres">
      <dgm:prSet presAssocID="{8D7F4548-019D-4059-909D-5BE0DDB1EE1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atellite dish"/>
        </a:ext>
      </dgm:extLst>
    </dgm:pt>
    <dgm:pt modelId="{A0A52EF1-C92B-4436-BB32-DB32BE06399F}" type="pres">
      <dgm:prSet presAssocID="{8D7F4548-019D-4059-909D-5BE0DDB1EE1A}" presName="spaceRect" presStyleCnt="0"/>
      <dgm:spPr/>
    </dgm:pt>
    <dgm:pt modelId="{78B1BD05-4889-4B54-929E-A927C90C07FD}" type="pres">
      <dgm:prSet presAssocID="{8D7F4548-019D-4059-909D-5BE0DDB1EE1A}" presName="parTx" presStyleLbl="revTx" presStyleIdx="2" presStyleCnt="4">
        <dgm:presLayoutVars>
          <dgm:chMax val="0"/>
          <dgm:chPref val="0"/>
        </dgm:presLayoutVars>
      </dgm:prSet>
      <dgm:spPr/>
    </dgm:pt>
    <dgm:pt modelId="{EF9017DC-A7AE-474E-A5DA-978687D28590}" type="pres">
      <dgm:prSet presAssocID="{5D0AEA50-611E-422E-B7A2-D5D50238522C}" presName="sibTrans" presStyleCnt="0"/>
      <dgm:spPr/>
    </dgm:pt>
    <dgm:pt modelId="{09A124AA-0E13-4D72-BDFF-E3C173F060F4}" type="pres">
      <dgm:prSet presAssocID="{A21655DC-7000-4EFB-A795-79245ABB3EAA}" presName="compNode" presStyleCnt="0"/>
      <dgm:spPr/>
    </dgm:pt>
    <dgm:pt modelId="{BE888561-1256-434E-A343-782479ECC5DD}" type="pres">
      <dgm:prSet presAssocID="{A21655DC-7000-4EFB-A795-79245ABB3EAA}" presName="bgRect" presStyleLbl="bgShp" presStyleIdx="2" presStyleCnt="3"/>
      <dgm:spPr/>
    </dgm:pt>
    <dgm:pt modelId="{ED8AFDF5-EA6C-4BA5-9F87-2770B5259EAA}" type="pres">
      <dgm:prSet presAssocID="{A21655DC-7000-4EFB-A795-79245ABB3EA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16CF5BEC-8CFE-4CFE-93B3-7E2EFCE0CA23}" type="pres">
      <dgm:prSet presAssocID="{A21655DC-7000-4EFB-A795-79245ABB3EAA}" presName="spaceRect" presStyleCnt="0"/>
      <dgm:spPr/>
    </dgm:pt>
    <dgm:pt modelId="{475BC086-9C99-4257-BF51-5DC6A5F2DD7C}" type="pres">
      <dgm:prSet presAssocID="{A21655DC-7000-4EFB-A795-79245ABB3EAA}" presName="parTx" presStyleLbl="revTx" presStyleIdx="3" presStyleCnt="4">
        <dgm:presLayoutVars>
          <dgm:chMax val="0"/>
          <dgm:chPref val="0"/>
        </dgm:presLayoutVars>
      </dgm:prSet>
      <dgm:spPr/>
    </dgm:pt>
  </dgm:ptLst>
  <dgm:cxnLst>
    <dgm:cxn modelId="{9AA85600-9337-45D6-8EEA-8890A3BCC9DB}" srcId="{B7C72DDC-CFBE-4747-9EC9-74CC12EB2BD5}" destId="{FEA20CFE-A978-4123-8071-B1A26E6CD9A8}" srcOrd="0" destOrd="0" parTransId="{691043D4-7207-480D-8598-5399D58A90B6}" sibTransId="{1ABD711B-44DB-4338-9DF1-56E12222358C}"/>
    <dgm:cxn modelId="{1A16E10F-EC93-42B3-AF6F-BB3A1DE2BE89}" type="presOf" srcId="{FB53E8F7-FD69-47B1-B86D-E056FEE53C54}" destId="{D1BCE6B6-15BB-477C-8BC0-605217000C0D}" srcOrd="0" destOrd="1" presId="urn:microsoft.com/office/officeart/2018/2/layout/IconVerticalSolidList"/>
    <dgm:cxn modelId="{108B4941-1DB7-4738-9F3F-027FF62D6A88}" srcId="{9BBF811F-DCC9-4718-AAAD-F684A12F6606}" destId="{B7C72DDC-CFBE-4747-9EC9-74CC12EB2BD5}" srcOrd="0" destOrd="0" parTransId="{FA148104-38CF-4C9B-A709-6CF8DAA3E7EB}" sibTransId="{D6F1F8F5-D0F8-405B-AA4A-80EEB92B5D8F}"/>
    <dgm:cxn modelId="{6143CE5B-1175-4562-8DF3-3062DFA89FE8}" type="presOf" srcId="{8D7F4548-019D-4059-909D-5BE0DDB1EE1A}" destId="{78B1BD05-4889-4B54-929E-A927C90C07FD}" srcOrd="0" destOrd="0" presId="urn:microsoft.com/office/officeart/2018/2/layout/IconVerticalSolidList"/>
    <dgm:cxn modelId="{D9811375-0FA6-4D47-B616-D22BBB3EDC82}" type="presOf" srcId="{B7C72DDC-CFBE-4747-9EC9-74CC12EB2BD5}" destId="{488AEFF4-FCAD-48C9-8A7D-6CC93B592442}" srcOrd="0" destOrd="0" presId="urn:microsoft.com/office/officeart/2018/2/layout/IconVerticalSolidList"/>
    <dgm:cxn modelId="{B205EB80-469B-4650-A528-DD2D4A5A842E}" type="presOf" srcId="{9BBF811F-DCC9-4718-AAAD-F684A12F6606}" destId="{281DA512-B87D-4A03-BA04-4F16FC7D8354}" srcOrd="0" destOrd="0" presId="urn:microsoft.com/office/officeart/2018/2/layout/IconVerticalSolidList"/>
    <dgm:cxn modelId="{F32AD992-37B8-4E72-967D-0B02845A5207}" srcId="{B7C72DDC-CFBE-4747-9EC9-74CC12EB2BD5}" destId="{B0659980-0C38-4053-B0D7-5EFE8BD2C881}" srcOrd="2" destOrd="0" parTransId="{95CDE61E-6FF7-47F1-B0B3-FCCBA3B83AE3}" sibTransId="{F96C064D-D1E4-49BE-873A-28725E4A129B}"/>
    <dgm:cxn modelId="{11C4FC9B-3DE9-4AC2-B4CB-B37D27519CD6}" srcId="{9BBF811F-DCC9-4718-AAAD-F684A12F6606}" destId="{A21655DC-7000-4EFB-A795-79245ABB3EAA}" srcOrd="2" destOrd="0" parTransId="{02378AD0-5F5B-4B89-AB16-6718DAF369D1}" sibTransId="{8DECC8A6-6B9E-477B-A870-416831644891}"/>
    <dgm:cxn modelId="{CA404EA9-E57C-464E-9B7C-AF9169DCBD30}" type="presOf" srcId="{B0659980-0C38-4053-B0D7-5EFE8BD2C881}" destId="{D1BCE6B6-15BB-477C-8BC0-605217000C0D}" srcOrd="0" destOrd="2" presId="urn:microsoft.com/office/officeart/2018/2/layout/IconVerticalSolidList"/>
    <dgm:cxn modelId="{42904AAD-A5C3-44C9-A370-8976B1C4F4A3}" type="presOf" srcId="{FEA20CFE-A978-4123-8071-B1A26E6CD9A8}" destId="{D1BCE6B6-15BB-477C-8BC0-605217000C0D}" srcOrd="0" destOrd="0" presId="urn:microsoft.com/office/officeart/2018/2/layout/IconVerticalSolidList"/>
    <dgm:cxn modelId="{78AF03D4-5BFB-412C-ABF8-C3FBBD24FD59}" type="presOf" srcId="{A21655DC-7000-4EFB-A795-79245ABB3EAA}" destId="{475BC086-9C99-4257-BF51-5DC6A5F2DD7C}" srcOrd="0" destOrd="0" presId="urn:microsoft.com/office/officeart/2018/2/layout/IconVerticalSolidList"/>
    <dgm:cxn modelId="{9630CBE1-FC5A-4268-85F1-07A3BC416A8D}" srcId="{B7C72DDC-CFBE-4747-9EC9-74CC12EB2BD5}" destId="{FB53E8F7-FD69-47B1-B86D-E056FEE53C54}" srcOrd="1" destOrd="0" parTransId="{7DED7EC2-B5D8-473E-A156-C2366A3006BB}" sibTransId="{4F2E6127-C3B5-449A-AA74-0997B3EE51F2}"/>
    <dgm:cxn modelId="{317C98FF-E055-4A74-9261-4F0A46D25167}" srcId="{9BBF811F-DCC9-4718-AAAD-F684A12F6606}" destId="{8D7F4548-019D-4059-909D-5BE0DDB1EE1A}" srcOrd="1" destOrd="0" parTransId="{AA22E18C-BD4A-41DC-8089-3771124151B7}" sibTransId="{5D0AEA50-611E-422E-B7A2-D5D50238522C}"/>
    <dgm:cxn modelId="{504F62B9-E940-4456-9750-F2E53729EF2B}" type="presParOf" srcId="{281DA512-B87D-4A03-BA04-4F16FC7D8354}" destId="{F37AF97E-9D11-4C96-ACDB-91BEA65FF225}" srcOrd="0" destOrd="0" presId="urn:microsoft.com/office/officeart/2018/2/layout/IconVerticalSolidList"/>
    <dgm:cxn modelId="{D9E786BA-D350-4B2D-BE74-2FF9383C2E45}" type="presParOf" srcId="{F37AF97E-9D11-4C96-ACDB-91BEA65FF225}" destId="{A5CD32DE-C2D9-41F0-9905-292E2FE6D5DD}" srcOrd="0" destOrd="0" presId="urn:microsoft.com/office/officeart/2018/2/layout/IconVerticalSolidList"/>
    <dgm:cxn modelId="{A1A2EB66-C0A0-40B9-AF8E-B6532DED301D}" type="presParOf" srcId="{F37AF97E-9D11-4C96-ACDB-91BEA65FF225}" destId="{441B8408-98B2-4C08-824E-53CA2FFB26E7}" srcOrd="1" destOrd="0" presId="urn:microsoft.com/office/officeart/2018/2/layout/IconVerticalSolidList"/>
    <dgm:cxn modelId="{A430D6BE-FC70-4B05-9BF3-9F6A4D458B6F}" type="presParOf" srcId="{F37AF97E-9D11-4C96-ACDB-91BEA65FF225}" destId="{CE3A870B-E6DC-4F65-8AF1-51052F5C87CA}" srcOrd="2" destOrd="0" presId="urn:microsoft.com/office/officeart/2018/2/layout/IconVerticalSolidList"/>
    <dgm:cxn modelId="{4D8D15B3-0DD5-450C-A167-850FDD58AA40}" type="presParOf" srcId="{F37AF97E-9D11-4C96-ACDB-91BEA65FF225}" destId="{488AEFF4-FCAD-48C9-8A7D-6CC93B592442}" srcOrd="3" destOrd="0" presId="urn:microsoft.com/office/officeart/2018/2/layout/IconVerticalSolidList"/>
    <dgm:cxn modelId="{19304FFC-863B-42C3-B2B5-C70DCFD005DE}" type="presParOf" srcId="{F37AF97E-9D11-4C96-ACDB-91BEA65FF225}" destId="{D1BCE6B6-15BB-477C-8BC0-605217000C0D}" srcOrd="4" destOrd="0" presId="urn:microsoft.com/office/officeart/2018/2/layout/IconVerticalSolidList"/>
    <dgm:cxn modelId="{B2BFEB94-4043-4ED7-B837-F04B16511D9F}" type="presParOf" srcId="{281DA512-B87D-4A03-BA04-4F16FC7D8354}" destId="{11E2CEC8-89B8-42A2-9B60-8CAC052D486F}" srcOrd="1" destOrd="0" presId="urn:microsoft.com/office/officeart/2018/2/layout/IconVerticalSolidList"/>
    <dgm:cxn modelId="{68E00B95-0815-4EBF-936A-5FD6F9164773}" type="presParOf" srcId="{281DA512-B87D-4A03-BA04-4F16FC7D8354}" destId="{9420EF61-0011-489F-902A-BC42FEEF6052}" srcOrd="2" destOrd="0" presId="urn:microsoft.com/office/officeart/2018/2/layout/IconVerticalSolidList"/>
    <dgm:cxn modelId="{B66734C9-C4B0-4A71-86C6-17B2BC24984D}" type="presParOf" srcId="{9420EF61-0011-489F-902A-BC42FEEF6052}" destId="{01A9F6E0-C0F9-498D-8490-09C53214582C}" srcOrd="0" destOrd="0" presId="urn:microsoft.com/office/officeart/2018/2/layout/IconVerticalSolidList"/>
    <dgm:cxn modelId="{B4DF88E9-B894-4008-9F08-2E41F03724B3}" type="presParOf" srcId="{9420EF61-0011-489F-902A-BC42FEEF6052}" destId="{6052D166-D3AD-4DC7-98FB-1F72BD29EEBB}" srcOrd="1" destOrd="0" presId="urn:microsoft.com/office/officeart/2018/2/layout/IconVerticalSolidList"/>
    <dgm:cxn modelId="{3237DF8E-BB30-45A7-9040-22CBD3E46FA3}" type="presParOf" srcId="{9420EF61-0011-489F-902A-BC42FEEF6052}" destId="{A0A52EF1-C92B-4436-BB32-DB32BE06399F}" srcOrd="2" destOrd="0" presId="urn:microsoft.com/office/officeart/2018/2/layout/IconVerticalSolidList"/>
    <dgm:cxn modelId="{97D1EB27-5876-47F5-92BA-84F09B9E7184}" type="presParOf" srcId="{9420EF61-0011-489F-902A-BC42FEEF6052}" destId="{78B1BD05-4889-4B54-929E-A927C90C07FD}" srcOrd="3" destOrd="0" presId="urn:microsoft.com/office/officeart/2018/2/layout/IconVerticalSolidList"/>
    <dgm:cxn modelId="{8F9D4CC8-DC33-4D2B-9168-BF719D8703E1}" type="presParOf" srcId="{281DA512-B87D-4A03-BA04-4F16FC7D8354}" destId="{EF9017DC-A7AE-474E-A5DA-978687D28590}" srcOrd="3" destOrd="0" presId="urn:microsoft.com/office/officeart/2018/2/layout/IconVerticalSolidList"/>
    <dgm:cxn modelId="{CBC83773-973C-48F3-839F-03E240A18153}" type="presParOf" srcId="{281DA512-B87D-4A03-BA04-4F16FC7D8354}" destId="{09A124AA-0E13-4D72-BDFF-E3C173F060F4}" srcOrd="4" destOrd="0" presId="urn:microsoft.com/office/officeart/2018/2/layout/IconVerticalSolidList"/>
    <dgm:cxn modelId="{01BAE72A-A6D9-4E4D-B713-60CCC38FE341}" type="presParOf" srcId="{09A124AA-0E13-4D72-BDFF-E3C173F060F4}" destId="{BE888561-1256-434E-A343-782479ECC5DD}" srcOrd="0" destOrd="0" presId="urn:microsoft.com/office/officeart/2018/2/layout/IconVerticalSolidList"/>
    <dgm:cxn modelId="{2D9A67D3-FB90-4B02-9593-9686D7940E5A}" type="presParOf" srcId="{09A124AA-0E13-4D72-BDFF-E3C173F060F4}" destId="{ED8AFDF5-EA6C-4BA5-9F87-2770B5259EAA}" srcOrd="1" destOrd="0" presId="urn:microsoft.com/office/officeart/2018/2/layout/IconVerticalSolidList"/>
    <dgm:cxn modelId="{71AF7EA1-E3EA-4069-BB28-E6C69C498E84}" type="presParOf" srcId="{09A124AA-0E13-4D72-BDFF-E3C173F060F4}" destId="{16CF5BEC-8CFE-4CFE-93B3-7E2EFCE0CA23}" srcOrd="2" destOrd="0" presId="urn:microsoft.com/office/officeart/2018/2/layout/IconVerticalSolidList"/>
    <dgm:cxn modelId="{B32D4439-EFA2-42C9-9545-D7F2DACCF238}" type="presParOf" srcId="{09A124AA-0E13-4D72-BDFF-E3C173F060F4}" destId="{475BC086-9C99-4257-BF51-5DC6A5F2DD7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5BE5FCE-A5C4-4670-8599-C6D23379FE3A}"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E76703B-7542-4F1A-BA36-1CAB8464802A}">
      <dgm:prSet custT="1"/>
      <dgm:spPr/>
      <dgm:t>
        <a:bodyPr/>
        <a:lstStyle/>
        <a:p>
          <a:pPr algn="just">
            <a:lnSpc>
              <a:spcPct val="100000"/>
            </a:lnSpc>
            <a:defRPr b="1"/>
          </a:pPr>
          <a:r>
            <a:rPr lang="en-IN" sz="2400" b="1"/>
            <a:t>Convolutional Layer</a:t>
          </a:r>
          <a:r>
            <a:rPr lang="en-IN" sz="2400"/>
            <a:t>: </a:t>
          </a:r>
          <a:endParaRPr lang="en-US" sz="2400"/>
        </a:p>
      </dgm:t>
    </dgm:pt>
    <dgm:pt modelId="{42FE1411-F24B-4434-A12E-53AA52B34031}" type="parTrans" cxnId="{22AB482B-8E1C-4298-A6B6-8EFF1A5FAA74}">
      <dgm:prSet/>
      <dgm:spPr/>
      <dgm:t>
        <a:bodyPr/>
        <a:lstStyle/>
        <a:p>
          <a:pPr algn="just"/>
          <a:endParaRPr lang="en-US" sz="2400"/>
        </a:p>
      </dgm:t>
    </dgm:pt>
    <dgm:pt modelId="{72E1544F-238F-44D5-9EC6-C42CA655D126}" type="sibTrans" cxnId="{22AB482B-8E1C-4298-A6B6-8EFF1A5FAA74}">
      <dgm:prSet/>
      <dgm:spPr/>
      <dgm:t>
        <a:bodyPr/>
        <a:lstStyle/>
        <a:p>
          <a:pPr algn="just"/>
          <a:endParaRPr lang="en-US" sz="2400"/>
        </a:p>
      </dgm:t>
    </dgm:pt>
    <dgm:pt modelId="{617217B6-1723-4E27-BDF0-30175A1966F9}">
      <dgm:prSet custT="1"/>
      <dgm:spPr/>
      <dgm:t>
        <a:bodyPr/>
        <a:lstStyle/>
        <a:p>
          <a:pPr algn="just">
            <a:lnSpc>
              <a:spcPct val="100000"/>
            </a:lnSpc>
          </a:pPr>
          <a:r>
            <a:rPr lang="en-IN" sz="1800"/>
            <a:t>The primary layer in a CNN that performs convolution operations on the input image, identifying features like edges, corners, and textures.</a:t>
          </a:r>
          <a:endParaRPr lang="en-US" sz="1800"/>
        </a:p>
      </dgm:t>
    </dgm:pt>
    <dgm:pt modelId="{644145E1-6F95-4ADD-95DF-DFE4A3A0B172}" type="parTrans" cxnId="{20B4BF87-DAF3-4443-A70D-CEE9817F41AE}">
      <dgm:prSet/>
      <dgm:spPr/>
      <dgm:t>
        <a:bodyPr/>
        <a:lstStyle/>
        <a:p>
          <a:pPr algn="just"/>
          <a:endParaRPr lang="en-US" sz="2400"/>
        </a:p>
      </dgm:t>
    </dgm:pt>
    <dgm:pt modelId="{F0ED62FE-0B24-4D62-8527-5ED323F1F222}" type="sibTrans" cxnId="{20B4BF87-DAF3-4443-A70D-CEE9817F41AE}">
      <dgm:prSet/>
      <dgm:spPr/>
      <dgm:t>
        <a:bodyPr/>
        <a:lstStyle/>
        <a:p>
          <a:pPr algn="just"/>
          <a:endParaRPr lang="en-US" sz="2400"/>
        </a:p>
      </dgm:t>
    </dgm:pt>
    <dgm:pt modelId="{0E008B53-59B8-4964-9CDE-4F9DA048BB50}">
      <dgm:prSet custT="1"/>
      <dgm:spPr/>
      <dgm:t>
        <a:bodyPr/>
        <a:lstStyle/>
        <a:p>
          <a:pPr algn="just"/>
          <a:r>
            <a:rPr lang="en-IN" sz="1800"/>
            <a:t>Uses filters (kernels) to slide over the image, producing feature maps that highlight the presence of particular patterns.</a:t>
          </a:r>
          <a:endParaRPr lang="en-US" sz="1800"/>
        </a:p>
      </dgm:t>
    </dgm:pt>
    <dgm:pt modelId="{064A71C8-D495-4F25-A390-102129621600}" type="parTrans" cxnId="{4DA821E8-32D5-41C8-B854-F6BB117DE3F0}">
      <dgm:prSet/>
      <dgm:spPr/>
      <dgm:t>
        <a:bodyPr/>
        <a:lstStyle/>
        <a:p>
          <a:pPr algn="just"/>
          <a:endParaRPr lang="en-US" sz="2400"/>
        </a:p>
      </dgm:t>
    </dgm:pt>
    <dgm:pt modelId="{BD5A386A-CB91-4A59-B902-5A012C6F6989}" type="sibTrans" cxnId="{4DA821E8-32D5-41C8-B854-F6BB117DE3F0}">
      <dgm:prSet/>
      <dgm:spPr/>
      <dgm:t>
        <a:bodyPr/>
        <a:lstStyle/>
        <a:p>
          <a:pPr algn="just"/>
          <a:endParaRPr lang="en-US" sz="2400"/>
        </a:p>
      </dgm:t>
    </dgm:pt>
    <dgm:pt modelId="{951458D6-F424-4B04-9D94-BF15C90DAC27}">
      <dgm:prSet custT="1"/>
      <dgm:spPr/>
      <dgm:t>
        <a:bodyPr/>
        <a:lstStyle/>
        <a:p>
          <a:pPr algn="just">
            <a:lnSpc>
              <a:spcPct val="100000"/>
            </a:lnSpc>
            <a:defRPr b="1"/>
          </a:pPr>
          <a:r>
            <a:rPr lang="en-IN" sz="2400" b="1"/>
            <a:t>Pooling Layer</a:t>
          </a:r>
          <a:r>
            <a:rPr lang="en-IN" sz="2400"/>
            <a:t>: </a:t>
          </a:r>
          <a:endParaRPr lang="en-US" sz="2400"/>
        </a:p>
      </dgm:t>
    </dgm:pt>
    <dgm:pt modelId="{0262E1CC-24ED-403A-BE7B-0C3483739424}" type="parTrans" cxnId="{E6EB6CD3-AD49-4A0A-8AED-ADAB15619A65}">
      <dgm:prSet/>
      <dgm:spPr/>
      <dgm:t>
        <a:bodyPr/>
        <a:lstStyle/>
        <a:p>
          <a:pPr algn="just"/>
          <a:endParaRPr lang="en-US" sz="2400"/>
        </a:p>
      </dgm:t>
    </dgm:pt>
    <dgm:pt modelId="{6AFECFB0-BA88-4AF1-8562-B4026E4CFF5D}" type="sibTrans" cxnId="{E6EB6CD3-AD49-4A0A-8AED-ADAB15619A65}">
      <dgm:prSet/>
      <dgm:spPr/>
      <dgm:t>
        <a:bodyPr/>
        <a:lstStyle/>
        <a:p>
          <a:pPr algn="just"/>
          <a:endParaRPr lang="en-US" sz="2400"/>
        </a:p>
      </dgm:t>
    </dgm:pt>
    <dgm:pt modelId="{28504BDF-CD9C-4C17-8560-DEEE1FBC724F}">
      <dgm:prSet custT="1"/>
      <dgm:spPr/>
      <dgm:t>
        <a:bodyPr/>
        <a:lstStyle/>
        <a:p>
          <a:pPr algn="just">
            <a:lnSpc>
              <a:spcPct val="100000"/>
            </a:lnSpc>
          </a:pPr>
          <a:r>
            <a:rPr lang="en-IN" sz="1800"/>
            <a:t>Reduces the size of the feature maps by downsampling, typically using operations like </a:t>
          </a:r>
          <a:r>
            <a:rPr lang="en-IN" sz="1800" b="1"/>
            <a:t>max pooling</a:t>
          </a:r>
          <a:r>
            <a:rPr lang="en-IN" sz="1800"/>
            <a:t>. </a:t>
          </a:r>
          <a:endParaRPr lang="en-US" sz="1800"/>
        </a:p>
      </dgm:t>
    </dgm:pt>
    <dgm:pt modelId="{800F4994-9205-4D8B-A00C-615B85E51A63}" type="parTrans" cxnId="{8DDF7904-40DD-4AE9-B493-60A0C22D3A4C}">
      <dgm:prSet/>
      <dgm:spPr/>
      <dgm:t>
        <a:bodyPr/>
        <a:lstStyle/>
        <a:p>
          <a:pPr algn="just"/>
          <a:endParaRPr lang="en-US" sz="2400"/>
        </a:p>
      </dgm:t>
    </dgm:pt>
    <dgm:pt modelId="{B1793AD4-A145-467C-A1A6-7EA955146F2C}" type="sibTrans" cxnId="{8DDF7904-40DD-4AE9-B493-60A0C22D3A4C}">
      <dgm:prSet/>
      <dgm:spPr/>
      <dgm:t>
        <a:bodyPr/>
        <a:lstStyle/>
        <a:p>
          <a:pPr algn="just"/>
          <a:endParaRPr lang="en-US" sz="2400"/>
        </a:p>
      </dgm:t>
    </dgm:pt>
    <dgm:pt modelId="{CA86E9F2-8C97-48D8-B7D2-B199FC017DE2}">
      <dgm:prSet custT="1"/>
      <dgm:spPr/>
      <dgm:t>
        <a:bodyPr/>
        <a:lstStyle/>
        <a:p>
          <a:pPr algn="just">
            <a:lnSpc>
              <a:spcPct val="100000"/>
            </a:lnSpc>
          </a:pPr>
          <a:r>
            <a:rPr lang="en-IN" sz="1800"/>
            <a:t>This layer helps in reducing computational load, extracting dominant features, and controlling overfitting.</a:t>
          </a:r>
          <a:endParaRPr lang="en-US" sz="1800"/>
        </a:p>
      </dgm:t>
    </dgm:pt>
    <dgm:pt modelId="{4F2B6F7B-6C7D-4D75-B0F0-A609F5180806}" type="parTrans" cxnId="{175DD290-5DFA-4E47-A1E8-28A36F1450E1}">
      <dgm:prSet/>
      <dgm:spPr/>
      <dgm:t>
        <a:bodyPr/>
        <a:lstStyle/>
        <a:p>
          <a:pPr algn="just"/>
          <a:endParaRPr lang="en-US" sz="2400"/>
        </a:p>
      </dgm:t>
    </dgm:pt>
    <dgm:pt modelId="{BF8C3615-AE3E-4543-AB5A-A245C3688CBA}" type="sibTrans" cxnId="{175DD290-5DFA-4E47-A1E8-28A36F1450E1}">
      <dgm:prSet/>
      <dgm:spPr/>
      <dgm:t>
        <a:bodyPr/>
        <a:lstStyle/>
        <a:p>
          <a:pPr algn="just"/>
          <a:endParaRPr lang="en-US" sz="2400"/>
        </a:p>
      </dgm:t>
    </dgm:pt>
    <dgm:pt modelId="{29A6FA75-07C7-418A-9952-61C0A1B03F4C}">
      <dgm:prSet custT="1"/>
      <dgm:spPr/>
      <dgm:t>
        <a:bodyPr/>
        <a:lstStyle/>
        <a:p>
          <a:pPr algn="just">
            <a:lnSpc>
              <a:spcPct val="100000"/>
            </a:lnSpc>
            <a:defRPr b="1"/>
          </a:pPr>
          <a:r>
            <a:rPr lang="en-IN" sz="2400" b="1"/>
            <a:t>Fully Connected (FC) Layer</a:t>
          </a:r>
          <a:r>
            <a:rPr lang="en-IN" sz="2400"/>
            <a:t>: </a:t>
          </a:r>
          <a:endParaRPr lang="en-US" sz="2400"/>
        </a:p>
      </dgm:t>
    </dgm:pt>
    <dgm:pt modelId="{CF7435F0-5304-4AF9-A3D7-5E78A748F666}" type="parTrans" cxnId="{9941D4BB-32A1-4361-9630-608E03C66853}">
      <dgm:prSet/>
      <dgm:spPr/>
      <dgm:t>
        <a:bodyPr/>
        <a:lstStyle/>
        <a:p>
          <a:pPr algn="just"/>
          <a:endParaRPr lang="en-US" sz="2400"/>
        </a:p>
      </dgm:t>
    </dgm:pt>
    <dgm:pt modelId="{EFE68833-B399-4F37-ACDF-2710FC215776}" type="sibTrans" cxnId="{9941D4BB-32A1-4361-9630-608E03C66853}">
      <dgm:prSet/>
      <dgm:spPr/>
      <dgm:t>
        <a:bodyPr/>
        <a:lstStyle/>
        <a:p>
          <a:pPr algn="just"/>
          <a:endParaRPr lang="en-US" sz="2400"/>
        </a:p>
      </dgm:t>
    </dgm:pt>
    <dgm:pt modelId="{02213643-C4AC-4DE5-BB52-7F23307901A6}">
      <dgm:prSet custT="1"/>
      <dgm:spPr/>
      <dgm:t>
        <a:bodyPr/>
        <a:lstStyle/>
        <a:p>
          <a:pPr algn="just">
            <a:lnSpc>
              <a:spcPct val="100000"/>
            </a:lnSpc>
          </a:pPr>
          <a:r>
            <a:rPr lang="en-IN" sz="1800"/>
            <a:t>At the end of the network, the fully connected layers combine the high-level features learned by the convolutional layers and make predictions based on them.</a:t>
          </a:r>
          <a:endParaRPr lang="en-US" sz="1800"/>
        </a:p>
      </dgm:t>
    </dgm:pt>
    <dgm:pt modelId="{D74012FC-2352-464A-A397-4AE14FE9A8BD}" type="parTrans" cxnId="{60633F65-5BFA-43F5-99BD-B916CFE784A3}">
      <dgm:prSet/>
      <dgm:spPr/>
      <dgm:t>
        <a:bodyPr/>
        <a:lstStyle/>
        <a:p>
          <a:pPr algn="just"/>
          <a:endParaRPr lang="en-US" sz="2400"/>
        </a:p>
      </dgm:t>
    </dgm:pt>
    <dgm:pt modelId="{F80F98DB-2CB4-4B3E-93B8-5541FA52503E}" type="sibTrans" cxnId="{60633F65-5BFA-43F5-99BD-B916CFE784A3}">
      <dgm:prSet/>
      <dgm:spPr/>
      <dgm:t>
        <a:bodyPr/>
        <a:lstStyle/>
        <a:p>
          <a:pPr algn="just"/>
          <a:endParaRPr lang="en-US" sz="2400"/>
        </a:p>
      </dgm:t>
    </dgm:pt>
    <dgm:pt modelId="{AE87BCEE-382E-4761-92DB-9A2487EC3A9D}" type="pres">
      <dgm:prSet presAssocID="{35BE5FCE-A5C4-4670-8599-C6D23379FE3A}" presName="root" presStyleCnt="0">
        <dgm:presLayoutVars>
          <dgm:dir/>
          <dgm:resizeHandles val="exact"/>
        </dgm:presLayoutVars>
      </dgm:prSet>
      <dgm:spPr/>
    </dgm:pt>
    <dgm:pt modelId="{E818E150-DDE4-448D-BB3A-36004479636D}" type="pres">
      <dgm:prSet presAssocID="{CE76703B-7542-4F1A-BA36-1CAB8464802A}" presName="compNode" presStyleCnt="0"/>
      <dgm:spPr/>
    </dgm:pt>
    <dgm:pt modelId="{28B9B500-23C8-4439-940A-3DB99CC4E9F8}" type="pres">
      <dgm:prSet presAssocID="{CE76703B-7542-4F1A-BA36-1CAB8464802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b Design"/>
        </a:ext>
      </dgm:extLst>
    </dgm:pt>
    <dgm:pt modelId="{676A89BB-6166-4140-BF67-1FA90C3C584C}" type="pres">
      <dgm:prSet presAssocID="{CE76703B-7542-4F1A-BA36-1CAB8464802A}" presName="iconSpace" presStyleCnt="0"/>
      <dgm:spPr/>
    </dgm:pt>
    <dgm:pt modelId="{40EEBEFE-4F4C-4280-A53C-5961653F3482}" type="pres">
      <dgm:prSet presAssocID="{CE76703B-7542-4F1A-BA36-1CAB8464802A}" presName="parTx" presStyleLbl="revTx" presStyleIdx="0" presStyleCnt="6">
        <dgm:presLayoutVars>
          <dgm:chMax val="0"/>
          <dgm:chPref val="0"/>
        </dgm:presLayoutVars>
      </dgm:prSet>
      <dgm:spPr/>
    </dgm:pt>
    <dgm:pt modelId="{FA7D5C70-5D03-4980-B018-DAF9B88B9236}" type="pres">
      <dgm:prSet presAssocID="{CE76703B-7542-4F1A-BA36-1CAB8464802A}" presName="txSpace" presStyleCnt="0"/>
      <dgm:spPr/>
    </dgm:pt>
    <dgm:pt modelId="{92461316-0EB7-4D06-951E-78A8890ACC27}" type="pres">
      <dgm:prSet presAssocID="{CE76703B-7542-4F1A-BA36-1CAB8464802A}" presName="desTx" presStyleLbl="revTx" presStyleIdx="1" presStyleCnt="6">
        <dgm:presLayoutVars/>
      </dgm:prSet>
      <dgm:spPr/>
    </dgm:pt>
    <dgm:pt modelId="{6DAAE1FB-4891-4731-B401-FAB06F1CB8B6}" type="pres">
      <dgm:prSet presAssocID="{72E1544F-238F-44D5-9EC6-C42CA655D126}" presName="sibTrans" presStyleCnt="0"/>
      <dgm:spPr/>
    </dgm:pt>
    <dgm:pt modelId="{F8DCD101-26D5-4213-966D-B3763ABC452C}" type="pres">
      <dgm:prSet presAssocID="{951458D6-F424-4B04-9D94-BF15C90DAC27}" presName="compNode" presStyleCnt="0"/>
      <dgm:spPr/>
    </dgm:pt>
    <dgm:pt modelId="{8EFA28E6-6A29-4028-AB1D-979C4E1E1EE7}" type="pres">
      <dgm:prSet presAssocID="{951458D6-F424-4B04-9D94-BF15C90DAC2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16E99EAC-746E-4782-AE6A-579BC161E2C5}" type="pres">
      <dgm:prSet presAssocID="{951458D6-F424-4B04-9D94-BF15C90DAC27}" presName="iconSpace" presStyleCnt="0"/>
      <dgm:spPr/>
    </dgm:pt>
    <dgm:pt modelId="{85D7AAA7-2BEE-4816-A1D6-D1A773B36426}" type="pres">
      <dgm:prSet presAssocID="{951458D6-F424-4B04-9D94-BF15C90DAC27}" presName="parTx" presStyleLbl="revTx" presStyleIdx="2" presStyleCnt="6">
        <dgm:presLayoutVars>
          <dgm:chMax val="0"/>
          <dgm:chPref val="0"/>
        </dgm:presLayoutVars>
      </dgm:prSet>
      <dgm:spPr/>
    </dgm:pt>
    <dgm:pt modelId="{125FB455-7FA1-4E9F-A90B-5EAB278AC6D0}" type="pres">
      <dgm:prSet presAssocID="{951458D6-F424-4B04-9D94-BF15C90DAC27}" presName="txSpace" presStyleCnt="0"/>
      <dgm:spPr/>
    </dgm:pt>
    <dgm:pt modelId="{CD60C097-C1AD-4327-9568-F94DA18DCBB1}" type="pres">
      <dgm:prSet presAssocID="{951458D6-F424-4B04-9D94-BF15C90DAC27}" presName="desTx" presStyleLbl="revTx" presStyleIdx="3" presStyleCnt="6">
        <dgm:presLayoutVars/>
      </dgm:prSet>
      <dgm:spPr/>
    </dgm:pt>
    <dgm:pt modelId="{B186F7B5-EBA2-4B8B-98AF-A8374128A903}" type="pres">
      <dgm:prSet presAssocID="{6AFECFB0-BA88-4AF1-8562-B4026E4CFF5D}" presName="sibTrans" presStyleCnt="0"/>
      <dgm:spPr/>
    </dgm:pt>
    <dgm:pt modelId="{D3DAC46A-B2A9-4D73-BF8E-518FE049CAFA}" type="pres">
      <dgm:prSet presAssocID="{29A6FA75-07C7-418A-9952-61C0A1B03F4C}" presName="compNode" presStyleCnt="0"/>
      <dgm:spPr/>
    </dgm:pt>
    <dgm:pt modelId="{60967758-198C-41EA-8753-4AD3AD250003}" type="pres">
      <dgm:prSet presAssocID="{29A6FA75-07C7-418A-9952-61C0A1B03F4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twork"/>
        </a:ext>
      </dgm:extLst>
    </dgm:pt>
    <dgm:pt modelId="{DDEACFC5-78D9-4366-9F7E-7A03CFC76A94}" type="pres">
      <dgm:prSet presAssocID="{29A6FA75-07C7-418A-9952-61C0A1B03F4C}" presName="iconSpace" presStyleCnt="0"/>
      <dgm:spPr/>
    </dgm:pt>
    <dgm:pt modelId="{BC76BAD4-FB92-4C91-ADFE-9AAC5A3A03AC}" type="pres">
      <dgm:prSet presAssocID="{29A6FA75-07C7-418A-9952-61C0A1B03F4C}" presName="parTx" presStyleLbl="revTx" presStyleIdx="4" presStyleCnt="6">
        <dgm:presLayoutVars>
          <dgm:chMax val="0"/>
          <dgm:chPref val="0"/>
        </dgm:presLayoutVars>
      </dgm:prSet>
      <dgm:spPr/>
    </dgm:pt>
    <dgm:pt modelId="{6D1618EB-5703-4649-BD6F-937389B2CA4E}" type="pres">
      <dgm:prSet presAssocID="{29A6FA75-07C7-418A-9952-61C0A1B03F4C}" presName="txSpace" presStyleCnt="0"/>
      <dgm:spPr/>
    </dgm:pt>
    <dgm:pt modelId="{FF7D5F4D-7AC3-457F-856C-5C670B800DE6}" type="pres">
      <dgm:prSet presAssocID="{29A6FA75-07C7-418A-9952-61C0A1B03F4C}" presName="desTx" presStyleLbl="revTx" presStyleIdx="5" presStyleCnt="6">
        <dgm:presLayoutVars/>
      </dgm:prSet>
      <dgm:spPr/>
    </dgm:pt>
  </dgm:ptLst>
  <dgm:cxnLst>
    <dgm:cxn modelId="{8DDF7904-40DD-4AE9-B493-60A0C22D3A4C}" srcId="{951458D6-F424-4B04-9D94-BF15C90DAC27}" destId="{28504BDF-CD9C-4C17-8560-DEEE1FBC724F}" srcOrd="0" destOrd="0" parTransId="{800F4994-9205-4D8B-A00C-615B85E51A63}" sibTransId="{B1793AD4-A145-467C-A1A6-7EA955146F2C}"/>
    <dgm:cxn modelId="{814AE90E-4106-4C01-88DF-9D7C71D54FE3}" type="presOf" srcId="{0E008B53-59B8-4964-9CDE-4F9DA048BB50}" destId="{92461316-0EB7-4D06-951E-78A8890ACC27}" srcOrd="0" destOrd="1" presId="urn:microsoft.com/office/officeart/2018/2/layout/IconLabelDescriptionList"/>
    <dgm:cxn modelId="{22AB482B-8E1C-4298-A6B6-8EFF1A5FAA74}" srcId="{35BE5FCE-A5C4-4670-8599-C6D23379FE3A}" destId="{CE76703B-7542-4F1A-BA36-1CAB8464802A}" srcOrd="0" destOrd="0" parTransId="{42FE1411-F24B-4434-A12E-53AA52B34031}" sibTransId="{72E1544F-238F-44D5-9EC6-C42CA655D126}"/>
    <dgm:cxn modelId="{60633F65-5BFA-43F5-99BD-B916CFE784A3}" srcId="{29A6FA75-07C7-418A-9952-61C0A1B03F4C}" destId="{02213643-C4AC-4DE5-BB52-7F23307901A6}" srcOrd="0" destOrd="0" parTransId="{D74012FC-2352-464A-A397-4AE14FE9A8BD}" sibTransId="{F80F98DB-2CB4-4B3E-93B8-5541FA52503E}"/>
    <dgm:cxn modelId="{20B4BF87-DAF3-4443-A70D-CEE9817F41AE}" srcId="{CE76703B-7542-4F1A-BA36-1CAB8464802A}" destId="{617217B6-1723-4E27-BDF0-30175A1966F9}" srcOrd="0" destOrd="0" parTransId="{644145E1-6F95-4ADD-95DF-DFE4A3A0B172}" sibTransId="{F0ED62FE-0B24-4D62-8527-5ED323F1F222}"/>
    <dgm:cxn modelId="{7481A68A-379C-4D4C-8399-5211B087364D}" type="presOf" srcId="{951458D6-F424-4B04-9D94-BF15C90DAC27}" destId="{85D7AAA7-2BEE-4816-A1D6-D1A773B36426}" srcOrd="0" destOrd="0" presId="urn:microsoft.com/office/officeart/2018/2/layout/IconLabelDescriptionList"/>
    <dgm:cxn modelId="{175DD290-5DFA-4E47-A1E8-28A36F1450E1}" srcId="{951458D6-F424-4B04-9D94-BF15C90DAC27}" destId="{CA86E9F2-8C97-48D8-B7D2-B199FC017DE2}" srcOrd="1" destOrd="0" parTransId="{4F2B6F7B-6C7D-4D75-B0F0-A609F5180806}" sibTransId="{BF8C3615-AE3E-4543-AB5A-A245C3688CBA}"/>
    <dgm:cxn modelId="{FBD390B0-5B90-4F6C-864C-F06B1354BC36}" type="presOf" srcId="{CA86E9F2-8C97-48D8-B7D2-B199FC017DE2}" destId="{CD60C097-C1AD-4327-9568-F94DA18DCBB1}" srcOrd="0" destOrd="1" presId="urn:microsoft.com/office/officeart/2018/2/layout/IconLabelDescriptionList"/>
    <dgm:cxn modelId="{9941D4BB-32A1-4361-9630-608E03C66853}" srcId="{35BE5FCE-A5C4-4670-8599-C6D23379FE3A}" destId="{29A6FA75-07C7-418A-9952-61C0A1B03F4C}" srcOrd="2" destOrd="0" parTransId="{CF7435F0-5304-4AF9-A3D7-5E78A748F666}" sibTransId="{EFE68833-B399-4F37-ACDF-2710FC215776}"/>
    <dgm:cxn modelId="{35828EC3-34DF-4E00-84CC-B15DF345432F}" type="presOf" srcId="{28504BDF-CD9C-4C17-8560-DEEE1FBC724F}" destId="{CD60C097-C1AD-4327-9568-F94DA18DCBB1}" srcOrd="0" destOrd="0" presId="urn:microsoft.com/office/officeart/2018/2/layout/IconLabelDescriptionList"/>
    <dgm:cxn modelId="{8B11CEC5-218B-458C-BD25-6AC3F3CAB905}" type="presOf" srcId="{CE76703B-7542-4F1A-BA36-1CAB8464802A}" destId="{40EEBEFE-4F4C-4280-A53C-5961653F3482}" srcOrd="0" destOrd="0" presId="urn:microsoft.com/office/officeart/2018/2/layout/IconLabelDescriptionList"/>
    <dgm:cxn modelId="{E6EB6CD3-AD49-4A0A-8AED-ADAB15619A65}" srcId="{35BE5FCE-A5C4-4670-8599-C6D23379FE3A}" destId="{951458D6-F424-4B04-9D94-BF15C90DAC27}" srcOrd="1" destOrd="0" parTransId="{0262E1CC-24ED-403A-BE7B-0C3483739424}" sibTransId="{6AFECFB0-BA88-4AF1-8562-B4026E4CFF5D}"/>
    <dgm:cxn modelId="{DFBE5CD8-B70A-482A-9FA9-D916059CA4B6}" type="presOf" srcId="{29A6FA75-07C7-418A-9952-61C0A1B03F4C}" destId="{BC76BAD4-FB92-4C91-ADFE-9AAC5A3A03AC}" srcOrd="0" destOrd="0" presId="urn:microsoft.com/office/officeart/2018/2/layout/IconLabelDescriptionList"/>
    <dgm:cxn modelId="{0A59DFE2-EE4B-467E-B3A2-93BB14BDC91A}" type="presOf" srcId="{617217B6-1723-4E27-BDF0-30175A1966F9}" destId="{92461316-0EB7-4D06-951E-78A8890ACC27}" srcOrd="0" destOrd="0" presId="urn:microsoft.com/office/officeart/2018/2/layout/IconLabelDescriptionList"/>
    <dgm:cxn modelId="{4DA821E8-32D5-41C8-B854-F6BB117DE3F0}" srcId="{617217B6-1723-4E27-BDF0-30175A1966F9}" destId="{0E008B53-59B8-4964-9CDE-4F9DA048BB50}" srcOrd="0" destOrd="0" parTransId="{064A71C8-D495-4F25-A390-102129621600}" sibTransId="{BD5A386A-CB91-4A59-B902-5A012C6F6989}"/>
    <dgm:cxn modelId="{CA0B60E9-A68A-4039-96A5-D860279C6D29}" type="presOf" srcId="{35BE5FCE-A5C4-4670-8599-C6D23379FE3A}" destId="{AE87BCEE-382E-4761-92DB-9A2487EC3A9D}" srcOrd="0" destOrd="0" presId="urn:microsoft.com/office/officeart/2018/2/layout/IconLabelDescriptionList"/>
    <dgm:cxn modelId="{261B25EF-8BB9-408D-B81D-97F455FD9675}" type="presOf" srcId="{02213643-C4AC-4DE5-BB52-7F23307901A6}" destId="{FF7D5F4D-7AC3-457F-856C-5C670B800DE6}" srcOrd="0" destOrd="0" presId="urn:microsoft.com/office/officeart/2018/2/layout/IconLabelDescriptionList"/>
    <dgm:cxn modelId="{7672F5C1-3712-4F12-BA26-5395DA1B130A}" type="presParOf" srcId="{AE87BCEE-382E-4761-92DB-9A2487EC3A9D}" destId="{E818E150-DDE4-448D-BB3A-36004479636D}" srcOrd="0" destOrd="0" presId="urn:microsoft.com/office/officeart/2018/2/layout/IconLabelDescriptionList"/>
    <dgm:cxn modelId="{639378AB-296D-4C1B-9045-1815217F72A9}" type="presParOf" srcId="{E818E150-DDE4-448D-BB3A-36004479636D}" destId="{28B9B500-23C8-4439-940A-3DB99CC4E9F8}" srcOrd="0" destOrd="0" presId="urn:microsoft.com/office/officeart/2018/2/layout/IconLabelDescriptionList"/>
    <dgm:cxn modelId="{B66B090A-70B8-4B90-9FC8-729BC44F2D4C}" type="presParOf" srcId="{E818E150-DDE4-448D-BB3A-36004479636D}" destId="{676A89BB-6166-4140-BF67-1FA90C3C584C}" srcOrd="1" destOrd="0" presId="urn:microsoft.com/office/officeart/2018/2/layout/IconLabelDescriptionList"/>
    <dgm:cxn modelId="{A1B96C96-EB51-48DC-8466-2F44C53E6EFB}" type="presParOf" srcId="{E818E150-DDE4-448D-BB3A-36004479636D}" destId="{40EEBEFE-4F4C-4280-A53C-5961653F3482}" srcOrd="2" destOrd="0" presId="urn:microsoft.com/office/officeart/2018/2/layout/IconLabelDescriptionList"/>
    <dgm:cxn modelId="{28D3AFE7-DED1-492D-BF3C-68DE2F52C8B4}" type="presParOf" srcId="{E818E150-DDE4-448D-BB3A-36004479636D}" destId="{FA7D5C70-5D03-4980-B018-DAF9B88B9236}" srcOrd="3" destOrd="0" presId="urn:microsoft.com/office/officeart/2018/2/layout/IconLabelDescriptionList"/>
    <dgm:cxn modelId="{1F93D46A-AECE-45FD-8AD2-74DFA16A3054}" type="presParOf" srcId="{E818E150-DDE4-448D-BB3A-36004479636D}" destId="{92461316-0EB7-4D06-951E-78A8890ACC27}" srcOrd="4" destOrd="0" presId="urn:microsoft.com/office/officeart/2018/2/layout/IconLabelDescriptionList"/>
    <dgm:cxn modelId="{1F725CCC-8F9E-431B-92BE-A11872A01CE6}" type="presParOf" srcId="{AE87BCEE-382E-4761-92DB-9A2487EC3A9D}" destId="{6DAAE1FB-4891-4731-B401-FAB06F1CB8B6}" srcOrd="1" destOrd="0" presId="urn:microsoft.com/office/officeart/2018/2/layout/IconLabelDescriptionList"/>
    <dgm:cxn modelId="{80C361B3-8003-4CFF-8478-945A91C9E154}" type="presParOf" srcId="{AE87BCEE-382E-4761-92DB-9A2487EC3A9D}" destId="{F8DCD101-26D5-4213-966D-B3763ABC452C}" srcOrd="2" destOrd="0" presId="urn:microsoft.com/office/officeart/2018/2/layout/IconLabelDescriptionList"/>
    <dgm:cxn modelId="{3C789F09-2308-4C45-A429-7A963C9EF1EA}" type="presParOf" srcId="{F8DCD101-26D5-4213-966D-B3763ABC452C}" destId="{8EFA28E6-6A29-4028-AB1D-979C4E1E1EE7}" srcOrd="0" destOrd="0" presId="urn:microsoft.com/office/officeart/2018/2/layout/IconLabelDescriptionList"/>
    <dgm:cxn modelId="{BC4D60EA-42FB-445A-B9AD-98367939F7F4}" type="presParOf" srcId="{F8DCD101-26D5-4213-966D-B3763ABC452C}" destId="{16E99EAC-746E-4782-AE6A-579BC161E2C5}" srcOrd="1" destOrd="0" presId="urn:microsoft.com/office/officeart/2018/2/layout/IconLabelDescriptionList"/>
    <dgm:cxn modelId="{D4C4610B-7238-42A3-A537-31F6404B4385}" type="presParOf" srcId="{F8DCD101-26D5-4213-966D-B3763ABC452C}" destId="{85D7AAA7-2BEE-4816-A1D6-D1A773B36426}" srcOrd="2" destOrd="0" presId="urn:microsoft.com/office/officeart/2018/2/layout/IconLabelDescriptionList"/>
    <dgm:cxn modelId="{316D1853-97BE-4FD8-9B90-AEC2DA2F0778}" type="presParOf" srcId="{F8DCD101-26D5-4213-966D-B3763ABC452C}" destId="{125FB455-7FA1-4E9F-A90B-5EAB278AC6D0}" srcOrd="3" destOrd="0" presId="urn:microsoft.com/office/officeart/2018/2/layout/IconLabelDescriptionList"/>
    <dgm:cxn modelId="{612FE95E-B70D-49D0-AED3-64073120BED6}" type="presParOf" srcId="{F8DCD101-26D5-4213-966D-B3763ABC452C}" destId="{CD60C097-C1AD-4327-9568-F94DA18DCBB1}" srcOrd="4" destOrd="0" presId="urn:microsoft.com/office/officeart/2018/2/layout/IconLabelDescriptionList"/>
    <dgm:cxn modelId="{77B16BD7-D88A-4154-96AB-B4353146FD3C}" type="presParOf" srcId="{AE87BCEE-382E-4761-92DB-9A2487EC3A9D}" destId="{B186F7B5-EBA2-4B8B-98AF-A8374128A903}" srcOrd="3" destOrd="0" presId="urn:microsoft.com/office/officeart/2018/2/layout/IconLabelDescriptionList"/>
    <dgm:cxn modelId="{BB7230A1-ABBF-4CD3-9DE3-EFC146A6A674}" type="presParOf" srcId="{AE87BCEE-382E-4761-92DB-9A2487EC3A9D}" destId="{D3DAC46A-B2A9-4D73-BF8E-518FE049CAFA}" srcOrd="4" destOrd="0" presId="urn:microsoft.com/office/officeart/2018/2/layout/IconLabelDescriptionList"/>
    <dgm:cxn modelId="{75299386-871E-4816-956C-2C1AECF5248D}" type="presParOf" srcId="{D3DAC46A-B2A9-4D73-BF8E-518FE049CAFA}" destId="{60967758-198C-41EA-8753-4AD3AD250003}" srcOrd="0" destOrd="0" presId="urn:microsoft.com/office/officeart/2018/2/layout/IconLabelDescriptionList"/>
    <dgm:cxn modelId="{71CC743E-A87C-4DE6-B304-1B355051B7DB}" type="presParOf" srcId="{D3DAC46A-B2A9-4D73-BF8E-518FE049CAFA}" destId="{DDEACFC5-78D9-4366-9F7E-7A03CFC76A94}" srcOrd="1" destOrd="0" presId="urn:microsoft.com/office/officeart/2018/2/layout/IconLabelDescriptionList"/>
    <dgm:cxn modelId="{A1AD3FD0-FC3B-4767-A432-73ECA5CA0A33}" type="presParOf" srcId="{D3DAC46A-B2A9-4D73-BF8E-518FE049CAFA}" destId="{BC76BAD4-FB92-4C91-ADFE-9AAC5A3A03AC}" srcOrd="2" destOrd="0" presId="urn:microsoft.com/office/officeart/2018/2/layout/IconLabelDescriptionList"/>
    <dgm:cxn modelId="{2BDA9BF8-956A-48FB-8F15-2692BC634754}" type="presParOf" srcId="{D3DAC46A-B2A9-4D73-BF8E-518FE049CAFA}" destId="{6D1618EB-5703-4649-BD6F-937389B2CA4E}" srcOrd="3" destOrd="0" presId="urn:microsoft.com/office/officeart/2018/2/layout/IconLabelDescriptionList"/>
    <dgm:cxn modelId="{87244B72-D33D-4021-90B2-851354E880C1}" type="presParOf" srcId="{D3DAC46A-B2A9-4D73-BF8E-518FE049CAFA}" destId="{FF7D5F4D-7AC3-457F-856C-5C670B800DE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65DB272-FCBA-48A1-AEA6-A9EDECB4CE07}"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96A910EF-64D1-4A95-8491-E7E99CD2606E}">
      <dgm:prSet/>
      <dgm:spPr/>
      <dgm:t>
        <a:bodyPr/>
        <a:lstStyle/>
        <a:p>
          <a:r>
            <a:rPr lang="en-IN"/>
            <a:t>CNNs process data layer by layer, extracting increasingly complex features from the input. For example:</a:t>
          </a:r>
          <a:endParaRPr lang="en-US"/>
        </a:p>
      </dgm:t>
    </dgm:pt>
    <dgm:pt modelId="{CA6E4F83-62AD-494C-8A40-58C4425CEE83}" type="parTrans" cxnId="{65093A47-0B8C-43F2-934E-E09F03494163}">
      <dgm:prSet/>
      <dgm:spPr/>
      <dgm:t>
        <a:bodyPr/>
        <a:lstStyle/>
        <a:p>
          <a:endParaRPr lang="en-US"/>
        </a:p>
      </dgm:t>
    </dgm:pt>
    <dgm:pt modelId="{0B58A873-A61D-4B71-AD66-2DA7E55FF16D}" type="sibTrans" cxnId="{65093A47-0B8C-43F2-934E-E09F03494163}">
      <dgm:prSet/>
      <dgm:spPr/>
      <dgm:t>
        <a:bodyPr/>
        <a:lstStyle/>
        <a:p>
          <a:endParaRPr lang="en-US"/>
        </a:p>
      </dgm:t>
    </dgm:pt>
    <dgm:pt modelId="{B1A2483C-ED89-4874-8749-C996A50CBAE7}">
      <dgm:prSet/>
      <dgm:spPr/>
      <dgm:t>
        <a:bodyPr/>
        <a:lstStyle/>
        <a:p>
          <a:r>
            <a:rPr lang="en-IN" b="1"/>
            <a:t>Early layers</a:t>
          </a:r>
          <a:r>
            <a:rPr lang="en-IN"/>
            <a:t> focus on simple patterns (like edges, colors).</a:t>
          </a:r>
          <a:endParaRPr lang="en-US"/>
        </a:p>
      </dgm:t>
    </dgm:pt>
    <dgm:pt modelId="{A4943FC8-6EB4-4621-BDC9-EA57BC62C6F3}" type="parTrans" cxnId="{38A61304-80B4-4969-9BD3-4AB1AC75D4D1}">
      <dgm:prSet/>
      <dgm:spPr/>
      <dgm:t>
        <a:bodyPr/>
        <a:lstStyle/>
        <a:p>
          <a:endParaRPr lang="en-US"/>
        </a:p>
      </dgm:t>
    </dgm:pt>
    <dgm:pt modelId="{5C84D7BC-7870-4417-ADDD-88C8F8C8C618}" type="sibTrans" cxnId="{38A61304-80B4-4969-9BD3-4AB1AC75D4D1}">
      <dgm:prSet/>
      <dgm:spPr/>
      <dgm:t>
        <a:bodyPr/>
        <a:lstStyle/>
        <a:p>
          <a:endParaRPr lang="en-US"/>
        </a:p>
      </dgm:t>
    </dgm:pt>
    <dgm:pt modelId="{B7188D4B-07B2-4526-9CC4-C25AE3DD3B63}">
      <dgm:prSet/>
      <dgm:spPr/>
      <dgm:t>
        <a:bodyPr/>
        <a:lstStyle/>
        <a:p>
          <a:r>
            <a:rPr lang="en-IN" b="1"/>
            <a:t>Deeper layers</a:t>
          </a:r>
          <a:r>
            <a:rPr lang="en-IN"/>
            <a:t> recognize complex patterns (like object shapes).</a:t>
          </a:r>
          <a:endParaRPr lang="en-US"/>
        </a:p>
      </dgm:t>
    </dgm:pt>
    <dgm:pt modelId="{C66196BF-EE93-466E-ACF9-8038E3BBEAEF}" type="parTrans" cxnId="{0FCCE23E-6E13-443F-9E28-2F462D58F79F}">
      <dgm:prSet/>
      <dgm:spPr/>
      <dgm:t>
        <a:bodyPr/>
        <a:lstStyle/>
        <a:p>
          <a:endParaRPr lang="en-US"/>
        </a:p>
      </dgm:t>
    </dgm:pt>
    <dgm:pt modelId="{737A4D85-A077-4708-9750-F4847FEED3C7}" type="sibTrans" cxnId="{0FCCE23E-6E13-443F-9E28-2F462D58F79F}">
      <dgm:prSet/>
      <dgm:spPr/>
      <dgm:t>
        <a:bodyPr/>
        <a:lstStyle/>
        <a:p>
          <a:endParaRPr lang="en-US"/>
        </a:p>
      </dgm:t>
    </dgm:pt>
    <dgm:pt modelId="{6FDDC1B4-D85D-4595-AD6E-2595BE6D8957}">
      <dgm:prSet/>
      <dgm:spPr/>
      <dgm:t>
        <a:bodyPr/>
        <a:lstStyle/>
        <a:p>
          <a:r>
            <a:rPr lang="en-IN"/>
            <a:t>By the final layers, the CNN is able to recognize the entire object.</a:t>
          </a:r>
          <a:endParaRPr lang="en-US"/>
        </a:p>
      </dgm:t>
    </dgm:pt>
    <dgm:pt modelId="{225E282C-02D4-40E3-8F4F-730F2BCBB7A3}" type="parTrans" cxnId="{505B1E2C-93CE-4DD7-8687-32D10BB8BBC8}">
      <dgm:prSet/>
      <dgm:spPr/>
      <dgm:t>
        <a:bodyPr/>
        <a:lstStyle/>
        <a:p>
          <a:endParaRPr lang="en-US"/>
        </a:p>
      </dgm:t>
    </dgm:pt>
    <dgm:pt modelId="{158C68EC-6EEB-41A7-A048-F5C4269FF238}" type="sibTrans" cxnId="{505B1E2C-93CE-4DD7-8687-32D10BB8BBC8}">
      <dgm:prSet/>
      <dgm:spPr/>
      <dgm:t>
        <a:bodyPr/>
        <a:lstStyle/>
        <a:p>
          <a:endParaRPr lang="en-US"/>
        </a:p>
      </dgm:t>
    </dgm:pt>
    <dgm:pt modelId="{A741FFCA-04D4-4223-90D2-C5B9F92A887A}">
      <dgm:prSet/>
      <dgm:spPr/>
      <dgm:t>
        <a:bodyPr/>
        <a:lstStyle/>
        <a:p>
          <a:r>
            <a:rPr lang="en-IN"/>
            <a:t>The process involves a </a:t>
          </a:r>
          <a:r>
            <a:rPr lang="en-IN" b="1"/>
            <a:t>convolution</a:t>
          </a:r>
          <a:r>
            <a:rPr lang="en-IN"/>
            <a:t> operation, where the network "works and reworks" the input data, refining its feature detection with each layer.</a:t>
          </a:r>
          <a:endParaRPr lang="en-US"/>
        </a:p>
      </dgm:t>
    </dgm:pt>
    <dgm:pt modelId="{F1FDA4EC-36F9-48EA-906B-2526B9947A71}" type="parTrans" cxnId="{482FAA59-8436-4EC5-813B-541B27C7F11D}">
      <dgm:prSet/>
      <dgm:spPr/>
      <dgm:t>
        <a:bodyPr/>
        <a:lstStyle/>
        <a:p>
          <a:endParaRPr lang="en-US"/>
        </a:p>
      </dgm:t>
    </dgm:pt>
    <dgm:pt modelId="{D6BBB1D9-6808-48B2-93BA-A205E57DA038}" type="sibTrans" cxnId="{482FAA59-8436-4EC5-813B-541B27C7F11D}">
      <dgm:prSet/>
      <dgm:spPr/>
      <dgm:t>
        <a:bodyPr/>
        <a:lstStyle/>
        <a:p>
          <a:endParaRPr lang="en-US"/>
        </a:p>
      </dgm:t>
    </dgm:pt>
    <dgm:pt modelId="{CBB1B4D0-A364-7F45-B9BD-DEF024AA1A25}" type="pres">
      <dgm:prSet presAssocID="{065DB272-FCBA-48A1-AEA6-A9EDECB4CE07}" presName="Name0" presStyleCnt="0">
        <dgm:presLayoutVars>
          <dgm:dir/>
          <dgm:animLvl val="lvl"/>
          <dgm:resizeHandles val="exact"/>
        </dgm:presLayoutVars>
      </dgm:prSet>
      <dgm:spPr/>
    </dgm:pt>
    <dgm:pt modelId="{4C4E916C-AE9D-2D46-9B98-590E45EAFFA7}" type="pres">
      <dgm:prSet presAssocID="{A741FFCA-04D4-4223-90D2-C5B9F92A887A}" presName="boxAndChildren" presStyleCnt="0"/>
      <dgm:spPr/>
    </dgm:pt>
    <dgm:pt modelId="{FC768684-397D-584C-8819-3D5237EA1807}" type="pres">
      <dgm:prSet presAssocID="{A741FFCA-04D4-4223-90D2-C5B9F92A887A}" presName="parentTextBox" presStyleLbl="node1" presStyleIdx="0" presStyleCnt="2"/>
      <dgm:spPr/>
    </dgm:pt>
    <dgm:pt modelId="{D374571A-6161-0247-BB57-36FEEFA18C38}" type="pres">
      <dgm:prSet presAssocID="{0B58A873-A61D-4B71-AD66-2DA7E55FF16D}" presName="sp" presStyleCnt="0"/>
      <dgm:spPr/>
    </dgm:pt>
    <dgm:pt modelId="{8C9B0A79-648C-D246-AEFA-0B6E891D33B6}" type="pres">
      <dgm:prSet presAssocID="{96A910EF-64D1-4A95-8491-E7E99CD2606E}" presName="arrowAndChildren" presStyleCnt="0"/>
      <dgm:spPr/>
    </dgm:pt>
    <dgm:pt modelId="{799B48B8-22C1-A044-8CF6-A051259E7601}" type="pres">
      <dgm:prSet presAssocID="{96A910EF-64D1-4A95-8491-E7E99CD2606E}" presName="parentTextArrow" presStyleLbl="node1" presStyleIdx="0" presStyleCnt="2"/>
      <dgm:spPr/>
    </dgm:pt>
    <dgm:pt modelId="{CE043B49-5B44-9D40-AF39-D0F7A5DCBB83}" type="pres">
      <dgm:prSet presAssocID="{96A910EF-64D1-4A95-8491-E7E99CD2606E}" presName="arrow" presStyleLbl="node1" presStyleIdx="1" presStyleCnt="2"/>
      <dgm:spPr/>
    </dgm:pt>
    <dgm:pt modelId="{E0C683AC-E161-7544-9142-3A26950500B8}" type="pres">
      <dgm:prSet presAssocID="{96A910EF-64D1-4A95-8491-E7E99CD2606E}" presName="descendantArrow" presStyleCnt="0"/>
      <dgm:spPr/>
    </dgm:pt>
    <dgm:pt modelId="{1A91001E-DE3D-7344-A8E6-ACA5FF665932}" type="pres">
      <dgm:prSet presAssocID="{B1A2483C-ED89-4874-8749-C996A50CBAE7}" presName="childTextArrow" presStyleLbl="fgAccFollowNode1" presStyleIdx="0" presStyleCnt="3">
        <dgm:presLayoutVars>
          <dgm:bulletEnabled val="1"/>
        </dgm:presLayoutVars>
      </dgm:prSet>
      <dgm:spPr/>
    </dgm:pt>
    <dgm:pt modelId="{A2BF3370-6FF5-B242-9812-3A2C07E04B9F}" type="pres">
      <dgm:prSet presAssocID="{B7188D4B-07B2-4526-9CC4-C25AE3DD3B63}" presName="childTextArrow" presStyleLbl="fgAccFollowNode1" presStyleIdx="1" presStyleCnt="3">
        <dgm:presLayoutVars>
          <dgm:bulletEnabled val="1"/>
        </dgm:presLayoutVars>
      </dgm:prSet>
      <dgm:spPr/>
    </dgm:pt>
    <dgm:pt modelId="{A750E7C9-85E1-6947-B5BA-71CF54882924}" type="pres">
      <dgm:prSet presAssocID="{6FDDC1B4-D85D-4595-AD6E-2595BE6D8957}" presName="childTextArrow" presStyleLbl="fgAccFollowNode1" presStyleIdx="2" presStyleCnt="3">
        <dgm:presLayoutVars>
          <dgm:bulletEnabled val="1"/>
        </dgm:presLayoutVars>
      </dgm:prSet>
      <dgm:spPr/>
    </dgm:pt>
  </dgm:ptLst>
  <dgm:cxnLst>
    <dgm:cxn modelId="{38A61304-80B4-4969-9BD3-4AB1AC75D4D1}" srcId="{96A910EF-64D1-4A95-8491-E7E99CD2606E}" destId="{B1A2483C-ED89-4874-8749-C996A50CBAE7}" srcOrd="0" destOrd="0" parTransId="{A4943FC8-6EB4-4621-BDC9-EA57BC62C6F3}" sibTransId="{5C84D7BC-7870-4417-ADDD-88C8F8C8C618}"/>
    <dgm:cxn modelId="{505B1E2C-93CE-4DD7-8687-32D10BB8BBC8}" srcId="{96A910EF-64D1-4A95-8491-E7E99CD2606E}" destId="{6FDDC1B4-D85D-4595-AD6E-2595BE6D8957}" srcOrd="2" destOrd="0" parTransId="{225E282C-02D4-40E3-8F4F-730F2BCBB7A3}" sibTransId="{158C68EC-6EEB-41A7-A048-F5C4269FF238}"/>
    <dgm:cxn modelId="{1399AF31-10CF-8C47-A8FE-D4C2BFC70B34}" type="presOf" srcId="{065DB272-FCBA-48A1-AEA6-A9EDECB4CE07}" destId="{CBB1B4D0-A364-7F45-B9BD-DEF024AA1A25}" srcOrd="0" destOrd="0" presId="urn:microsoft.com/office/officeart/2005/8/layout/process4"/>
    <dgm:cxn modelId="{E15B0337-7530-FA43-8E09-696CE6311371}" type="presOf" srcId="{96A910EF-64D1-4A95-8491-E7E99CD2606E}" destId="{799B48B8-22C1-A044-8CF6-A051259E7601}" srcOrd="0" destOrd="0" presId="urn:microsoft.com/office/officeart/2005/8/layout/process4"/>
    <dgm:cxn modelId="{0FCCE23E-6E13-443F-9E28-2F462D58F79F}" srcId="{96A910EF-64D1-4A95-8491-E7E99CD2606E}" destId="{B7188D4B-07B2-4526-9CC4-C25AE3DD3B63}" srcOrd="1" destOrd="0" parTransId="{C66196BF-EE93-466E-ACF9-8038E3BBEAEF}" sibTransId="{737A4D85-A077-4708-9750-F4847FEED3C7}"/>
    <dgm:cxn modelId="{65093A47-0B8C-43F2-934E-E09F03494163}" srcId="{065DB272-FCBA-48A1-AEA6-A9EDECB4CE07}" destId="{96A910EF-64D1-4A95-8491-E7E99CD2606E}" srcOrd="0" destOrd="0" parTransId="{CA6E4F83-62AD-494C-8A40-58C4425CEE83}" sibTransId="{0B58A873-A61D-4B71-AD66-2DA7E55FF16D}"/>
    <dgm:cxn modelId="{482FAA59-8436-4EC5-813B-541B27C7F11D}" srcId="{065DB272-FCBA-48A1-AEA6-A9EDECB4CE07}" destId="{A741FFCA-04D4-4223-90D2-C5B9F92A887A}" srcOrd="1" destOrd="0" parTransId="{F1FDA4EC-36F9-48EA-906B-2526B9947A71}" sibTransId="{D6BBB1D9-6808-48B2-93BA-A205E57DA038}"/>
    <dgm:cxn modelId="{72D5A485-8E93-6C43-907D-415D55DFAEA8}" type="presOf" srcId="{96A910EF-64D1-4A95-8491-E7E99CD2606E}" destId="{CE043B49-5B44-9D40-AF39-D0F7A5DCBB83}" srcOrd="1" destOrd="0" presId="urn:microsoft.com/office/officeart/2005/8/layout/process4"/>
    <dgm:cxn modelId="{50E3C5AC-B248-E64C-AEB3-7F3FED4843DC}" type="presOf" srcId="{B1A2483C-ED89-4874-8749-C996A50CBAE7}" destId="{1A91001E-DE3D-7344-A8E6-ACA5FF665932}" srcOrd="0" destOrd="0" presId="urn:microsoft.com/office/officeart/2005/8/layout/process4"/>
    <dgm:cxn modelId="{2F6922C3-E110-1645-A354-4C98F68FB20E}" type="presOf" srcId="{6FDDC1B4-D85D-4595-AD6E-2595BE6D8957}" destId="{A750E7C9-85E1-6947-B5BA-71CF54882924}" srcOrd="0" destOrd="0" presId="urn:microsoft.com/office/officeart/2005/8/layout/process4"/>
    <dgm:cxn modelId="{D83BF1C5-C0BA-994E-A012-7E04DD5CBDE8}" type="presOf" srcId="{A741FFCA-04D4-4223-90D2-C5B9F92A887A}" destId="{FC768684-397D-584C-8819-3D5237EA1807}" srcOrd="0" destOrd="0" presId="urn:microsoft.com/office/officeart/2005/8/layout/process4"/>
    <dgm:cxn modelId="{76DA13C9-5950-D24D-B600-6A20B30AE0FA}" type="presOf" srcId="{B7188D4B-07B2-4526-9CC4-C25AE3DD3B63}" destId="{A2BF3370-6FF5-B242-9812-3A2C07E04B9F}" srcOrd="0" destOrd="0" presId="urn:microsoft.com/office/officeart/2005/8/layout/process4"/>
    <dgm:cxn modelId="{5502123F-5CFD-1148-AF77-7181D4877E9D}" type="presParOf" srcId="{CBB1B4D0-A364-7F45-B9BD-DEF024AA1A25}" destId="{4C4E916C-AE9D-2D46-9B98-590E45EAFFA7}" srcOrd="0" destOrd="0" presId="urn:microsoft.com/office/officeart/2005/8/layout/process4"/>
    <dgm:cxn modelId="{177A6730-F0D5-E948-AA73-47DAA0EDDF2C}" type="presParOf" srcId="{4C4E916C-AE9D-2D46-9B98-590E45EAFFA7}" destId="{FC768684-397D-584C-8819-3D5237EA1807}" srcOrd="0" destOrd="0" presId="urn:microsoft.com/office/officeart/2005/8/layout/process4"/>
    <dgm:cxn modelId="{3C93112B-B216-5746-9F74-8AD1BA498878}" type="presParOf" srcId="{CBB1B4D0-A364-7F45-B9BD-DEF024AA1A25}" destId="{D374571A-6161-0247-BB57-36FEEFA18C38}" srcOrd="1" destOrd="0" presId="urn:microsoft.com/office/officeart/2005/8/layout/process4"/>
    <dgm:cxn modelId="{6886B286-3A4C-2844-82D6-987F8DDCB74D}" type="presParOf" srcId="{CBB1B4D0-A364-7F45-B9BD-DEF024AA1A25}" destId="{8C9B0A79-648C-D246-AEFA-0B6E891D33B6}" srcOrd="2" destOrd="0" presId="urn:microsoft.com/office/officeart/2005/8/layout/process4"/>
    <dgm:cxn modelId="{4F2ED679-862D-6D41-9468-9E09E3AB64B2}" type="presParOf" srcId="{8C9B0A79-648C-D246-AEFA-0B6E891D33B6}" destId="{799B48B8-22C1-A044-8CF6-A051259E7601}" srcOrd="0" destOrd="0" presId="urn:microsoft.com/office/officeart/2005/8/layout/process4"/>
    <dgm:cxn modelId="{E1333136-8C31-B240-A2A0-7410ECCC5648}" type="presParOf" srcId="{8C9B0A79-648C-D246-AEFA-0B6E891D33B6}" destId="{CE043B49-5B44-9D40-AF39-D0F7A5DCBB83}" srcOrd="1" destOrd="0" presId="urn:microsoft.com/office/officeart/2005/8/layout/process4"/>
    <dgm:cxn modelId="{AB7F984F-7C1F-6A49-8A00-AF1ECAE2D696}" type="presParOf" srcId="{8C9B0A79-648C-D246-AEFA-0B6E891D33B6}" destId="{E0C683AC-E161-7544-9142-3A26950500B8}" srcOrd="2" destOrd="0" presId="urn:microsoft.com/office/officeart/2005/8/layout/process4"/>
    <dgm:cxn modelId="{75C0E714-C2EA-9244-B7CE-28D4E31BB349}" type="presParOf" srcId="{E0C683AC-E161-7544-9142-3A26950500B8}" destId="{1A91001E-DE3D-7344-A8E6-ACA5FF665932}" srcOrd="0" destOrd="0" presId="urn:microsoft.com/office/officeart/2005/8/layout/process4"/>
    <dgm:cxn modelId="{C2BC6539-D813-A94A-97D3-D1BC79B47478}" type="presParOf" srcId="{E0C683AC-E161-7544-9142-3A26950500B8}" destId="{A2BF3370-6FF5-B242-9812-3A2C07E04B9F}" srcOrd="1" destOrd="0" presId="urn:microsoft.com/office/officeart/2005/8/layout/process4"/>
    <dgm:cxn modelId="{08435026-531C-FF40-9779-55B923889FC8}" type="presParOf" srcId="{E0C683AC-E161-7544-9142-3A26950500B8}" destId="{A750E7C9-85E1-6947-B5BA-71CF54882924}"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D4DE20C-2CBD-4AB6-87F4-15A3B0004FB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819AA86-98FB-4516-BE63-CB60422E9393}">
      <dgm:prSet/>
      <dgm:spPr/>
      <dgm:t>
        <a:bodyPr/>
        <a:lstStyle/>
        <a:p>
          <a:pPr>
            <a:lnSpc>
              <a:spcPct val="100000"/>
            </a:lnSpc>
          </a:pPr>
          <a:r>
            <a:rPr lang="en-IN" b="1"/>
            <a:t>Efficient feature extraction</a:t>
          </a:r>
          <a:r>
            <a:rPr lang="en-IN"/>
            <a:t>: </a:t>
          </a:r>
          <a:endParaRPr lang="en-US"/>
        </a:p>
      </dgm:t>
    </dgm:pt>
    <dgm:pt modelId="{F86252F5-5FF2-47F3-8F7C-661079399B2E}" type="parTrans" cxnId="{85832D7C-B780-46A6-A65A-AC6EB1B09CE8}">
      <dgm:prSet/>
      <dgm:spPr/>
      <dgm:t>
        <a:bodyPr/>
        <a:lstStyle/>
        <a:p>
          <a:endParaRPr lang="en-US"/>
        </a:p>
      </dgm:t>
    </dgm:pt>
    <dgm:pt modelId="{B6E51BB1-4DCB-48EC-B6E2-AE58B1DACB5D}" type="sibTrans" cxnId="{85832D7C-B780-46A6-A65A-AC6EB1B09CE8}">
      <dgm:prSet/>
      <dgm:spPr/>
      <dgm:t>
        <a:bodyPr/>
        <a:lstStyle/>
        <a:p>
          <a:endParaRPr lang="en-US"/>
        </a:p>
      </dgm:t>
    </dgm:pt>
    <dgm:pt modelId="{491DFB6E-BED7-4567-B2D3-0E9E71E6F957}">
      <dgm:prSet/>
      <dgm:spPr/>
      <dgm:t>
        <a:bodyPr/>
        <a:lstStyle/>
        <a:p>
          <a:pPr>
            <a:lnSpc>
              <a:spcPct val="100000"/>
            </a:lnSpc>
          </a:pPr>
          <a:r>
            <a:rPr lang="en-IN"/>
            <a:t>Unlike traditional methods requiring manual feature extraction, CNNs automatically extract relevant features from high-dimensional data.</a:t>
          </a:r>
          <a:endParaRPr lang="en-US"/>
        </a:p>
      </dgm:t>
    </dgm:pt>
    <dgm:pt modelId="{7B38B86B-FBEB-4E0B-A76C-17FBD33B9C42}" type="parTrans" cxnId="{D3FF7F84-EFE0-4588-8B67-F8142FF5DCDF}">
      <dgm:prSet/>
      <dgm:spPr/>
      <dgm:t>
        <a:bodyPr/>
        <a:lstStyle/>
        <a:p>
          <a:endParaRPr lang="en-US"/>
        </a:p>
      </dgm:t>
    </dgm:pt>
    <dgm:pt modelId="{FE63AEBC-7A56-467E-A81E-080F3DE827F8}" type="sibTrans" cxnId="{D3FF7F84-EFE0-4588-8B67-F8142FF5DCDF}">
      <dgm:prSet/>
      <dgm:spPr/>
      <dgm:t>
        <a:bodyPr/>
        <a:lstStyle/>
        <a:p>
          <a:endParaRPr lang="en-US"/>
        </a:p>
      </dgm:t>
    </dgm:pt>
    <dgm:pt modelId="{63F58FBD-721D-4341-8D03-2CE7FCDA76F8}">
      <dgm:prSet/>
      <dgm:spPr/>
      <dgm:t>
        <a:bodyPr/>
        <a:lstStyle/>
        <a:p>
          <a:pPr>
            <a:lnSpc>
              <a:spcPct val="100000"/>
            </a:lnSpc>
          </a:pPr>
          <a:r>
            <a:rPr lang="en-IN" b="1"/>
            <a:t>Image classification</a:t>
          </a:r>
          <a:r>
            <a:rPr lang="en-IN"/>
            <a:t>: </a:t>
          </a:r>
          <a:endParaRPr lang="en-US"/>
        </a:p>
      </dgm:t>
    </dgm:pt>
    <dgm:pt modelId="{CDC41991-2874-45EA-AB51-94E02160E290}" type="parTrans" cxnId="{99945732-4755-4C81-A48D-C46932FB0126}">
      <dgm:prSet/>
      <dgm:spPr/>
      <dgm:t>
        <a:bodyPr/>
        <a:lstStyle/>
        <a:p>
          <a:endParaRPr lang="en-US"/>
        </a:p>
      </dgm:t>
    </dgm:pt>
    <dgm:pt modelId="{E4570D6A-B879-4516-A57F-AEDA14EE0FD0}" type="sibTrans" cxnId="{99945732-4755-4C81-A48D-C46932FB0126}">
      <dgm:prSet/>
      <dgm:spPr/>
      <dgm:t>
        <a:bodyPr/>
        <a:lstStyle/>
        <a:p>
          <a:endParaRPr lang="en-US"/>
        </a:p>
      </dgm:t>
    </dgm:pt>
    <dgm:pt modelId="{98E5DA53-66C4-4DF8-9F8B-E258145DC203}">
      <dgm:prSet/>
      <dgm:spPr/>
      <dgm:t>
        <a:bodyPr/>
        <a:lstStyle/>
        <a:p>
          <a:pPr>
            <a:lnSpc>
              <a:spcPct val="100000"/>
            </a:lnSpc>
          </a:pPr>
          <a:r>
            <a:rPr lang="en-IN"/>
            <a:t>CNNs are superior to other networks when handling image, audio, or speech inputs.</a:t>
          </a:r>
          <a:endParaRPr lang="en-US"/>
        </a:p>
      </dgm:t>
    </dgm:pt>
    <dgm:pt modelId="{EC964BAE-E255-4958-8562-739AF66F25D4}" type="parTrans" cxnId="{65D45795-C4D1-4355-A7F4-59187F0DF7F9}">
      <dgm:prSet/>
      <dgm:spPr/>
      <dgm:t>
        <a:bodyPr/>
        <a:lstStyle/>
        <a:p>
          <a:endParaRPr lang="en-US"/>
        </a:p>
      </dgm:t>
    </dgm:pt>
    <dgm:pt modelId="{A5CA00F9-BC4B-4822-9F62-0F37F41081B6}" type="sibTrans" cxnId="{65D45795-C4D1-4355-A7F4-59187F0DF7F9}">
      <dgm:prSet/>
      <dgm:spPr/>
      <dgm:t>
        <a:bodyPr/>
        <a:lstStyle/>
        <a:p>
          <a:endParaRPr lang="en-US"/>
        </a:p>
      </dgm:t>
    </dgm:pt>
    <dgm:pt modelId="{69AF352A-15F1-414D-BB63-69511CE87F70}">
      <dgm:prSet/>
      <dgm:spPr/>
      <dgm:t>
        <a:bodyPr/>
        <a:lstStyle/>
        <a:p>
          <a:pPr>
            <a:lnSpc>
              <a:spcPct val="100000"/>
            </a:lnSpc>
          </a:pPr>
          <a:r>
            <a:rPr lang="en-IN" b="1"/>
            <a:t>Scalability</a:t>
          </a:r>
          <a:r>
            <a:rPr lang="en-IN"/>
            <a:t>: </a:t>
          </a:r>
          <a:endParaRPr lang="en-US"/>
        </a:p>
      </dgm:t>
    </dgm:pt>
    <dgm:pt modelId="{A80AD46A-EBFB-42CF-8995-B3B4705879D6}" type="parTrans" cxnId="{8FFC387A-515E-4C12-BFE2-CED0ADCBE888}">
      <dgm:prSet/>
      <dgm:spPr/>
      <dgm:t>
        <a:bodyPr/>
        <a:lstStyle/>
        <a:p>
          <a:endParaRPr lang="en-US"/>
        </a:p>
      </dgm:t>
    </dgm:pt>
    <dgm:pt modelId="{0D7D3A66-5742-433B-A9F1-52EE2BD64D0A}" type="sibTrans" cxnId="{8FFC387A-515E-4C12-BFE2-CED0ADCBE888}">
      <dgm:prSet/>
      <dgm:spPr/>
      <dgm:t>
        <a:bodyPr/>
        <a:lstStyle/>
        <a:p>
          <a:endParaRPr lang="en-US"/>
        </a:p>
      </dgm:t>
    </dgm:pt>
    <dgm:pt modelId="{6ABF0DD8-7409-46A8-8877-C6CD8016F99C}">
      <dgm:prSet/>
      <dgm:spPr/>
      <dgm:t>
        <a:bodyPr/>
        <a:lstStyle/>
        <a:p>
          <a:pPr>
            <a:lnSpc>
              <a:spcPct val="100000"/>
            </a:lnSpc>
          </a:pPr>
          <a:r>
            <a:rPr lang="en-IN"/>
            <a:t>CNNs can handle large datasets, making them ideal for tasks like </a:t>
          </a:r>
          <a:r>
            <a:rPr lang="en-IN" b="1"/>
            <a:t>image recognition</a:t>
          </a:r>
          <a:r>
            <a:rPr lang="en-IN"/>
            <a:t> in real-world applications.</a:t>
          </a:r>
          <a:endParaRPr lang="en-US"/>
        </a:p>
      </dgm:t>
    </dgm:pt>
    <dgm:pt modelId="{1DF9CE56-44EA-4A23-901B-C8C816AC1699}" type="parTrans" cxnId="{DD3A6114-CCED-48FC-87EE-48E587BCD34C}">
      <dgm:prSet/>
      <dgm:spPr/>
      <dgm:t>
        <a:bodyPr/>
        <a:lstStyle/>
        <a:p>
          <a:endParaRPr lang="en-US"/>
        </a:p>
      </dgm:t>
    </dgm:pt>
    <dgm:pt modelId="{31002943-A1D2-4C01-A2A6-F5AEA69C0BFC}" type="sibTrans" cxnId="{DD3A6114-CCED-48FC-87EE-48E587BCD34C}">
      <dgm:prSet/>
      <dgm:spPr/>
      <dgm:t>
        <a:bodyPr/>
        <a:lstStyle/>
        <a:p>
          <a:endParaRPr lang="en-US"/>
        </a:p>
      </dgm:t>
    </dgm:pt>
    <dgm:pt modelId="{B6FCD69A-EB2B-4FB2-824C-4513C5F0EE91}">
      <dgm:prSet/>
      <dgm:spPr/>
      <dgm:t>
        <a:bodyPr/>
        <a:lstStyle/>
        <a:p>
          <a:pPr>
            <a:lnSpc>
              <a:spcPct val="100000"/>
            </a:lnSpc>
          </a:pPr>
          <a:r>
            <a:rPr lang="en-IN" b="1"/>
            <a:t>Data exchange between layers</a:t>
          </a:r>
          <a:r>
            <a:rPr lang="en-IN"/>
            <a:t>: </a:t>
          </a:r>
          <a:endParaRPr lang="en-US"/>
        </a:p>
      </dgm:t>
    </dgm:pt>
    <dgm:pt modelId="{805AFED0-75D5-4639-92E1-C4BE5BF4FDC5}" type="parTrans" cxnId="{C9F1E0B3-1406-47AB-993A-E25B2F9F7534}">
      <dgm:prSet/>
      <dgm:spPr/>
      <dgm:t>
        <a:bodyPr/>
        <a:lstStyle/>
        <a:p>
          <a:endParaRPr lang="en-US"/>
        </a:p>
      </dgm:t>
    </dgm:pt>
    <dgm:pt modelId="{339C06AA-CC58-487B-A96C-0D3557206DEB}" type="sibTrans" cxnId="{C9F1E0B3-1406-47AB-993A-E25B2F9F7534}">
      <dgm:prSet/>
      <dgm:spPr/>
      <dgm:t>
        <a:bodyPr/>
        <a:lstStyle/>
        <a:p>
          <a:endParaRPr lang="en-US"/>
        </a:p>
      </dgm:t>
    </dgm:pt>
    <dgm:pt modelId="{511F5F6B-BAFA-4AEE-BCF9-53D6354B3A77}">
      <dgm:prSet/>
      <dgm:spPr/>
      <dgm:t>
        <a:bodyPr/>
        <a:lstStyle/>
        <a:p>
          <a:pPr>
            <a:lnSpc>
              <a:spcPct val="100000"/>
            </a:lnSpc>
          </a:pPr>
          <a:r>
            <a:rPr lang="en-IN"/>
            <a:t>CNNs efficiently pass data between layers, allowing for more complex data processing.</a:t>
          </a:r>
          <a:endParaRPr lang="en-US"/>
        </a:p>
      </dgm:t>
    </dgm:pt>
    <dgm:pt modelId="{5D1CF388-5FFA-4C9A-AAE4-4CB11F89EB65}" type="parTrans" cxnId="{C3AEB254-928F-42BE-B676-75AA0B741469}">
      <dgm:prSet/>
      <dgm:spPr/>
      <dgm:t>
        <a:bodyPr/>
        <a:lstStyle/>
        <a:p>
          <a:endParaRPr lang="en-US"/>
        </a:p>
      </dgm:t>
    </dgm:pt>
    <dgm:pt modelId="{FA166298-69EE-4148-8E18-98432C7A1681}" type="sibTrans" cxnId="{C3AEB254-928F-42BE-B676-75AA0B741469}">
      <dgm:prSet/>
      <dgm:spPr/>
      <dgm:t>
        <a:bodyPr/>
        <a:lstStyle/>
        <a:p>
          <a:endParaRPr lang="en-US"/>
        </a:p>
      </dgm:t>
    </dgm:pt>
    <dgm:pt modelId="{C40FB374-DE8B-495F-9B44-999DAA461F3B}" type="pres">
      <dgm:prSet presAssocID="{ED4DE20C-2CBD-4AB6-87F4-15A3B0004FBC}" presName="root" presStyleCnt="0">
        <dgm:presLayoutVars>
          <dgm:dir/>
          <dgm:resizeHandles val="exact"/>
        </dgm:presLayoutVars>
      </dgm:prSet>
      <dgm:spPr/>
    </dgm:pt>
    <dgm:pt modelId="{95C8E255-A1B2-4285-AE83-4961F9263F0C}" type="pres">
      <dgm:prSet presAssocID="{7819AA86-98FB-4516-BE63-CB60422E9393}" presName="compNode" presStyleCnt="0"/>
      <dgm:spPr/>
    </dgm:pt>
    <dgm:pt modelId="{E011BE22-8C8C-4CC6-9045-32150C08EB90}" type="pres">
      <dgm:prSet presAssocID="{7819AA86-98FB-4516-BE63-CB60422E9393}" presName="bgRect" presStyleLbl="bgShp" presStyleIdx="0" presStyleCnt="4"/>
      <dgm:spPr/>
    </dgm:pt>
    <dgm:pt modelId="{3760BC67-103A-4190-AD6E-53436E93213E}" type="pres">
      <dgm:prSet presAssocID="{7819AA86-98FB-4516-BE63-CB60422E939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854A4523-10A0-456D-B4C1-2965A24270EC}" type="pres">
      <dgm:prSet presAssocID="{7819AA86-98FB-4516-BE63-CB60422E9393}" presName="spaceRect" presStyleCnt="0"/>
      <dgm:spPr/>
    </dgm:pt>
    <dgm:pt modelId="{A225C97D-FFE2-4343-B8BF-42E4D6DA7A08}" type="pres">
      <dgm:prSet presAssocID="{7819AA86-98FB-4516-BE63-CB60422E9393}" presName="parTx" presStyleLbl="revTx" presStyleIdx="0" presStyleCnt="8">
        <dgm:presLayoutVars>
          <dgm:chMax val="0"/>
          <dgm:chPref val="0"/>
        </dgm:presLayoutVars>
      </dgm:prSet>
      <dgm:spPr/>
    </dgm:pt>
    <dgm:pt modelId="{8C4E967A-895C-48D1-A56B-EC9784E7F0BD}" type="pres">
      <dgm:prSet presAssocID="{7819AA86-98FB-4516-BE63-CB60422E9393}" presName="desTx" presStyleLbl="revTx" presStyleIdx="1" presStyleCnt="8">
        <dgm:presLayoutVars/>
      </dgm:prSet>
      <dgm:spPr/>
    </dgm:pt>
    <dgm:pt modelId="{2A63D635-4A2A-4FC5-A285-3BBC59715176}" type="pres">
      <dgm:prSet presAssocID="{B6E51BB1-4DCB-48EC-B6E2-AE58B1DACB5D}" presName="sibTrans" presStyleCnt="0"/>
      <dgm:spPr/>
    </dgm:pt>
    <dgm:pt modelId="{A5F8DE9A-9FED-47AA-A22C-0F7D1E9045A6}" type="pres">
      <dgm:prSet presAssocID="{63F58FBD-721D-4341-8D03-2CE7FCDA76F8}" presName="compNode" presStyleCnt="0"/>
      <dgm:spPr/>
    </dgm:pt>
    <dgm:pt modelId="{68D5DA24-80F0-4238-95BD-29F544D4B3D1}" type="pres">
      <dgm:prSet presAssocID="{63F58FBD-721D-4341-8D03-2CE7FCDA76F8}" presName="bgRect" presStyleLbl="bgShp" presStyleIdx="1" presStyleCnt="4"/>
      <dgm:spPr/>
    </dgm:pt>
    <dgm:pt modelId="{10F82210-0887-46EE-8EC1-D6852D0ADFB6}" type="pres">
      <dgm:prSet presAssocID="{63F58FBD-721D-4341-8D03-2CE7FCDA76F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atellite dish"/>
        </a:ext>
      </dgm:extLst>
    </dgm:pt>
    <dgm:pt modelId="{9B1AAAA2-2E61-4E85-B964-4522FE382AAA}" type="pres">
      <dgm:prSet presAssocID="{63F58FBD-721D-4341-8D03-2CE7FCDA76F8}" presName="spaceRect" presStyleCnt="0"/>
      <dgm:spPr/>
    </dgm:pt>
    <dgm:pt modelId="{BD7910AA-A79F-467F-BFDF-567AB424B462}" type="pres">
      <dgm:prSet presAssocID="{63F58FBD-721D-4341-8D03-2CE7FCDA76F8}" presName="parTx" presStyleLbl="revTx" presStyleIdx="2" presStyleCnt="8">
        <dgm:presLayoutVars>
          <dgm:chMax val="0"/>
          <dgm:chPref val="0"/>
        </dgm:presLayoutVars>
      </dgm:prSet>
      <dgm:spPr/>
    </dgm:pt>
    <dgm:pt modelId="{34EE9FE1-0AD1-4DBB-8154-CE54927561A3}" type="pres">
      <dgm:prSet presAssocID="{63F58FBD-721D-4341-8D03-2CE7FCDA76F8}" presName="desTx" presStyleLbl="revTx" presStyleIdx="3" presStyleCnt="8">
        <dgm:presLayoutVars/>
      </dgm:prSet>
      <dgm:spPr/>
    </dgm:pt>
    <dgm:pt modelId="{0B7F7546-DADC-44A2-A9FA-B4D117CD9BC0}" type="pres">
      <dgm:prSet presAssocID="{E4570D6A-B879-4516-A57F-AEDA14EE0FD0}" presName="sibTrans" presStyleCnt="0"/>
      <dgm:spPr/>
    </dgm:pt>
    <dgm:pt modelId="{CA50D21D-8F39-4D1C-AE55-889C7445C3E5}" type="pres">
      <dgm:prSet presAssocID="{69AF352A-15F1-414D-BB63-69511CE87F70}" presName="compNode" presStyleCnt="0"/>
      <dgm:spPr/>
    </dgm:pt>
    <dgm:pt modelId="{21AB114C-8D5D-4378-90D2-96B3EB7E5CEC}" type="pres">
      <dgm:prSet presAssocID="{69AF352A-15F1-414D-BB63-69511CE87F70}" presName="bgRect" presStyleLbl="bgShp" presStyleIdx="2" presStyleCnt="4"/>
      <dgm:spPr/>
    </dgm:pt>
    <dgm:pt modelId="{FE859E43-C12A-4BAD-A785-8BE83C604276}" type="pres">
      <dgm:prSet presAssocID="{69AF352A-15F1-414D-BB63-69511CE87F7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58F9C63D-50A4-4ECD-A8F0-27632314EBC2}" type="pres">
      <dgm:prSet presAssocID="{69AF352A-15F1-414D-BB63-69511CE87F70}" presName="spaceRect" presStyleCnt="0"/>
      <dgm:spPr/>
    </dgm:pt>
    <dgm:pt modelId="{4F62B0F4-FDD7-4EC2-A3A4-EB39B60F798B}" type="pres">
      <dgm:prSet presAssocID="{69AF352A-15F1-414D-BB63-69511CE87F70}" presName="parTx" presStyleLbl="revTx" presStyleIdx="4" presStyleCnt="8">
        <dgm:presLayoutVars>
          <dgm:chMax val="0"/>
          <dgm:chPref val="0"/>
        </dgm:presLayoutVars>
      </dgm:prSet>
      <dgm:spPr/>
    </dgm:pt>
    <dgm:pt modelId="{8F96A2CC-2788-43EA-916E-1BECBC12710E}" type="pres">
      <dgm:prSet presAssocID="{69AF352A-15F1-414D-BB63-69511CE87F70}" presName="desTx" presStyleLbl="revTx" presStyleIdx="5" presStyleCnt="8">
        <dgm:presLayoutVars/>
      </dgm:prSet>
      <dgm:spPr/>
    </dgm:pt>
    <dgm:pt modelId="{7BDD08B7-0376-473C-B92E-807DE18BA6B3}" type="pres">
      <dgm:prSet presAssocID="{0D7D3A66-5742-433B-A9F1-52EE2BD64D0A}" presName="sibTrans" presStyleCnt="0"/>
      <dgm:spPr/>
    </dgm:pt>
    <dgm:pt modelId="{A0D800E3-6B75-44BF-9EBC-2ABE8E3BFF06}" type="pres">
      <dgm:prSet presAssocID="{B6FCD69A-EB2B-4FB2-824C-4513C5F0EE91}" presName="compNode" presStyleCnt="0"/>
      <dgm:spPr/>
    </dgm:pt>
    <dgm:pt modelId="{24380B3A-21A7-4A00-B306-57891CF420DF}" type="pres">
      <dgm:prSet presAssocID="{B6FCD69A-EB2B-4FB2-824C-4513C5F0EE91}" presName="bgRect" presStyleLbl="bgShp" presStyleIdx="3" presStyleCnt="4"/>
      <dgm:spPr/>
    </dgm:pt>
    <dgm:pt modelId="{2ECE5064-B522-4AF7-8A56-E3EF1DFA9ACD}" type="pres">
      <dgm:prSet presAssocID="{B6FCD69A-EB2B-4FB2-824C-4513C5F0EE9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erver"/>
        </a:ext>
      </dgm:extLst>
    </dgm:pt>
    <dgm:pt modelId="{4E03C610-38B0-4137-B719-5116B6A14A68}" type="pres">
      <dgm:prSet presAssocID="{B6FCD69A-EB2B-4FB2-824C-4513C5F0EE91}" presName="spaceRect" presStyleCnt="0"/>
      <dgm:spPr/>
    </dgm:pt>
    <dgm:pt modelId="{AC262EF5-BEDF-4709-BCAA-CF9D1B60F014}" type="pres">
      <dgm:prSet presAssocID="{B6FCD69A-EB2B-4FB2-824C-4513C5F0EE91}" presName="parTx" presStyleLbl="revTx" presStyleIdx="6" presStyleCnt="8">
        <dgm:presLayoutVars>
          <dgm:chMax val="0"/>
          <dgm:chPref val="0"/>
        </dgm:presLayoutVars>
      </dgm:prSet>
      <dgm:spPr/>
    </dgm:pt>
    <dgm:pt modelId="{46B85FE4-C585-4AB6-ACD2-94DB28887E59}" type="pres">
      <dgm:prSet presAssocID="{B6FCD69A-EB2B-4FB2-824C-4513C5F0EE91}" presName="desTx" presStyleLbl="revTx" presStyleIdx="7" presStyleCnt="8">
        <dgm:presLayoutVars/>
      </dgm:prSet>
      <dgm:spPr/>
    </dgm:pt>
  </dgm:ptLst>
  <dgm:cxnLst>
    <dgm:cxn modelId="{DFEC4F07-48F4-6746-A2DE-9FB3BDC198C0}" type="presOf" srcId="{98E5DA53-66C4-4DF8-9F8B-E258145DC203}" destId="{34EE9FE1-0AD1-4DBB-8154-CE54927561A3}" srcOrd="0" destOrd="0" presId="urn:microsoft.com/office/officeart/2018/2/layout/IconVerticalSolidList"/>
    <dgm:cxn modelId="{F535C90E-1ADC-454E-9B3E-A5757BA3FDF3}" type="presOf" srcId="{511F5F6B-BAFA-4AEE-BCF9-53D6354B3A77}" destId="{46B85FE4-C585-4AB6-ACD2-94DB28887E59}" srcOrd="0" destOrd="0" presId="urn:microsoft.com/office/officeart/2018/2/layout/IconVerticalSolidList"/>
    <dgm:cxn modelId="{DD3A6114-CCED-48FC-87EE-48E587BCD34C}" srcId="{69AF352A-15F1-414D-BB63-69511CE87F70}" destId="{6ABF0DD8-7409-46A8-8877-C6CD8016F99C}" srcOrd="0" destOrd="0" parTransId="{1DF9CE56-44EA-4A23-901B-C8C816AC1699}" sibTransId="{31002943-A1D2-4C01-A2A6-F5AEA69C0BFC}"/>
    <dgm:cxn modelId="{99945732-4755-4C81-A48D-C46932FB0126}" srcId="{ED4DE20C-2CBD-4AB6-87F4-15A3B0004FBC}" destId="{63F58FBD-721D-4341-8D03-2CE7FCDA76F8}" srcOrd="1" destOrd="0" parTransId="{CDC41991-2874-45EA-AB51-94E02160E290}" sibTransId="{E4570D6A-B879-4516-A57F-AEDA14EE0FD0}"/>
    <dgm:cxn modelId="{20B71449-B73D-AF4A-84C5-0760D5AC71F3}" type="presOf" srcId="{69AF352A-15F1-414D-BB63-69511CE87F70}" destId="{4F62B0F4-FDD7-4EC2-A3A4-EB39B60F798B}" srcOrd="0" destOrd="0" presId="urn:microsoft.com/office/officeart/2018/2/layout/IconVerticalSolidList"/>
    <dgm:cxn modelId="{C3AEB254-928F-42BE-B676-75AA0B741469}" srcId="{B6FCD69A-EB2B-4FB2-824C-4513C5F0EE91}" destId="{511F5F6B-BAFA-4AEE-BCF9-53D6354B3A77}" srcOrd="0" destOrd="0" parTransId="{5D1CF388-5FFA-4C9A-AAE4-4CB11F89EB65}" sibTransId="{FA166298-69EE-4148-8E18-98432C7A1681}"/>
    <dgm:cxn modelId="{BC79E365-B71E-944C-96B7-42A02F0F159A}" type="presOf" srcId="{63F58FBD-721D-4341-8D03-2CE7FCDA76F8}" destId="{BD7910AA-A79F-467F-BFDF-567AB424B462}" srcOrd="0" destOrd="0" presId="urn:microsoft.com/office/officeart/2018/2/layout/IconVerticalSolidList"/>
    <dgm:cxn modelId="{8FFC387A-515E-4C12-BFE2-CED0ADCBE888}" srcId="{ED4DE20C-2CBD-4AB6-87F4-15A3B0004FBC}" destId="{69AF352A-15F1-414D-BB63-69511CE87F70}" srcOrd="2" destOrd="0" parTransId="{A80AD46A-EBFB-42CF-8995-B3B4705879D6}" sibTransId="{0D7D3A66-5742-433B-A9F1-52EE2BD64D0A}"/>
    <dgm:cxn modelId="{A1BFCB7A-2886-2940-B64A-FDCBABE7246A}" type="presOf" srcId="{7819AA86-98FB-4516-BE63-CB60422E9393}" destId="{A225C97D-FFE2-4343-B8BF-42E4D6DA7A08}" srcOrd="0" destOrd="0" presId="urn:microsoft.com/office/officeart/2018/2/layout/IconVerticalSolidList"/>
    <dgm:cxn modelId="{85832D7C-B780-46A6-A65A-AC6EB1B09CE8}" srcId="{ED4DE20C-2CBD-4AB6-87F4-15A3B0004FBC}" destId="{7819AA86-98FB-4516-BE63-CB60422E9393}" srcOrd="0" destOrd="0" parTransId="{F86252F5-5FF2-47F3-8F7C-661079399B2E}" sibTransId="{B6E51BB1-4DCB-48EC-B6E2-AE58B1DACB5D}"/>
    <dgm:cxn modelId="{6C94C97F-3B82-5C48-AB14-492F245E9BB1}" type="presOf" srcId="{6ABF0DD8-7409-46A8-8877-C6CD8016F99C}" destId="{8F96A2CC-2788-43EA-916E-1BECBC12710E}" srcOrd="0" destOrd="0" presId="urn:microsoft.com/office/officeart/2018/2/layout/IconVerticalSolidList"/>
    <dgm:cxn modelId="{D3FF7F84-EFE0-4588-8B67-F8142FF5DCDF}" srcId="{7819AA86-98FB-4516-BE63-CB60422E9393}" destId="{491DFB6E-BED7-4567-B2D3-0E9E71E6F957}" srcOrd="0" destOrd="0" parTransId="{7B38B86B-FBEB-4E0B-A76C-17FBD33B9C42}" sibTransId="{FE63AEBC-7A56-467E-A81E-080F3DE827F8}"/>
    <dgm:cxn modelId="{CBC1EB88-F368-5C4E-8833-3934FEE0C043}" type="presOf" srcId="{B6FCD69A-EB2B-4FB2-824C-4513C5F0EE91}" destId="{AC262EF5-BEDF-4709-BCAA-CF9D1B60F014}" srcOrd="0" destOrd="0" presId="urn:microsoft.com/office/officeart/2018/2/layout/IconVerticalSolidList"/>
    <dgm:cxn modelId="{65D45795-C4D1-4355-A7F4-59187F0DF7F9}" srcId="{63F58FBD-721D-4341-8D03-2CE7FCDA76F8}" destId="{98E5DA53-66C4-4DF8-9F8B-E258145DC203}" srcOrd="0" destOrd="0" parTransId="{EC964BAE-E255-4958-8562-739AF66F25D4}" sibTransId="{A5CA00F9-BC4B-4822-9F62-0F37F41081B6}"/>
    <dgm:cxn modelId="{C9F1E0B3-1406-47AB-993A-E25B2F9F7534}" srcId="{ED4DE20C-2CBD-4AB6-87F4-15A3B0004FBC}" destId="{B6FCD69A-EB2B-4FB2-824C-4513C5F0EE91}" srcOrd="3" destOrd="0" parTransId="{805AFED0-75D5-4639-92E1-C4BE5BF4FDC5}" sibTransId="{339C06AA-CC58-487B-A96C-0D3557206DEB}"/>
    <dgm:cxn modelId="{6C90E7D9-D14B-5645-A04A-8BF30E950024}" type="presOf" srcId="{ED4DE20C-2CBD-4AB6-87F4-15A3B0004FBC}" destId="{C40FB374-DE8B-495F-9B44-999DAA461F3B}" srcOrd="0" destOrd="0" presId="urn:microsoft.com/office/officeart/2018/2/layout/IconVerticalSolidList"/>
    <dgm:cxn modelId="{9ED4A7DF-02E9-494A-B003-D6F535490860}" type="presOf" srcId="{491DFB6E-BED7-4567-B2D3-0E9E71E6F957}" destId="{8C4E967A-895C-48D1-A56B-EC9784E7F0BD}" srcOrd="0" destOrd="0" presId="urn:microsoft.com/office/officeart/2018/2/layout/IconVerticalSolidList"/>
    <dgm:cxn modelId="{2277F02E-CD36-C646-8B01-32637D63975D}" type="presParOf" srcId="{C40FB374-DE8B-495F-9B44-999DAA461F3B}" destId="{95C8E255-A1B2-4285-AE83-4961F9263F0C}" srcOrd="0" destOrd="0" presId="urn:microsoft.com/office/officeart/2018/2/layout/IconVerticalSolidList"/>
    <dgm:cxn modelId="{6EA0DB8F-BD10-854D-8784-79CE4A11480B}" type="presParOf" srcId="{95C8E255-A1B2-4285-AE83-4961F9263F0C}" destId="{E011BE22-8C8C-4CC6-9045-32150C08EB90}" srcOrd="0" destOrd="0" presId="urn:microsoft.com/office/officeart/2018/2/layout/IconVerticalSolidList"/>
    <dgm:cxn modelId="{A1352771-DBBF-E640-A749-CCF45E59D9E8}" type="presParOf" srcId="{95C8E255-A1B2-4285-AE83-4961F9263F0C}" destId="{3760BC67-103A-4190-AD6E-53436E93213E}" srcOrd="1" destOrd="0" presId="urn:microsoft.com/office/officeart/2018/2/layout/IconVerticalSolidList"/>
    <dgm:cxn modelId="{5005DE73-9475-344D-A9C3-8DAE16814D85}" type="presParOf" srcId="{95C8E255-A1B2-4285-AE83-4961F9263F0C}" destId="{854A4523-10A0-456D-B4C1-2965A24270EC}" srcOrd="2" destOrd="0" presId="urn:microsoft.com/office/officeart/2018/2/layout/IconVerticalSolidList"/>
    <dgm:cxn modelId="{E3B71F19-4202-F046-BD9D-920752D50303}" type="presParOf" srcId="{95C8E255-A1B2-4285-AE83-4961F9263F0C}" destId="{A225C97D-FFE2-4343-B8BF-42E4D6DA7A08}" srcOrd="3" destOrd="0" presId="urn:microsoft.com/office/officeart/2018/2/layout/IconVerticalSolidList"/>
    <dgm:cxn modelId="{D9BD8027-0C08-744E-9B3A-EAA1DD1F5540}" type="presParOf" srcId="{95C8E255-A1B2-4285-AE83-4961F9263F0C}" destId="{8C4E967A-895C-48D1-A56B-EC9784E7F0BD}" srcOrd="4" destOrd="0" presId="urn:microsoft.com/office/officeart/2018/2/layout/IconVerticalSolidList"/>
    <dgm:cxn modelId="{AA4C0B2C-035F-744E-9E09-4F2C4533B789}" type="presParOf" srcId="{C40FB374-DE8B-495F-9B44-999DAA461F3B}" destId="{2A63D635-4A2A-4FC5-A285-3BBC59715176}" srcOrd="1" destOrd="0" presId="urn:microsoft.com/office/officeart/2018/2/layout/IconVerticalSolidList"/>
    <dgm:cxn modelId="{AB0239FE-B295-6544-875F-6DC0CF9EE24F}" type="presParOf" srcId="{C40FB374-DE8B-495F-9B44-999DAA461F3B}" destId="{A5F8DE9A-9FED-47AA-A22C-0F7D1E9045A6}" srcOrd="2" destOrd="0" presId="urn:microsoft.com/office/officeart/2018/2/layout/IconVerticalSolidList"/>
    <dgm:cxn modelId="{EEF72E9B-FEE9-1444-AF82-6A226552BA00}" type="presParOf" srcId="{A5F8DE9A-9FED-47AA-A22C-0F7D1E9045A6}" destId="{68D5DA24-80F0-4238-95BD-29F544D4B3D1}" srcOrd="0" destOrd="0" presId="urn:microsoft.com/office/officeart/2018/2/layout/IconVerticalSolidList"/>
    <dgm:cxn modelId="{0F780DA8-4376-904E-98AD-E997E5DDFA07}" type="presParOf" srcId="{A5F8DE9A-9FED-47AA-A22C-0F7D1E9045A6}" destId="{10F82210-0887-46EE-8EC1-D6852D0ADFB6}" srcOrd="1" destOrd="0" presId="urn:microsoft.com/office/officeart/2018/2/layout/IconVerticalSolidList"/>
    <dgm:cxn modelId="{8FDC0B87-1F4F-E643-BB3A-738F592A337A}" type="presParOf" srcId="{A5F8DE9A-9FED-47AA-A22C-0F7D1E9045A6}" destId="{9B1AAAA2-2E61-4E85-B964-4522FE382AAA}" srcOrd="2" destOrd="0" presId="urn:microsoft.com/office/officeart/2018/2/layout/IconVerticalSolidList"/>
    <dgm:cxn modelId="{98E88BBC-FF9E-4A45-832D-31670519D16F}" type="presParOf" srcId="{A5F8DE9A-9FED-47AA-A22C-0F7D1E9045A6}" destId="{BD7910AA-A79F-467F-BFDF-567AB424B462}" srcOrd="3" destOrd="0" presId="urn:microsoft.com/office/officeart/2018/2/layout/IconVerticalSolidList"/>
    <dgm:cxn modelId="{4C98DC65-01A3-5F41-A980-0D4B0FD1222C}" type="presParOf" srcId="{A5F8DE9A-9FED-47AA-A22C-0F7D1E9045A6}" destId="{34EE9FE1-0AD1-4DBB-8154-CE54927561A3}" srcOrd="4" destOrd="0" presId="urn:microsoft.com/office/officeart/2018/2/layout/IconVerticalSolidList"/>
    <dgm:cxn modelId="{31D7211A-6E18-0145-8A6C-AFABFAB45F14}" type="presParOf" srcId="{C40FB374-DE8B-495F-9B44-999DAA461F3B}" destId="{0B7F7546-DADC-44A2-A9FA-B4D117CD9BC0}" srcOrd="3" destOrd="0" presId="urn:microsoft.com/office/officeart/2018/2/layout/IconVerticalSolidList"/>
    <dgm:cxn modelId="{C7B36793-DCED-0D45-B58F-8A2B8579AE51}" type="presParOf" srcId="{C40FB374-DE8B-495F-9B44-999DAA461F3B}" destId="{CA50D21D-8F39-4D1C-AE55-889C7445C3E5}" srcOrd="4" destOrd="0" presId="urn:microsoft.com/office/officeart/2018/2/layout/IconVerticalSolidList"/>
    <dgm:cxn modelId="{94FADD43-36B1-BD40-8FD4-98CC4D0E659A}" type="presParOf" srcId="{CA50D21D-8F39-4D1C-AE55-889C7445C3E5}" destId="{21AB114C-8D5D-4378-90D2-96B3EB7E5CEC}" srcOrd="0" destOrd="0" presId="urn:microsoft.com/office/officeart/2018/2/layout/IconVerticalSolidList"/>
    <dgm:cxn modelId="{93FB3C4A-8698-6F4A-BA72-149E55565C6E}" type="presParOf" srcId="{CA50D21D-8F39-4D1C-AE55-889C7445C3E5}" destId="{FE859E43-C12A-4BAD-A785-8BE83C604276}" srcOrd="1" destOrd="0" presId="urn:microsoft.com/office/officeart/2018/2/layout/IconVerticalSolidList"/>
    <dgm:cxn modelId="{2AF1C612-EF5A-C140-8CAB-299163E22718}" type="presParOf" srcId="{CA50D21D-8F39-4D1C-AE55-889C7445C3E5}" destId="{58F9C63D-50A4-4ECD-A8F0-27632314EBC2}" srcOrd="2" destOrd="0" presId="urn:microsoft.com/office/officeart/2018/2/layout/IconVerticalSolidList"/>
    <dgm:cxn modelId="{0D89963C-DB3A-7E4D-A239-B65F74ED9A2C}" type="presParOf" srcId="{CA50D21D-8F39-4D1C-AE55-889C7445C3E5}" destId="{4F62B0F4-FDD7-4EC2-A3A4-EB39B60F798B}" srcOrd="3" destOrd="0" presId="urn:microsoft.com/office/officeart/2018/2/layout/IconVerticalSolidList"/>
    <dgm:cxn modelId="{9C960F8C-1355-E748-9134-16C7E35C50CE}" type="presParOf" srcId="{CA50D21D-8F39-4D1C-AE55-889C7445C3E5}" destId="{8F96A2CC-2788-43EA-916E-1BECBC12710E}" srcOrd="4" destOrd="0" presId="urn:microsoft.com/office/officeart/2018/2/layout/IconVerticalSolidList"/>
    <dgm:cxn modelId="{14BA8623-DE82-7A4B-AECE-C219A3F242EF}" type="presParOf" srcId="{C40FB374-DE8B-495F-9B44-999DAA461F3B}" destId="{7BDD08B7-0376-473C-B92E-807DE18BA6B3}" srcOrd="5" destOrd="0" presId="urn:microsoft.com/office/officeart/2018/2/layout/IconVerticalSolidList"/>
    <dgm:cxn modelId="{C1588A44-3881-BD4E-AF9C-0F17391F3AE8}" type="presParOf" srcId="{C40FB374-DE8B-495F-9B44-999DAA461F3B}" destId="{A0D800E3-6B75-44BF-9EBC-2ABE8E3BFF06}" srcOrd="6" destOrd="0" presId="urn:microsoft.com/office/officeart/2018/2/layout/IconVerticalSolidList"/>
    <dgm:cxn modelId="{EE63E313-5486-2E47-BDA4-9B71CA92E146}" type="presParOf" srcId="{A0D800E3-6B75-44BF-9EBC-2ABE8E3BFF06}" destId="{24380B3A-21A7-4A00-B306-57891CF420DF}" srcOrd="0" destOrd="0" presId="urn:microsoft.com/office/officeart/2018/2/layout/IconVerticalSolidList"/>
    <dgm:cxn modelId="{7741209C-CBD5-4D4F-9689-94CE3D596840}" type="presParOf" srcId="{A0D800E3-6B75-44BF-9EBC-2ABE8E3BFF06}" destId="{2ECE5064-B522-4AF7-8A56-E3EF1DFA9ACD}" srcOrd="1" destOrd="0" presId="urn:microsoft.com/office/officeart/2018/2/layout/IconVerticalSolidList"/>
    <dgm:cxn modelId="{324B2C4D-BF4E-774F-B565-6E6CD1E08AA5}" type="presParOf" srcId="{A0D800E3-6B75-44BF-9EBC-2ABE8E3BFF06}" destId="{4E03C610-38B0-4137-B719-5116B6A14A68}" srcOrd="2" destOrd="0" presId="urn:microsoft.com/office/officeart/2018/2/layout/IconVerticalSolidList"/>
    <dgm:cxn modelId="{B2C55082-C4E0-9D47-831B-7786D27EEF1F}" type="presParOf" srcId="{A0D800E3-6B75-44BF-9EBC-2ABE8E3BFF06}" destId="{AC262EF5-BEDF-4709-BCAA-CF9D1B60F014}" srcOrd="3" destOrd="0" presId="urn:microsoft.com/office/officeart/2018/2/layout/IconVerticalSolidList"/>
    <dgm:cxn modelId="{CB0DA6C5-03F7-CA49-89FF-AC7B3C27A374}" type="presParOf" srcId="{A0D800E3-6B75-44BF-9EBC-2ABE8E3BFF06}" destId="{46B85FE4-C585-4AB6-ACD2-94DB28887E59}"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2CFFA3B-4032-4CD8-A6E8-D4F9B79699DA}"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D7A8313-1D01-4A72-9115-7BC986D96A2A}">
      <dgm:prSet custT="1"/>
      <dgm:spPr/>
      <dgm:t>
        <a:bodyPr/>
        <a:lstStyle/>
        <a:p>
          <a:pPr>
            <a:defRPr b="1"/>
          </a:pPr>
          <a:r>
            <a:rPr lang="en-IN" sz="4000" b="1" dirty="0"/>
            <a:t>Pooling layers</a:t>
          </a:r>
          <a:endParaRPr lang="en-US" sz="4000" dirty="0"/>
        </a:p>
      </dgm:t>
    </dgm:pt>
    <dgm:pt modelId="{3D23B0B4-8DC0-49E8-8599-6C140B208FB4}" type="parTrans" cxnId="{3D25EEAD-490E-4110-AC2C-C61BF22CCDA3}">
      <dgm:prSet/>
      <dgm:spPr/>
      <dgm:t>
        <a:bodyPr/>
        <a:lstStyle/>
        <a:p>
          <a:endParaRPr lang="en-US" sz="2000"/>
        </a:p>
      </dgm:t>
    </dgm:pt>
    <dgm:pt modelId="{918A4580-6BB8-4458-9C1E-02BF1CAD193A}" type="sibTrans" cxnId="{3D25EEAD-490E-4110-AC2C-C61BF22CCDA3}">
      <dgm:prSet/>
      <dgm:spPr/>
      <dgm:t>
        <a:bodyPr/>
        <a:lstStyle/>
        <a:p>
          <a:endParaRPr lang="en-US" sz="2000"/>
        </a:p>
      </dgm:t>
    </dgm:pt>
    <dgm:pt modelId="{0B0967D2-8CA3-4235-BF09-A99BE417707B}">
      <dgm:prSet custT="1"/>
      <dgm:spPr/>
      <dgm:t>
        <a:bodyPr/>
        <a:lstStyle/>
        <a:p>
          <a:r>
            <a:rPr lang="en-IN" sz="1800"/>
            <a:t>reduce complexity by down sampling the feature maps, which may lead to a </a:t>
          </a:r>
          <a:r>
            <a:rPr lang="en-IN" sz="1800" b="1"/>
            <a:t>loss of information</a:t>
          </a:r>
          <a:r>
            <a:rPr lang="en-IN" sz="1800"/>
            <a:t>.</a:t>
          </a:r>
          <a:endParaRPr lang="en-US" sz="1800"/>
        </a:p>
      </dgm:t>
    </dgm:pt>
    <dgm:pt modelId="{5D10E305-9166-4FAB-A52C-290B50E8C92D}" type="parTrans" cxnId="{E375E16C-2D6D-41F9-83F6-8D616A9D95C3}">
      <dgm:prSet/>
      <dgm:spPr/>
      <dgm:t>
        <a:bodyPr/>
        <a:lstStyle/>
        <a:p>
          <a:endParaRPr lang="en-US" sz="2000"/>
        </a:p>
      </dgm:t>
    </dgm:pt>
    <dgm:pt modelId="{1163B80F-B472-4A10-8506-C689B821E52D}" type="sibTrans" cxnId="{E375E16C-2D6D-41F9-83F6-8D616A9D95C3}">
      <dgm:prSet/>
      <dgm:spPr/>
      <dgm:t>
        <a:bodyPr/>
        <a:lstStyle/>
        <a:p>
          <a:endParaRPr lang="en-US" sz="2000"/>
        </a:p>
      </dgm:t>
    </dgm:pt>
    <dgm:pt modelId="{47DB2A4B-88E6-46E3-A1EA-147F836E90C2}">
      <dgm:prSet custT="1"/>
      <dgm:spPr/>
      <dgm:t>
        <a:bodyPr/>
        <a:lstStyle/>
        <a:p>
          <a:pPr>
            <a:defRPr b="1"/>
          </a:pPr>
          <a:r>
            <a:rPr lang="en-IN" sz="4000" b="1" dirty="0"/>
            <a:t>CNN offset </a:t>
          </a:r>
          <a:endParaRPr lang="en-US" sz="4000" dirty="0"/>
        </a:p>
      </dgm:t>
    </dgm:pt>
    <dgm:pt modelId="{E5E50233-5A5A-4FA5-B5CD-1B5AB42EBB47}" type="parTrans" cxnId="{48E58900-00A8-456D-A6AD-D8BCC47ED631}">
      <dgm:prSet/>
      <dgm:spPr/>
      <dgm:t>
        <a:bodyPr/>
        <a:lstStyle/>
        <a:p>
          <a:endParaRPr lang="en-US" sz="2000"/>
        </a:p>
      </dgm:t>
    </dgm:pt>
    <dgm:pt modelId="{7F838AB9-7599-40E1-AD24-9A196A50BC29}" type="sibTrans" cxnId="{48E58900-00A8-456D-A6AD-D8BCC47ED631}">
      <dgm:prSet/>
      <dgm:spPr/>
      <dgm:t>
        <a:bodyPr/>
        <a:lstStyle/>
        <a:p>
          <a:endParaRPr lang="en-US" sz="2000"/>
        </a:p>
      </dgm:t>
    </dgm:pt>
    <dgm:pt modelId="{466B51F3-B4D6-4CB9-9D83-162A17994817}">
      <dgm:prSet custT="1"/>
      <dgm:spPr/>
      <dgm:t>
        <a:bodyPr/>
        <a:lstStyle/>
        <a:p>
          <a:r>
            <a:rPr lang="en-IN" sz="1800"/>
            <a:t>However, this loss is often offset by CNN's ability to reduce model complexity, improve efficiency, and minimize overfitting.</a:t>
          </a:r>
          <a:endParaRPr lang="en-US" sz="1800"/>
        </a:p>
      </dgm:t>
    </dgm:pt>
    <dgm:pt modelId="{DB4EFF87-0416-4400-ADB2-04788209F9C8}" type="parTrans" cxnId="{AB1F7209-D1B0-45B0-BC1C-C8A0337D93DE}">
      <dgm:prSet/>
      <dgm:spPr/>
      <dgm:t>
        <a:bodyPr/>
        <a:lstStyle/>
        <a:p>
          <a:endParaRPr lang="en-US" sz="2000"/>
        </a:p>
      </dgm:t>
    </dgm:pt>
    <dgm:pt modelId="{092345D5-7842-4DB0-A4BE-117AA5BBA35C}" type="sibTrans" cxnId="{AB1F7209-D1B0-45B0-BC1C-C8A0337D93DE}">
      <dgm:prSet/>
      <dgm:spPr/>
      <dgm:t>
        <a:bodyPr/>
        <a:lstStyle/>
        <a:p>
          <a:endParaRPr lang="en-US" sz="2000"/>
        </a:p>
      </dgm:t>
    </dgm:pt>
    <dgm:pt modelId="{8ADA4C91-2AD7-47D5-842A-FE92ABBBCDAC}" type="pres">
      <dgm:prSet presAssocID="{F2CFFA3B-4032-4CD8-A6E8-D4F9B79699DA}" presName="root" presStyleCnt="0">
        <dgm:presLayoutVars>
          <dgm:dir/>
          <dgm:resizeHandles val="exact"/>
        </dgm:presLayoutVars>
      </dgm:prSet>
      <dgm:spPr/>
    </dgm:pt>
    <dgm:pt modelId="{A462B895-36FC-4AC9-A3EA-D3C244A9A452}" type="pres">
      <dgm:prSet presAssocID="{AD7A8313-1D01-4A72-9115-7BC986D96A2A}" presName="compNode" presStyleCnt="0"/>
      <dgm:spPr/>
    </dgm:pt>
    <dgm:pt modelId="{BD950694-E56E-46B1-84A6-F6C01201EA1A}" type="pres">
      <dgm:prSet presAssocID="{AD7A8313-1D01-4A72-9115-7BC986D96A2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b Design"/>
        </a:ext>
      </dgm:extLst>
    </dgm:pt>
    <dgm:pt modelId="{B2282D24-0056-4A37-9813-52043CD3B1AB}" type="pres">
      <dgm:prSet presAssocID="{AD7A8313-1D01-4A72-9115-7BC986D96A2A}" presName="iconSpace" presStyleCnt="0"/>
      <dgm:spPr/>
    </dgm:pt>
    <dgm:pt modelId="{BF4133EB-DAB1-466B-963E-17A7ECA7F508}" type="pres">
      <dgm:prSet presAssocID="{AD7A8313-1D01-4A72-9115-7BC986D96A2A}" presName="parTx" presStyleLbl="revTx" presStyleIdx="0" presStyleCnt="4">
        <dgm:presLayoutVars>
          <dgm:chMax val="0"/>
          <dgm:chPref val="0"/>
        </dgm:presLayoutVars>
      </dgm:prSet>
      <dgm:spPr/>
    </dgm:pt>
    <dgm:pt modelId="{1AA69352-AAC7-4C6C-8204-1F68B09A6088}" type="pres">
      <dgm:prSet presAssocID="{AD7A8313-1D01-4A72-9115-7BC986D96A2A}" presName="txSpace" presStyleCnt="0"/>
      <dgm:spPr/>
    </dgm:pt>
    <dgm:pt modelId="{1C5D6202-2E16-4C7C-A9C6-1FEEA6AD7456}" type="pres">
      <dgm:prSet presAssocID="{AD7A8313-1D01-4A72-9115-7BC986D96A2A}" presName="desTx" presStyleLbl="revTx" presStyleIdx="1" presStyleCnt="4">
        <dgm:presLayoutVars/>
      </dgm:prSet>
      <dgm:spPr/>
    </dgm:pt>
    <dgm:pt modelId="{1E17BFA0-171C-47DD-89DD-9719951A8A7D}" type="pres">
      <dgm:prSet presAssocID="{918A4580-6BB8-4458-9C1E-02BF1CAD193A}" presName="sibTrans" presStyleCnt="0"/>
      <dgm:spPr/>
    </dgm:pt>
    <dgm:pt modelId="{4EA5E426-9692-4E84-AA0F-004B127E6103}" type="pres">
      <dgm:prSet presAssocID="{47DB2A4B-88E6-46E3-A1EA-147F836E90C2}" presName="compNode" presStyleCnt="0"/>
      <dgm:spPr/>
    </dgm:pt>
    <dgm:pt modelId="{5B78BE78-58CA-428E-ABE6-4ECE41709B2D}" type="pres">
      <dgm:prSet presAssocID="{47DB2A4B-88E6-46E3-A1EA-147F836E90C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levision"/>
        </a:ext>
      </dgm:extLst>
    </dgm:pt>
    <dgm:pt modelId="{C581E928-9A82-4F1B-A85D-04B6E3DD53DC}" type="pres">
      <dgm:prSet presAssocID="{47DB2A4B-88E6-46E3-A1EA-147F836E90C2}" presName="iconSpace" presStyleCnt="0"/>
      <dgm:spPr/>
    </dgm:pt>
    <dgm:pt modelId="{2E3C55DB-E5E6-4897-8AFF-E446765B84D7}" type="pres">
      <dgm:prSet presAssocID="{47DB2A4B-88E6-46E3-A1EA-147F836E90C2}" presName="parTx" presStyleLbl="revTx" presStyleIdx="2" presStyleCnt="4">
        <dgm:presLayoutVars>
          <dgm:chMax val="0"/>
          <dgm:chPref val="0"/>
        </dgm:presLayoutVars>
      </dgm:prSet>
      <dgm:spPr/>
    </dgm:pt>
    <dgm:pt modelId="{39088577-7DDE-4200-84EE-B96A909738F6}" type="pres">
      <dgm:prSet presAssocID="{47DB2A4B-88E6-46E3-A1EA-147F836E90C2}" presName="txSpace" presStyleCnt="0"/>
      <dgm:spPr/>
    </dgm:pt>
    <dgm:pt modelId="{ACE364D4-D238-43BF-963E-FDBD408BCDC2}" type="pres">
      <dgm:prSet presAssocID="{47DB2A4B-88E6-46E3-A1EA-147F836E90C2}" presName="desTx" presStyleLbl="revTx" presStyleIdx="3" presStyleCnt="4">
        <dgm:presLayoutVars/>
      </dgm:prSet>
      <dgm:spPr/>
    </dgm:pt>
  </dgm:ptLst>
  <dgm:cxnLst>
    <dgm:cxn modelId="{48E58900-00A8-456D-A6AD-D8BCC47ED631}" srcId="{F2CFFA3B-4032-4CD8-A6E8-D4F9B79699DA}" destId="{47DB2A4B-88E6-46E3-A1EA-147F836E90C2}" srcOrd="1" destOrd="0" parTransId="{E5E50233-5A5A-4FA5-B5CD-1B5AB42EBB47}" sibTransId="{7F838AB9-7599-40E1-AD24-9A196A50BC29}"/>
    <dgm:cxn modelId="{74908603-F393-4774-B422-001212139A1D}" type="presOf" srcId="{0B0967D2-8CA3-4235-BF09-A99BE417707B}" destId="{1C5D6202-2E16-4C7C-A9C6-1FEEA6AD7456}" srcOrd="0" destOrd="0" presId="urn:microsoft.com/office/officeart/2018/5/layout/CenteredIconLabelDescriptionList"/>
    <dgm:cxn modelId="{AB1F7209-D1B0-45B0-BC1C-C8A0337D93DE}" srcId="{47DB2A4B-88E6-46E3-A1EA-147F836E90C2}" destId="{466B51F3-B4D6-4CB9-9D83-162A17994817}" srcOrd="0" destOrd="0" parTransId="{DB4EFF87-0416-4400-ADB2-04788209F9C8}" sibTransId="{092345D5-7842-4DB0-A4BE-117AA5BBA35C}"/>
    <dgm:cxn modelId="{A0AEE32F-AE5F-433E-A819-7684106B7389}" type="presOf" srcId="{F2CFFA3B-4032-4CD8-A6E8-D4F9B79699DA}" destId="{8ADA4C91-2AD7-47D5-842A-FE92ABBBCDAC}" srcOrd="0" destOrd="0" presId="urn:microsoft.com/office/officeart/2018/5/layout/CenteredIconLabelDescriptionList"/>
    <dgm:cxn modelId="{966FB241-DA38-470F-9B35-A74A2E93CF16}" type="presOf" srcId="{AD7A8313-1D01-4A72-9115-7BC986D96A2A}" destId="{BF4133EB-DAB1-466B-963E-17A7ECA7F508}" srcOrd="0" destOrd="0" presId="urn:microsoft.com/office/officeart/2018/5/layout/CenteredIconLabelDescriptionList"/>
    <dgm:cxn modelId="{AFC95A5D-D913-433C-84A7-933C01FDFAE9}" type="presOf" srcId="{466B51F3-B4D6-4CB9-9D83-162A17994817}" destId="{ACE364D4-D238-43BF-963E-FDBD408BCDC2}" srcOrd="0" destOrd="0" presId="urn:microsoft.com/office/officeart/2018/5/layout/CenteredIconLabelDescriptionList"/>
    <dgm:cxn modelId="{E375E16C-2D6D-41F9-83F6-8D616A9D95C3}" srcId="{AD7A8313-1D01-4A72-9115-7BC986D96A2A}" destId="{0B0967D2-8CA3-4235-BF09-A99BE417707B}" srcOrd="0" destOrd="0" parTransId="{5D10E305-9166-4FAB-A52C-290B50E8C92D}" sibTransId="{1163B80F-B472-4A10-8506-C689B821E52D}"/>
    <dgm:cxn modelId="{2790F67D-4967-4F58-850C-2279FF7784A2}" type="presOf" srcId="{47DB2A4B-88E6-46E3-A1EA-147F836E90C2}" destId="{2E3C55DB-E5E6-4897-8AFF-E446765B84D7}" srcOrd="0" destOrd="0" presId="urn:microsoft.com/office/officeart/2018/5/layout/CenteredIconLabelDescriptionList"/>
    <dgm:cxn modelId="{3D25EEAD-490E-4110-AC2C-C61BF22CCDA3}" srcId="{F2CFFA3B-4032-4CD8-A6E8-D4F9B79699DA}" destId="{AD7A8313-1D01-4A72-9115-7BC986D96A2A}" srcOrd="0" destOrd="0" parTransId="{3D23B0B4-8DC0-49E8-8599-6C140B208FB4}" sibTransId="{918A4580-6BB8-4458-9C1E-02BF1CAD193A}"/>
    <dgm:cxn modelId="{B9533C57-2038-4C5E-A764-798CC3EDEF1E}" type="presParOf" srcId="{8ADA4C91-2AD7-47D5-842A-FE92ABBBCDAC}" destId="{A462B895-36FC-4AC9-A3EA-D3C244A9A452}" srcOrd="0" destOrd="0" presId="urn:microsoft.com/office/officeart/2018/5/layout/CenteredIconLabelDescriptionList"/>
    <dgm:cxn modelId="{08E1B587-54EC-4BF2-B001-7EF27E54EAFF}" type="presParOf" srcId="{A462B895-36FC-4AC9-A3EA-D3C244A9A452}" destId="{BD950694-E56E-46B1-84A6-F6C01201EA1A}" srcOrd="0" destOrd="0" presId="urn:microsoft.com/office/officeart/2018/5/layout/CenteredIconLabelDescriptionList"/>
    <dgm:cxn modelId="{2BFA5E37-E5B0-4779-8378-8DDBF0E0A191}" type="presParOf" srcId="{A462B895-36FC-4AC9-A3EA-D3C244A9A452}" destId="{B2282D24-0056-4A37-9813-52043CD3B1AB}" srcOrd="1" destOrd="0" presId="urn:microsoft.com/office/officeart/2018/5/layout/CenteredIconLabelDescriptionList"/>
    <dgm:cxn modelId="{7CC31AC9-7ACC-4651-A233-0BC9E0CD97A7}" type="presParOf" srcId="{A462B895-36FC-4AC9-A3EA-D3C244A9A452}" destId="{BF4133EB-DAB1-466B-963E-17A7ECA7F508}" srcOrd="2" destOrd="0" presId="urn:microsoft.com/office/officeart/2018/5/layout/CenteredIconLabelDescriptionList"/>
    <dgm:cxn modelId="{F1A653AB-C3EC-4C9D-9275-C2B14EF82E3D}" type="presParOf" srcId="{A462B895-36FC-4AC9-A3EA-D3C244A9A452}" destId="{1AA69352-AAC7-4C6C-8204-1F68B09A6088}" srcOrd="3" destOrd="0" presId="urn:microsoft.com/office/officeart/2018/5/layout/CenteredIconLabelDescriptionList"/>
    <dgm:cxn modelId="{599D0658-1D4A-4F43-A31E-211BF4CD0709}" type="presParOf" srcId="{A462B895-36FC-4AC9-A3EA-D3C244A9A452}" destId="{1C5D6202-2E16-4C7C-A9C6-1FEEA6AD7456}" srcOrd="4" destOrd="0" presId="urn:microsoft.com/office/officeart/2018/5/layout/CenteredIconLabelDescriptionList"/>
    <dgm:cxn modelId="{CAC901AB-4112-45B2-BB9F-F95138DB2892}" type="presParOf" srcId="{8ADA4C91-2AD7-47D5-842A-FE92ABBBCDAC}" destId="{1E17BFA0-171C-47DD-89DD-9719951A8A7D}" srcOrd="1" destOrd="0" presId="urn:microsoft.com/office/officeart/2018/5/layout/CenteredIconLabelDescriptionList"/>
    <dgm:cxn modelId="{CF369DE0-CC72-4033-BB85-B7FB1724E93F}" type="presParOf" srcId="{8ADA4C91-2AD7-47D5-842A-FE92ABBBCDAC}" destId="{4EA5E426-9692-4E84-AA0F-004B127E6103}" srcOrd="2" destOrd="0" presId="urn:microsoft.com/office/officeart/2018/5/layout/CenteredIconLabelDescriptionList"/>
    <dgm:cxn modelId="{058AB403-49B0-408B-BABB-3632CABA72CD}" type="presParOf" srcId="{4EA5E426-9692-4E84-AA0F-004B127E6103}" destId="{5B78BE78-58CA-428E-ABE6-4ECE41709B2D}" srcOrd="0" destOrd="0" presId="urn:microsoft.com/office/officeart/2018/5/layout/CenteredIconLabelDescriptionList"/>
    <dgm:cxn modelId="{D1D51315-8005-4E92-B820-51400CD886C2}" type="presParOf" srcId="{4EA5E426-9692-4E84-AA0F-004B127E6103}" destId="{C581E928-9A82-4F1B-A85D-04B6E3DD53DC}" srcOrd="1" destOrd="0" presId="urn:microsoft.com/office/officeart/2018/5/layout/CenteredIconLabelDescriptionList"/>
    <dgm:cxn modelId="{7D74423D-052B-4F08-B621-160B5C7C5CA6}" type="presParOf" srcId="{4EA5E426-9692-4E84-AA0F-004B127E6103}" destId="{2E3C55DB-E5E6-4897-8AFF-E446765B84D7}" srcOrd="2" destOrd="0" presId="urn:microsoft.com/office/officeart/2018/5/layout/CenteredIconLabelDescriptionList"/>
    <dgm:cxn modelId="{A046D217-31D8-41E1-A772-9BB637283AE6}" type="presParOf" srcId="{4EA5E426-9692-4E84-AA0F-004B127E6103}" destId="{39088577-7DDE-4200-84EE-B96A909738F6}" srcOrd="3" destOrd="0" presId="urn:microsoft.com/office/officeart/2018/5/layout/CenteredIconLabelDescriptionList"/>
    <dgm:cxn modelId="{754D390F-6D1B-406A-97AF-E03C1B562A0A}" type="presParOf" srcId="{4EA5E426-9692-4E84-AA0F-004B127E6103}" destId="{ACE364D4-D238-43BF-963E-FDBD408BCDC2}"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AA9BC69-E7F6-483A-BC6A-918DC2B1DABA}" type="doc">
      <dgm:prSet loTypeId="urn:microsoft.com/office/officeart/2005/8/layout/hList1" loCatId="list" qsTypeId="urn:microsoft.com/office/officeart/2005/8/quickstyle/simple5" qsCatId="simple" csTypeId="urn:microsoft.com/office/officeart/2005/8/colors/colorful2" csCatId="colorful"/>
      <dgm:spPr/>
      <dgm:t>
        <a:bodyPr/>
        <a:lstStyle/>
        <a:p>
          <a:endParaRPr lang="en-US"/>
        </a:p>
      </dgm:t>
    </dgm:pt>
    <dgm:pt modelId="{932D1AE4-EC62-4E98-9B4C-3B277249EFE9}">
      <dgm:prSet/>
      <dgm:spPr/>
      <dgm:t>
        <a:bodyPr/>
        <a:lstStyle/>
        <a:p>
          <a:r>
            <a:rPr lang="en-IN" b="1"/>
            <a:t>Computationally demanding</a:t>
          </a:r>
          <a:r>
            <a:rPr lang="en-IN"/>
            <a:t>: </a:t>
          </a:r>
          <a:endParaRPr lang="en-US"/>
        </a:p>
      </dgm:t>
    </dgm:pt>
    <dgm:pt modelId="{AB68462B-FFD6-45C7-935A-38DCA33537CA}" type="parTrans" cxnId="{4997E207-DEAF-4D24-AB73-7E3CCD5528EF}">
      <dgm:prSet/>
      <dgm:spPr/>
      <dgm:t>
        <a:bodyPr/>
        <a:lstStyle/>
        <a:p>
          <a:endParaRPr lang="en-US"/>
        </a:p>
      </dgm:t>
    </dgm:pt>
    <dgm:pt modelId="{9EA8D6E6-CDC7-44A3-969F-45E717521201}" type="sibTrans" cxnId="{4997E207-DEAF-4D24-AB73-7E3CCD5528EF}">
      <dgm:prSet/>
      <dgm:spPr/>
      <dgm:t>
        <a:bodyPr/>
        <a:lstStyle/>
        <a:p>
          <a:endParaRPr lang="en-US"/>
        </a:p>
      </dgm:t>
    </dgm:pt>
    <dgm:pt modelId="{627D4EB0-5CDF-4B91-90A1-CB7E159BAEDF}">
      <dgm:prSet/>
      <dgm:spPr/>
      <dgm:t>
        <a:bodyPr/>
        <a:lstStyle/>
        <a:p>
          <a:r>
            <a:rPr lang="en-IN"/>
            <a:t>CNNs require substantial computing power, typically relying on </a:t>
          </a:r>
          <a:r>
            <a:rPr lang="en-IN" b="1"/>
            <a:t>GPUs</a:t>
          </a:r>
          <a:r>
            <a:rPr lang="en-IN"/>
            <a:t> (Graphical Processing Units) for training. </a:t>
          </a:r>
          <a:endParaRPr lang="en-US"/>
        </a:p>
      </dgm:t>
    </dgm:pt>
    <dgm:pt modelId="{EA02795E-E7E6-45BB-B650-36FCC1881170}" type="parTrans" cxnId="{669433F2-E555-485C-A713-282F2DC3547F}">
      <dgm:prSet/>
      <dgm:spPr/>
      <dgm:t>
        <a:bodyPr/>
        <a:lstStyle/>
        <a:p>
          <a:endParaRPr lang="en-US"/>
        </a:p>
      </dgm:t>
    </dgm:pt>
    <dgm:pt modelId="{8CBB6876-3801-4811-9C9B-E9120C0BBBC6}" type="sibTrans" cxnId="{669433F2-E555-485C-A713-282F2DC3547F}">
      <dgm:prSet/>
      <dgm:spPr/>
      <dgm:t>
        <a:bodyPr/>
        <a:lstStyle/>
        <a:p>
          <a:endParaRPr lang="en-US"/>
        </a:p>
      </dgm:t>
    </dgm:pt>
    <dgm:pt modelId="{E2BAEA2E-A5B4-4B33-94D1-7C18CBBDFF8D}">
      <dgm:prSet/>
      <dgm:spPr/>
      <dgm:t>
        <a:bodyPr/>
        <a:lstStyle/>
        <a:p>
          <a:r>
            <a:rPr lang="en-IN"/>
            <a:t>This can be expensive and time-consuming.</a:t>
          </a:r>
          <a:endParaRPr lang="en-US"/>
        </a:p>
      </dgm:t>
    </dgm:pt>
    <dgm:pt modelId="{866F6076-0D94-44C5-AFA7-038F8A707527}" type="parTrans" cxnId="{6B5D8184-142B-473B-B0D2-C36CFF07B41E}">
      <dgm:prSet/>
      <dgm:spPr/>
      <dgm:t>
        <a:bodyPr/>
        <a:lstStyle/>
        <a:p>
          <a:endParaRPr lang="en-US"/>
        </a:p>
      </dgm:t>
    </dgm:pt>
    <dgm:pt modelId="{1052EE30-D917-4957-A802-97218DC0920A}" type="sibTrans" cxnId="{6B5D8184-142B-473B-B0D2-C36CFF07B41E}">
      <dgm:prSet/>
      <dgm:spPr/>
      <dgm:t>
        <a:bodyPr/>
        <a:lstStyle/>
        <a:p>
          <a:endParaRPr lang="en-US"/>
        </a:p>
      </dgm:t>
    </dgm:pt>
    <dgm:pt modelId="{56542D3F-B52F-4FDB-AA3F-50607CDFCF08}">
      <dgm:prSet/>
      <dgm:spPr/>
      <dgm:t>
        <a:bodyPr/>
        <a:lstStyle/>
        <a:p>
          <a:r>
            <a:rPr lang="en-IN" b="1"/>
            <a:t>Complexity</a:t>
          </a:r>
          <a:r>
            <a:rPr lang="en-IN"/>
            <a:t>: </a:t>
          </a:r>
          <a:endParaRPr lang="en-US"/>
        </a:p>
      </dgm:t>
    </dgm:pt>
    <dgm:pt modelId="{21C75781-5263-4351-BFF0-64D5BF426674}" type="parTrans" cxnId="{05DF3031-C073-4EB2-8D4E-CBBAEA87575E}">
      <dgm:prSet/>
      <dgm:spPr/>
      <dgm:t>
        <a:bodyPr/>
        <a:lstStyle/>
        <a:p>
          <a:endParaRPr lang="en-US"/>
        </a:p>
      </dgm:t>
    </dgm:pt>
    <dgm:pt modelId="{B9098B17-17D0-4755-8B32-C8C60C9358CD}" type="sibTrans" cxnId="{05DF3031-C073-4EB2-8D4E-CBBAEA87575E}">
      <dgm:prSet/>
      <dgm:spPr/>
      <dgm:t>
        <a:bodyPr/>
        <a:lstStyle/>
        <a:p>
          <a:endParaRPr lang="en-US"/>
        </a:p>
      </dgm:t>
    </dgm:pt>
    <dgm:pt modelId="{6BDA8206-C226-4C39-9DCE-74FE5E678E04}">
      <dgm:prSet/>
      <dgm:spPr/>
      <dgm:t>
        <a:bodyPr/>
        <a:lstStyle/>
        <a:p>
          <a:r>
            <a:rPr lang="en-IN"/>
            <a:t>Designing and tuning CNN architectures involves complex decisions regarding network layers, hyperparameters, and configurations.</a:t>
          </a:r>
          <a:endParaRPr lang="en-US"/>
        </a:p>
      </dgm:t>
    </dgm:pt>
    <dgm:pt modelId="{437B538D-A0DB-45EA-AF55-9FF03F0EC8A4}" type="parTrans" cxnId="{6B808F33-305E-42F6-AA1A-74DC7A07B07E}">
      <dgm:prSet/>
      <dgm:spPr/>
      <dgm:t>
        <a:bodyPr/>
        <a:lstStyle/>
        <a:p>
          <a:endParaRPr lang="en-US"/>
        </a:p>
      </dgm:t>
    </dgm:pt>
    <dgm:pt modelId="{070F5C1B-1302-48FB-AFDF-4D70581535D1}" type="sibTrans" cxnId="{6B808F33-305E-42F6-AA1A-74DC7A07B07E}">
      <dgm:prSet/>
      <dgm:spPr/>
      <dgm:t>
        <a:bodyPr/>
        <a:lstStyle/>
        <a:p>
          <a:endParaRPr lang="en-US"/>
        </a:p>
      </dgm:t>
    </dgm:pt>
    <dgm:pt modelId="{94ACADBE-3AD1-4700-9942-161AF0DE4410}">
      <dgm:prSet/>
      <dgm:spPr/>
      <dgm:t>
        <a:bodyPr/>
        <a:lstStyle/>
        <a:p>
          <a:r>
            <a:rPr lang="en-IN" b="1"/>
            <a:t>Expertise required</a:t>
          </a:r>
          <a:r>
            <a:rPr lang="en-IN"/>
            <a:t>: </a:t>
          </a:r>
          <a:endParaRPr lang="en-US"/>
        </a:p>
      </dgm:t>
    </dgm:pt>
    <dgm:pt modelId="{3ACCC774-B9CF-4182-95E9-190D612D08D7}" type="parTrans" cxnId="{E9EA0B17-1C2B-4E4F-B9DF-18CA2B55E409}">
      <dgm:prSet/>
      <dgm:spPr/>
      <dgm:t>
        <a:bodyPr/>
        <a:lstStyle/>
        <a:p>
          <a:endParaRPr lang="en-US"/>
        </a:p>
      </dgm:t>
    </dgm:pt>
    <dgm:pt modelId="{F6E0FFFE-E083-4199-BC40-53C6E64278A1}" type="sibTrans" cxnId="{E9EA0B17-1C2B-4E4F-B9DF-18CA2B55E409}">
      <dgm:prSet/>
      <dgm:spPr/>
      <dgm:t>
        <a:bodyPr/>
        <a:lstStyle/>
        <a:p>
          <a:endParaRPr lang="en-US"/>
        </a:p>
      </dgm:t>
    </dgm:pt>
    <dgm:pt modelId="{75A947BF-1A2F-4089-BE16-69384F049E85}">
      <dgm:prSet/>
      <dgm:spPr/>
      <dgm:t>
        <a:bodyPr/>
        <a:lstStyle/>
        <a:p>
          <a:r>
            <a:rPr lang="en-IN"/>
            <a:t>Successful CNN implementations need skilled practitioners with cross-domain knowledge, particularly in configuring and fine-tuning the model.</a:t>
          </a:r>
          <a:endParaRPr lang="en-US"/>
        </a:p>
      </dgm:t>
    </dgm:pt>
    <dgm:pt modelId="{3DCCD27C-E1DC-4BB4-B6B9-1348415978FC}" type="parTrans" cxnId="{C8CFC419-BC0B-4C08-B17A-AB7DAB74200A}">
      <dgm:prSet/>
      <dgm:spPr/>
      <dgm:t>
        <a:bodyPr/>
        <a:lstStyle/>
        <a:p>
          <a:endParaRPr lang="en-US"/>
        </a:p>
      </dgm:t>
    </dgm:pt>
    <dgm:pt modelId="{9CCB7409-279F-493F-A2C4-7AEA04BE7257}" type="sibTrans" cxnId="{C8CFC419-BC0B-4C08-B17A-AB7DAB74200A}">
      <dgm:prSet/>
      <dgm:spPr/>
      <dgm:t>
        <a:bodyPr/>
        <a:lstStyle/>
        <a:p>
          <a:endParaRPr lang="en-US"/>
        </a:p>
      </dgm:t>
    </dgm:pt>
    <dgm:pt modelId="{BD6DB4D3-E461-D74A-A175-FEC19AF974F5}" type="pres">
      <dgm:prSet presAssocID="{5AA9BC69-E7F6-483A-BC6A-918DC2B1DABA}" presName="Name0" presStyleCnt="0">
        <dgm:presLayoutVars>
          <dgm:dir/>
          <dgm:animLvl val="lvl"/>
          <dgm:resizeHandles val="exact"/>
        </dgm:presLayoutVars>
      </dgm:prSet>
      <dgm:spPr/>
    </dgm:pt>
    <dgm:pt modelId="{20E9598A-940F-2A4D-878D-CC05D7342ABE}" type="pres">
      <dgm:prSet presAssocID="{932D1AE4-EC62-4E98-9B4C-3B277249EFE9}" presName="composite" presStyleCnt="0"/>
      <dgm:spPr/>
    </dgm:pt>
    <dgm:pt modelId="{511A830D-DA1D-2B42-B763-42499F35A2A7}" type="pres">
      <dgm:prSet presAssocID="{932D1AE4-EC62-4E98-9B4C-3B277249EFE9}" presName="parTx" presStyleLbl="alignNode1" presStyleIdx="0" presStyleCnt="3">
        <dgm:presLayoutVars>
          <dgm:chMax val="0"/>
          <dgm:chPref val="0"/>
          <dgm:bulletEnabled val="1"/>
        </dgm:presLayoutVars>
      </dgm:prSet>
      <dgm:spPr/>
    </dgm:pt>
    <dgm:pt modelId="{FE899EF7-3228-5440-9257-AA130CE6DF36}" type="pres">
      <dgm:prSet presAssocID="{932D1AE4-EC62-4E98-9B4C-3B277249EFE9}" presName="desTx" presStyleLbl="alignAccFollowNode1" presStyleIdx="0" presStyleCnt="3">
        <dgm:presLayoutVars>
          <dgm:bulletEnabled val="1"/>
        </dgm:presLayoutVars>
      </dgm:prSet>
      <dgm:spPr/>
    </dgm:pt>
    <dgm:pt modelId="{9CD66CAC-09A1-614B-AF20-8ADF1492B737}" type="pres">
      <dgm:prSet presAssocID="{9EA8D6E6-CDC7-44A3-969F-45E717521201}" presName="space" presStyleCnt="0"/>
      <dgm:spPr/>
    </dgm:pt>
    <dgm:pt modelId="{424BC6A8-BAEB-2E4B-A87F-69C1CE87CCBD}" type="pres">
      <dgm:prSet presAssocID="{56542D3F-B52F-4FDB-AA3F-50607CDFCF08}" presName="composite" presStyleCnt="0"/>
      <dgm:spPr/>
    </dgm:pt>
    <dgm:pt modelId="{AFBFEBA0-2FA3-A74B-9881-4A8FD016BD53}" type="pres">
      <dgm:prSet presAssocID="{56542D3F-B52F-4FDB-AA3F-50607CDFCF08}" presName="parTx" presStyleLbl="alignNode1" presStyleIdx="1" presStyleCnt="3">
        <dgm:presLayoutVars>
          <dgm:chMax val="0"/>
          <dgm:chPref val="0"/>
          <dgm:bulletEnabled val="1"/>
        </dgm:presLayoutVars>
      </dgm:prSet>
      <dgm:spPr/>
    </dgm:pt>
    <dgm:pt modelId="{5AC7490A-0425-8841-B7AE-2015C88F96D5}" type="pres">
      <dgm:prSet presAssocID="{56542D3F-B52F-4FDB-AA3F-50607CDFCF08}" presName="desTx" presStyleLbl="alignAccFollowNode1" presStyleIdx="1" presStyleCnt="3">
        <dgm:presLayoutVars>
          <dgm:bulletEnabled val="1"/>
        </dgm:presLayoutVars>
      </dgm:prSet>
      <dgm:spPr/>
    </dgm:pt>
    <dgm:pt modelId="{C0FE693A-A0D2-F94C-892E-79F2B30762E3}" type="pres">
      <dgm:prSet presAssocID="{B9098B17-17D0-4755-8B32-C8C60C9358CD}" presName="space" presStyleCnt="0"/>
      <dgm:spPr/>
    </dgm:pt>
    <dgm:pt modelId="{AB7FA78D-4D45-0740-B556-CC813C41F2D1}" type="pres">
      <dgm:prSet presAssocID="{94ACADBE-3AD1-4700-9942-161AF0DE4410}" presName="composite" presStyleCnt="0"/>
      <dgm:spPr/>
    </dgm:pt>
    <dgm:pt modelId="{9BEEF6AC-C8CF-6C40-87B4-21FBDEACFF92}" type="pres">
      <dgm:prSet presAssocID="{94ACADBE-3AD1-4700-9942-161AF0DE4410}" presName="parTx" presStyleLbl="alignNode1" presStyleIdx="2" presStyleCnt="3">
        <dgm:presLayoutVars>
          <dgm:chMax val="0"/>
          <dgm:chPref val="0"/>
          <dgm:bulletEnabled val="1"/>
        </dgm:presLayoutVars>
      </dgm:prSet>
      <dgm:spPr/>
    </dgm:pt>
    <dgm:pt modelId="{8534D9A8-39DF-544F-A62E-F13BB98F455E}" type="pres">
      <dgm:prSet presAssocID="{94ACADBE-3AD1-4700-9942-161AF0DE4410}" presName="desTx" presStyleLbl="alignAccFollowNode1" presStyleIdx="2" presStyleCnt="3">
        <dgm:presLayoutVars>
          <dgm:bulletEnabled val="1"/>
        </dgm:presLayoutVars>
      </dgm:prSet>
      <dgm:spPr/>
    </dgm:pt>
  </dgm:ptLst>
  <dgm:cxnLst>
    <dgm:cxn modelId="{4997E207-DEAF-4D24-AB73-7E3CCD5528EF}" srcId="{5AA9BC69-E7F6-483A-BC6A-918DC2B1DABA}" destId="{932D1AE4-EC62-4E98-9B4C-3B277249EFE9}" srcOrd="0" destOrd="0" parTransId="{AB68462B-FFD6-45C7-935A-38DCA33537CA}" sibTransId="{9EA8D6E6-CDC7-44A3-969F-45E717521201}"/>
    <dgm:cxn modelId="{E9EA0B17-1C2B-4E4F-B9DF-18CA2B55E409}" srcId="{5AA9BC69-E7F6-483A-BC6A-918DC2B1DABA}" destId="{94ACADBE-3AD1-4700-9942-161AF0DE4410}" srcOrd="2" destOrd="0" parTransId="{3ACCC774-B9CF-4182-95E9-190D612D08D7}" sibTransId="{F6E0FFFE-E083-4199-BC40-53C6E64278A1}"/>
    <dgm:cxn modelId="{1D01E918-7413-F245-911F-342E72B15742}" type="presOf" srcId="{932D1AE4-EC62-4E98-9B4C-3B277249EFE9}" destId="{511A830D-DA1D-2B42-B763-42499F35A2A7}" srcOrd="0" destOrd="0" presId="urn:microsoft.com/office/officeart/2005/8/layout/hList1"/>
    <dgm:cxn modelId="{C8CFC419-BC0B-4C08-B17A-AB7DAB74200A}" srcId="{94ACADBE-3AD1-4700-9942-161AF0DE4410}" destId="{75A947BF-1A2F-4089-BE16-69384F049E85}" srcOrd="0" destOrd="0" parTransId="{3DCCD27C-E1DC-4BB4-B6B9-1348415978FC}" sibTransId="{9CCB7409-279F-493F-A2C4-7AEA04BE7257}"/>
    <dgm:cxn modelId="{05DF3031-C073-4EB2-8D4E-CBBAEA87575E}" srcId="{5AA9BC69-E7F6-483A-BC6A-918DC2B1DABA}" destId="{56542D3F-B52F-4FDB-AA3F-50607CDFCF08}" srcOrd="1" destOrd="0" parTransId="{21C75781-5263-4351-BFF0-64D5BF426674}" sibTransId="{B9098B17-17D0-4755-8B32-C8C60C9358CD}"/>
    <dgm:cxn modelId="{6B808F33-305E-42F6-AA1A-74DC7A07B07E}" srcId="{56542D3F-B52F-4FDB-AA3F-50607CDFCF08}" destId="{6BDA8206-C226-4C39-9DCE-74FE5E678E04}" srcOrd="0" destOrd="0" parTransId="{437B538D-A0DB-45EA-AF55-9FF03F0EC8A4}" sibTransId="{070F5C1B-1302-48FB-AFDF-4D70581535D1}"/>
    <dgm:cxn modelId="{E7724462-A9E9-3245-A2D2-D0C73F7E2541}" type="presOf" srcId="{627D4EB0-5CDF-4B91-90A1-CB7E159BAEDF}" destId="{FE899EF7-3228-5440-9257-AA130CE6DF36}" srcOrd="0" destOrd="0" presId="urn:microsoft.com/office/officeart/2005/8/layout/hList1"/>
    <dgm:cxn modelId="{B6ADA17A-1556-C64D-96FF-4187BA175663}" type="presOf" srcId="{E2BAEA2E-A5B4-4B33-94D1-7C18CBBDFF8D}" destId="{FE899EF7-3228-5440-9257-AA130CE6DF36}" srcOrd="0" destOrd="1" presId="urn:microsoft.com/office/officeart/2005/8/layout/hList1"/>
    <dgm:cxn modelId="{6B5D8184-142B-473B-B0D2-C36CFF07B41E}" srcId="{932D1AE4-EC62-4E98-9B4C-3B277249EFE9}" destId="{E2BAEA2E-A5B4-4B33-94D1-7C18CBBDFF8D}" srcOrd="1" destOrd="0" parTransId="{866F6076-0D94-44C5-AFA7-038F8A707527}" sibTransId="{1052EE30-D917-4957-A802-97218DC0920A}"/>
    <dgm:cxn modelId="{6D5CB589-B084-E14A-942C-91C817267A1F}" type="presOf" srcId="{56542D3F-B52F-4FDB-AA3F-50607CDFCF08}" destId="{AFBFEBA0-2FA3-A74B-9881-4A8FD016BD53}" srcOrd="0" destOrd="0" presId="urn:microsoft.com/office/officeart/2005/8/layout/hList1"/>
    <dgm:cxn modelId="{FEA102B2-20EA-684E-9FB6-8294E36A2696}" type="presOf" srcId="{75A947BF-1A2F-4089-BE16-69384F049E85}" destId="{8534D9A8-39DF-544F-A62E-F13BB98F455E}" srcOrd="0" destOrd="0" presId="urn:microsoft.com/office/officeart/2005/8/layout/hList1"/>
    <dgm:cxn modelId="{437D97BC-4444-4548-B575-9BCA585E5CD5}" type="presOf" srcId="{6BDA8206-C226-4C39-9DCE-74FE5E678E04}" destId="{5AC7490A-0425-8841-B7AE-2015C88F96D5}" srcOrd="0" destOrd="0" presId="urn:microsoft.com/office/officeart/2005/8/layout/hList1"/>
    <dgm:cxn modelId="{AB2BD3C3-D431-2C45-8C91-599C278C6E6C}" type="presOf" srcId="{94ACADBE-3AD1-4700-9942-161AF0DE4410}" destId="{9BEEF6AC-C8CF-6C40-87B4-21FBDEACFF92}" srcOrd="0" destOrd="0" presId="urn:microsoft.com/office/officeart/2005/8/layout/hList1"/>
    <dgm:cxn modelId="{361D51E9-1261-564D-BC8A-5A389087D874}" type="presOf" srcId="{5AA9BC69-E7F6-483A-BC6A-918DC2B1DABA}" destId="{BD6DB4D3-E461-D74A-A175-FEC19AF974F5}" srcOrd="0" destOrd="0" presId="urn:microsoft.com/office/officeart/2005/8/layout/hList1"/>
    <dgm:cxn modelId="{669433F2-E555-485C-A713-282F2DC3547F}" srcId="{932D1AE4-EC62-4E98-9B4C-3B277249EFE9}" destId="{627D4EB0-5CDF-4B91-90A1-CB7E159BAEDF}" srcOrd="0" destOrd="0" parTransId="{EA02795E-E7E6-45BB-B650-36FCC1881170}" sibTransId="{8CBB6876-3801-4811-9C9B-E9120C0BBBC6}"/>
    <dgm:cxn modelId="{3C61C66E-4327-964C-AC15-5AB1FFA585C7}" type="presParOf" srcId="{BD6DB4D3-E461-D74A-A175-FEC19AF974F5}" destId="{20E9598A-940F-2A4D-878D-CC05D7342ABE}" srcOrd="0" destOrd="0" presId="urn:microsoft.com/office/officeart/2005/8/layout/hList1"/>
    <dgm:cxn modelId="{0155156C-C695-4444-A68B-2C2EE81BDF98}" type="presParOf" srcId="{20E9598A-940F-2A4D-878D-CC05D7342ABE}" destId="{511A830D-DA1D-2B42-B763-42499F35A2A7}" srcOrd="0" destOrd="0" presId="urn:microsoft.com/office/officeart/2005/8/layout/hList1"/>
    <dgm:cxn modelId="{6F2684B0-71C0-994F-B8B5-084F4389B577}" type="presParOf" srcId="{20E9598A-940F-2A4D-878D-CC05D7342ABE}" destId="{FE899EF7-3228-5440-9257-AA130CE6DF36}" srcOrd="1" destOrd="0" presId="urn:microsoft.com/office/officeart/2005/8/layout/hList1"/>
    <dgm:cxn modelId="{92029A34-6FDF-B845-9438-5364D62AF608}" type="presParOf" srcId="{BD6DB4D3-E461-D74A-A175-FEC19AF974F5}" destId="{9CD66CAC-09A1-614B-AF20-8ADF1492B737}" srcOrd="1" destOrd="0" presId="urn:microsoft.com/office/officeart/2005/8/layout/hList1"/>
    <dgm:cxn modelId="{60972127-F013-794C-9E1C-93197191932D}" type="presParOf" srcId="{BD6DB4D3-E461-D74A-A175-FEC19AF974F5}" destId="{424BC6A8-BAEB-2E4B-A87F-69C1CE87CCBD}" srcOrd="2" destOrd="0" presId="urn:microsoft.com/office/officeart/2005/8/layout/hList1"/>
    <dgm:cxn modelId="{5F554048-C264-4C4F-BDB5-F16777200C2E}" type="presParOf" srcId="{424BC6A8-BAEB-2E4B-A87F-69C1CE87CCBD}" destId="{AFBFEBA0-2FA3-A74B-9881-4A8FD016BD53}" srcOrd="0" destOrd="0" presId="urn:microsoft.com/office/officeart/2005/8/layout/hList1"/>
    <dgm:cxn modelId="{8C8697D2-2F99-864C-8C09-271B72627F3D}" type="presParOf" srcId="{424BC6A8-BAEB-2E4B-A87F-69C1CE87CCBD}" destId="{5AC7490A-0425-8841-B7AE-2015C88F96D5}" srcOrd="1" destOrd="0" presId="urn:microsoft.com/office/officeart/2005/8/layout/hList1"/>
    <dgm:cxn modelId="{5067AC1F-38F6-0F47-AA8D-D3E92AE431FE}" type="presParOf" srcId="{BD6DB4D3-E461-D74A-A175-FEC19AF974F5}" destId="{C0FE693A-A0D2-F94C-892E-79F2B30762E3}" srcOrd="3" destOrd="0" presId="urn:microsoft.com/office/officeart/2005/8/layout/hList1"/>
    <dgm:cxn modelId="{52141277-7018-BC44-808E-A30D1CBE120C}" type="presParOf" srcId="{BD6DB4D3-E461-D74A-A175-FEC19AF974F5}" destId="{AB7FA78D-4D45-0740-B556-CC813C41F2D1}" srcOrd="4" destOrd="0" presId="urn:microsoft.com/office/officeart/2005/8/layout/hList1"/>
    <dgm:cxn modelId="{19CD99B1-1360-A44E-9B0F-BC6F8AFC357F}" type="presParOf" srcId="{AB7FA78D-4D45-0740-B556-CC813C41F2D1}" destId="{9BEEF6AC-C8CF-6C40-87B4-21FBDEACFF92}" srcOrd="0" destOrd="0" presId="urn:microsoft.com/office/officeart/2005/8/layout/hList1"/>
    <dgm:cxn modelId="{36893725-66B3-534B-9B2B-1FB119B90872}" type="presParOf" srcId="{AB7FA78D-4D45-0740-B556-CC813C41F2D1}" destId="{8534D9A8-39DF-544F-A62E-F13BB98F455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BE0884-6914-447A-BE1A-5D7E7112283A}" type="doc">
      <dgm:prSet loTypeId="urn:microsoft.com/office/officeart/2018/2/layout/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621B326-7133-45F4-A7E1-63E7A1F6A6FC}">
      <dgm:prSet custT="1"/>
      <dgm:spPr/>
      <dgm:t>
        <a:bodyPr/>
        <a:lstStyle/>
        <a:p>
          <a:pPr>
            <a:lnSpc>
              <a:spcPct val="100000"/>
            </a:lnSpc>
            <a:defRPr b="1"/>
          </a:pPr>
          <a:r>
            <a:rPr lang="en-IN" sz="1800" b="0" i="0"/>
            <a:t>Deep learning models can recognize complex patterns in pictures, text, sounds, and other data to produce accurate insights and predictions</a:t>
          </a:r>
          <a:endParaRPr lang="en-US" sz="1800"/>
        </a:p>
      </dgm:t>
    </dgm:pt>
    <dgm:pt modelId="{6760FADA-0CC4-4CC6-BF7E-551CFAB062E3}" type="parTrans" cxnId="{662A9793-299E-4E63-9EDC-B9927511FC2E}">
      <dgm:prSet/>
      <dgm:spPr/>
      <dgm:t>
        <a:bodyPr/>
        <a:lstStyle/>
        <a:p>
          <a:endParaRPr lang="en-US" sz="3200"/>
        </a:p>
      </dgm:t>
    </dgm:pt>
    <dgm:pt modelId="{30A6516C-B970-4A13-96DE-AF82AC300F13}" type="sibTrans" cxnId="{662A9793-299E-4E63-9EDC-B9927511FC2E}">
      <dgm:prSet/>
      <dgm:spPr/>
      <dgm:t>
        <a:bodyPr/>
        <a:lstStyle/>
        <a:p>
          <a:endParaRPr lang="en-US" sz="2400"/>
        </a:p>
      </dgm:t>
    </dgm:pt>
    <dgm:pt modelId="{93714D84-6944-407F-AD98-73ECCA530B62}">
      <dgm:prSet custT="1"/>
      <dgm:spPr/>
      <dgm:t>
        <a:bodyPr/>
        <a:lstStyle/>
        <a:p>
          <a:pPr>
            <a:lnSpc>
              <a:spcPct val="100000"/>
            </a:lnSpc>
            <a:defRPr b="1"/>
          </a:pPr>
          <a:r>
            <a:rPr lang="en-IN" sz="1800" b="0" i="0"/>
            <a:t>Deep learning technology drives many AI applications used in everyday products, </a:t>
          </a:r>
          <a:endParaRPr lang="en-US" sz="1800"/>
        </a:p>
      </dgm:t>
    </dgm:pt>
    <dgm:pt modelId="{B3CF716F-5688-4989-82E9-15FA7C696A86}" type="parTrans" cxnId="{1B0EB19C-2398-4057-A40D-5744F47DECEA}">
      <dgm:prSet/>
      <dgm:spPr/>
      <dgm:t>
        <a:bodyPr/>
        <a:lstStyle/>
        <a:p>
          <a:endParaRPr lang="en-US" sz="3200"/>
        </a:p>
      </dgm:t>
    </dgm:pt>
    <dgm:pt modelId="{736F87CE-6045-4455-9384-90DBF7DEA3B5}" type="sibTrans" cxnId="{1B0EB19C-2398-4057-A40D-5744F47DECEA}">
      <dgm:prSet/>
      <dgm:spPr/>
      <dgm:t>
        <a:bodyPr/>
        <a:lstStyle/>
        <a:p>
          <a:endParaRPr lang="en-US" sz="2400"/>
        </a:p>
      </dgm:t>
    </dgm:pt>
    <dgm:pt modelId="{FACE321E-2B91-4200-A288-ED77DFD5E972}">
      <dgm:prSet custT="1"/>
      <dgm:spPr/>
      <dgm:t>
        <a:bodyPr/>
        <a:lstStyle/>
        <a:p>
          <a:pPr>
            <a:lnSpc>
              <a:spcPct val="100000"/>
            </a:lnSpc>
            <a:buFont typeface="Arial" panose="020B0604020202020204" pitchFamily="34" charset="0"/>
            <a:buChar char="•"/>
          </a:pPr>
          <a:r>
            <a:rPr lang="en-IN" sz="1400" b="0" i="0"/>
            <a:t>Digital assistants</a:t>
          </a:r>
          <a:endParaRPr lang="en-US" sz="1400"/>
        </a:p>
      </dgm:t>
    </dgm:pt>
    <dgm:pt modelId="{00C8C87E-D09C-42BE-B3CA-C0777C9CC76D}" type="parTrans" cxnId="{791ED80B-B141-4082-811F-CAFC44ED8AB5}">
      <dgm:prSet/>
      <dgm:spPr/>
      <dgm:t>
        <a:bodyPr/>
        <a:lstStyle/>
        <a:p>
          <a:endParaRPr lang="en-US" sz="3200"/>
        </a:p>
      </dgm:t>
    </dgm:pt>
    <dgm:pt modelId="{95099175-C4D1-4B5F-8584-7153ADD43B1A}" type="sibTrans" cxnId="{791ED80B-B141-4082-811F-CAFC44ED8AB5}">
      <dgm:prSet/>
      <dgm:spPr/>
      <dgm:t>
        <a:bodyPr/>
        <a:lstStyle/>
        <a:p>
          <a:endParaRPr lang="en-US" sz="2400"/>
        </a:p>
      </dgm:t>
    </dgm:pt>
    <dgm:pt modelId="{02AE9578-F93E-47AD-9896-05A418EFE833}">
      <dgm:prSet custT="1"/>
      <dgm:spPr/>
      <dgm:t>
        <a:bodyPr/>
        <a:lstStyle/>
        <a:p>
          <a:pPr>
            <a:lnSpc>
              <a:spcPct val="100000"/>
            </a:lnSpc>
            <a:buFont typeface="Arial" panose="020B0604020202020204" pitchFamily="34" charset="0"/>
            <a:buChar char="•"/>
          </a:pPr>
          <a:r>
            <a:rPr lang="en-IN" sz="1400" b="0" i="0"/>
            <a:t>Voice-activated television remotes</a:t>
          </a:r>
          <a:endParaRPr lang="en-US" sz="1400"/>
        </a:p>
      </dgm:t>
    </dgm:pt>
    <dgm:pt modelId="{527E0606-3F54-4716-9880-8C72EE173A4A}" type="parTrans" cxnId="{874E1596-7122-4349-852A-A62E66BAA13A}">
      <dgm:prSet/>
      <dgm:spPr/>
      <dgm:t>
        <a:bodyPr/>
        <a:lstStyle/>
        <a:p>
          <a:endParaRPr lang="en-US" sz="3200"/>
        </a:p>
      </dgm:t>
    </dgm:pt>
    <dgm:pt modelId="{C48972DD-EF61-4554-8530-9CBDAE29B32C}" type="sibTrans" cxnId="{874E1596-7122-4349-852A-A62E66BAA13A}">
      <dgm:prSet/>
      <dgm:spPr/>
      <dgm:t>
        <a:bodyPr/>
        <a:lstStyle/>
        <a:p>
          <a:endParaRPr lang="en-US" sz="2400"/>
        </a:p>
      </dgm:t>
    </dgm:pt>
    <dgm:pt modelId="{47A4DDA3-CAA7-481A-8DB1-7CC2D881E954}">
      <dgm:prSet custT="1"/>
      <dgm:spPr/>
      <dgm:t>
        <a:bodyPr/>
        <a:lstStyle/>
        <a:p>
          <a:pPr>
            <a:lnSpc>
              <a:spcPct val="100000"/>
            </a:lnSpc>
            <a:buFont typeface="Arial" panose="020B0604020202020204" pitchFamily="34" charset="0"/>
            <a:buChar char="•"/>
          </a:pPr>
          <a:r>
            <a:rPr lang="en-IN" sz="1400" b="0" i="0"/>
            <a:t>Fraud detection</a:t>
          </a:r>
          <a:endParaRPr lang="en-US" sz="1400"/>
        </a:p>
      </dgm:t>
    </dgm:pt>
    <dgm:pt modelId="{B9BACCEB-2EAF-413F-9C2E-46A48CAF8A50}" type="parTrans" cxnId="{FEEA9D22-41A7-4C62-BB33-BA907320A8F9}">
      <dgm:prSet/>
      <dgm:spPr/>
      <dgm:t>
        <a:bodyPr/>
        <a:lstStyle/>
        <a:p>
          <a:endParaRPr lang="en-US" sz="3200"/>
        </a:p>
      </dgm:t>
    </dgm:pt>
    <dgm:pt modelId="{9F505E47-A4D5-4B62-90BC-7DF50D3C9B9E}" type="sibTrans" cxnId="{FEEA9D22-41A7-4C62-BB33-BA907320A8F9}">
      <dgm:prSet/>
      <dgm:spPr/>
      <dgm:t>
        <a:bodyPr/>
        <a:lstStyle/>
        <a:p>
          <a:endParaRPr lang="en-US" sz="2400"/>
        </a:p>
      </dgm:t>
    </dgm:pt>
    <dgm:pt modelId="{FECA1D64-449A-4476-9779-DE5A10396A64}">
      <dgm:prSet custT="1"/>
      <dgm:spPr/>
      <dgm:t>
        <a:bodyPr/>
        <a:lstStyle/>
        <a:p>
          <a:pPr>
            <a:lnSpc>
              <a:spcPct val="100000"/>
            </a:lnSpc>
            <a:buFont typeface="Arial" panose="020B0604020202020204" pitchFamily="34" charset="0"/>
            <a:buChar char="•"/>
          </a:pPr>
          <a:r>
            <a:rPr lang="en-IN" sz="1400" b="0" i="0" dirty="0"/>
            <a:t>Automatic facial recognition</a:t>
          </a:r>
          <a:endParaRPr lang="en-US" sz="1400" dirty="0"/>
        </a:p>
      </dgm:t>
    </dgm:pt>
    <dgm:pt modelId="{A7517143-6CCA-4CB7-95D1-C57785F0EF66}" type="parTrans" cxnId="{41F03E3D-AAEC-4653-80E6-FA0BA6068E1A}">
      <dgm:prSet/>
      <dgm:spPr/>
      <dgm:t>
        <a:bodyPr/>
        <a:lstStyle/>
        <a:p>
          <a:endParaRPr lang="en-US" sz="3200"/>
        </a:p>
      </dgm:t>
    </dgm:pt>
    <dgm:pt modelId="{99800CB1-27B8-4AE1-A6D8-5689E863D742}" type="sibTrans" cxnId="{41F03E3D-AAEC-4653-80E6-FA0BA6068E1A}">
      <dgm:prSet/>
      <dgm:spPr/>
      <dgm:t>
        <a:bodyPr/>
        <a:lstStyle/>
        <a:p>
          <a:endParaRPr lang="en-US" sz="2400"/>
        </a:p>
      </dgm:t>
    </dgm:pt>
    <dgm:pt modelId="{9E80F263-47A2-42AA-9F71-C91033BAEA1F}">
      <dgm:prSet custT="1"/>
      <dgm:spPr/>
      <dgm:t>
        <a:bodyPr/>
        <a:lstStyle/>
        <a:p>
          <a:pPr>
            <a:lnSpc>
              <a:spcPct val="100000"/>
            </a:lnSpc>
            <a:defRPr b="1"/>
          </a:pPr>
          <a:r>
            <a:rPr lang="en-IN" sz="1800" b="0" i="0"/>
            <a:t>Deep learning models are computer files that data scientists have trained to perform tasks using an algorithm or a predefined set of steps. </a:t>
          </a:r>
          <a:endParaRPr lang="en-US" sz="1800"/>
        </a:p>
      </dgm:t>
    </dgm:pt>
    <dgm:pt modelId="{F94CE268-4B2B-4754-8D45-708918F44E6A}" type="parTrans" cxnId="{7F2F62E5-223C-49EE-BB98-203975F1B756}">
      <dgm:prSet/>
      <dgm:spPr/>
      <dgm:t>
        <a:bodyPr/>
        <a:lstStyle/>
        <a:p>
          <a:endParaRPr lang="en-US" sz="3200"/>
        </a:p>
      </dgm:t>
    </dgm:pt>
    <dgm:pt modelId="{42421F48-6467-40CA-9DF1-16CDD5548D64}" type="sibTrans" cxnId="{7F2F62E5-223C-49EE-BB98-203975F1B756}">
      <dgm:prSet/>
      <dgm:spPr/>
      <dgm:t>
        <a:bodyPr/>
        <a:lstStyle/>
        <a:p>
          <a:endParaRPr lang="en-US" sz="2400"/>
        </a:p>
      </dgm:t>
    </dgm:pt>
    <dgm:pt modelId="{AE2C8CBA-AA74-4A57-B669-82C19AAC44E7}">
      <dgm:prSet custT="1"/>
      <dgm:spPr/>
      <dgm:t>
        <a:bodyPr/>
        <a:lstStyle/>
        <a:p>
          <a:pPr>
            <a:lnSpc>
              <a:spcPct val="100000"/>
            </a:lnSpc>
            <a:defRPr b="1"/>
          </a:pPr>
          <a:r>
            <a:rPr lang="en-IN" sz="1800" b="0" i="0"/>
            <a:t>Businesses use deep learning models to analyze data and make predictions in various applications.</a:t>
          </a:r>
          <a:endParaRPr lang="en-US" sz="1800"/>
        </a:p>
      </dgm:t>
    </dgm:pt>
    <dgm:pt modelId="{3E30EC2A-F358-4C38-B959-03FC22A7FB3F}" type="parTrans" cxnId="{6C21CC99-7D94-4B82-9AC7-8B6C9DFA12B2}">
      <dgm:prSet/>
      <dgm:spPr/>
      <dgm:t>
        <a:bodyPr/>
        <a:lstStyle/>
        <a:p>
          <a:endParaRPr lang="en-US" sz="3200"/>
        </a:p>
      </dgm:t>
    </dgm:pt>
    <dgm:pt modelId="{849517F9-108B-4C2D-A47D-5AA7A682407D}" type="sibTrans" cxnId="{6C21CC99-7D94-4B82-9AC7-8B6C9DFA12B2}">
      <dgm:prSet/>
      <dgm:spPr/>
      <dgm:t>
        <a:bodyPr/>
        <a:lstStyle/>
        <a:p>
          <a:endParaRPr lang="en-US" sz="2400"/>
        </a:p>
      </dgm:t>
    </dgm:pt>
    <dgm:pt modelId="{6710CF92-F95B-4FBC-A01C-6EC0B5AAECAD}" type="pres">
      <dgm:prSet presAssocID="{E0BE0884-6914-447A-BE1A-5D7E7112283A}" presName="root" presStyleCnt="0">
        <dgm:presLayoutVars>
          <dgm:dir/>
          <dgm:resizeHandles val="exact"/>
        </dgm:presLayoutVars>
      </dgm:prSet>
      <dgm:spPr/>
    </dgm:pt>
    <dgm:pt modelId="{4E4E3B6A-6F7D-4EAE-82B5-48D4E2095AAA}" type="pres">
      <dgm:prSet presAssocID="{B621B326-7133-45F4-A7E1-63E7A1F6A6FC}" presName="compNode" presStyleCnt="0"/>
      <dgm:spPr/>
    </dgm:pt>
    <dgm:pt modelId="{D364908F-6E22-42BD-8677-D5C614C5EBD2}" type="pres">
      <dgm:prSet presAssocID="{B621B326-7133-45F4-A7E1-63E7A1F6A6F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BBD7A1EE-25F7-498E-BBDC-22FB663BDB8B}" type="pres">
      <dgm:prSet presAssocID="{B621B326-7133-45F4-A7E1-63E7A1F6A6FC}" presName="iconSpace" presStyleCnt="0"/>
      <dgm:spPr/>
    </dgm:pt>
    <dgm:pt modelId="{4FC8E847-9DC2-470D-900A-128E6C24CADB}" type="pres">
      <dgm:prSet presAssocID="{B621B326-7133-45F4-A7E1-63E7A1F6A6FC}" presName="parTx" presStyleLbl="revTx" presStyleIdx="0" presStyleCnt="8">
        <dgm:presLayoutVars>
          <dgm:chMax val="0"/>
          <dgm:chPref val="0"/>
        </dgm:presLayoutVars>
      </dgm:prSet>
      <dgm:spPr/>
    </dgm:pt>
    <dgm:pt modelId="{9890A3AA-06E4-406E-88FE-DE1734BCFF12}" type="pres">
      <dgm:prSet presAssocID="{B621B326-7133-45F4-A7E1-63E7A1F6A6FC}" presName="txSpace" presStyleCnt="0"/>
      <dgm:spPr/>
    </dgm:pt>
    <dgm:pt modelId="{777CD6D7-632D-4880-A50C-7832BEE6B236}" type="pres">
      <dgm:prSet presAssocID="{B621B326-7133-45F4-A7E1-63E7A1F6A6FC}" presName="desTx" presStyleLbl="revTx" presStyleIdx="1" presStyleCnt="8">
        <dgm:presLayoutVars/>
      </dgm:prSet>
      <dgm:spPr/>
    </dgm:pt>
    <dgm:pt modelId="{C7D4E377-4381-4F43-BDF2-E246E4867A50}" type="pres">
      <dgm:prSet presAssocID="{30A6516C-B970-4A13-96DE-AF82AC300F13}" presName="sibTrans" presStyleCnt="0"/>
      <dgm:spPr/>
    </dgm:pt>
    <dgm:pt modelId="{BC8CB017-FBB2-4002-BCFD-C99DC3DE31D1}" type="pres">
      <dgm:prSet presAssocID="{93714D84-6944-407F-AD98-73ECCA530B62}" presName="compNode" presStyleCnt="0"/>
      <dgm:spPr/>
    </dgm:pt>
    <dgm:pt modelId="{A9946486-0925-4375-A1FC-72F59DFD74F8}" type="pres">
      <dgm:prSet presAssocID="{93714D84-6944-407F-AD98-73ECCA530B6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3AEC67D3-E45D-4DEB-973E-06886F2DF461}" type="pres">
      <dgm:prSet presAssocID="{93714D84-6944-407F-AD98-73ECCA530B62}" presName="iconSpace" presStyleCnt="0"/>
      <dgm:spPr/>
    </dgm:pt>
    <dgm:pt modelId="{5AA2EE4B-A896-42F3-9CD5-DAB532C30967}" type="pres">
      <dgm:prSet presAssocID="{93714D84-6944-407F-AD98-73ECCA530B62}" presName="parTx" presStyleLbl="revTx" presStyleIdx="2" presStyleCnt="8">
        <dgm:presLayoutVars>
          <dgm:chMax val="0"/>
          <dgm:chPref val="0"/>
        </dgm:presLayoutVars>
      </dgm:prSet>
      <dgm:spPr/>
    </dgm:pt>
    <dgm:pt modelId="{443B6E19-56FA-446C-ABB3-27B00688D6AF}" type="pres">
      <dgm:prSet presAssocID="{93714D84-6944-407F-AD98-73ECCA530B62}" presName="txSpace" presStyleCnt="0"/>
      <dgm:spPr/>
    </dgm:pt>
    <dgm:pt modelId="{1F357DC3-F5D9-4AB4-80AC-864945A791BB}" type="pres">
      <dgm:prSet presAssocID="{93714D84-6944-407F-AD98-73ECCA530B62}" presName="desTx" presStyleLbl="revTx" presStyleIdx="3" presStyleCnt="8" custLinFactNeighborY="-43757">
        <dgm:presLayoutVars/>
      </dgm:prSet>
      <dgm:spPr/>
    </dgm:pt>
    <dgm:pt modelId="{A26C056A-2DD3-4AF5-B484-34ACCA514576}" type="pres">
      <dgm:prSet presAssocID="{736F87CE-6045-4455-9384-90DBF7DEA3B5}" presName="sibTrans" presStyleCnt="0"/>
      <dgm:spPr/>
    </dgm:pt>
    <dgm:pt modelId="{ACDBA3FF-3511-47A5-A169-E13ACC52396E}" type="pres">
      <dgm:prSet presAssocID="{9E80F263-47A2-42AA-9F71-C91033BAEA1F}" presName="compNode" presStyleCnt="0"/>
      <dgm:spPr/>
    </dgm:pt>
    <dgm:pt modelId="{7C247E60-F007-4DAA-8DC5-991107811596}" type="pres">
      <dgm:prSet presAssocID="{9E80F263-47A2-42AA-9F71-C91033BAEA1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EC4E1327-AA5A-46AC-8AD2-513563E97305}" type="pres">
      <dgm:prSet presAssocID="{9E80F263-47A2-42AA-9F71-C91033BAEA1F}" presName="iconSpace" presStyleCnt="0"/>
      <dgm:spPr/>
    </dgm:pt>
    <dgm:pt modelId="{BE8585E4-8F6C-402A-8D15-6803F6AB6631}" type="pres">
      <dgm:prSet presAssocID="{9E80F263-47A2-42AA-9F71-C91033BAEA1F}" presName="parTx" presStyleLbl="revTx" presStyleIdx="4" presStyleCnt="8">
        <dgm:presLayoutVars>
          <dgm:chMax val="0"/>
          <dgm:chPref val="0"/>
        </dgm:presLayoutVars>
      </dgm:prSet>
      <dgm:spPr/>
    </dgm:pt>
    <dgm:pt modelId="{4190E8DE-BDA4-4B3F-A089-866B611455F2}" type="pres">
      <dgm:prSet presAssocID="{9E80F263-47A2-42AA-9F71-C91033BAEA1F}" presName="txSpace" presStyleCnt="0"/>
      <dgm:spPr/>
    </dgm:pt>
    <dgm:pt modelId="{BB6A6C33-D7A7-4FB6-944D-52B7A9CA7451}" type="pres">
      <dgm:prSet presAssocID="{9E80F263-47A2-42AA-9F71-C91033BAEA1F}" presName="desTx" presStyleLbl="revTx" presStyleIdx="5" presStyleCnt="8">
        <dgm:presLayoutVars/>
      </dgm:prSet>
      <dgm:spPr/>
    </dgm:pt>
    <dgm:pt modelId="{800694D8-B26A-47BB-A6B3-5EE4CC975472}" type="pres">
      <dgm:prSet presAssocID="{42421F48-6467-40CA-9DF1-16CDD5548D64}" presName="sibTrans" presStyleCnt="0"/>
      <dgm:spPr/>
    </dgm:pt>
    <dgm:pt modelId="{58AF1E1C-22E8-4906-ADC3-68D988976C69}" type="pres">
      <dgm:prSet presAssocID="{AE2C8CBA-AA74-4A57-B669-82C19AAC44E7}" presName="compNode" presStyleCnt="0"/>
      <dgm:spPr/>
    </dgm:pt>
    <dgm:pt modelId="{573448E3-70F2-467A-BDDA-139AA7B2AF92}" type="pres">
      <dgm:prSet presAssocID="{AE2C8CBA-AA74-4A57-B669-82C19AAC44E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oud Computing"/>
        </a:ext>
      </dgm:extLst>
    </dgm:pt>
    <dgm:pt modelId="{578D8175-7EE9-4FBA-9179-63822EFFB940}" type="pres">
      <dgm:prSet presAssocID="{AE2C8CBA-AA74-4A57-B669-82C19AAC44E7}" presName="iconSpace" presStyleCnt="0"/>
      <dgm:spPr/>
    </dgm:pt>
    <dgm:pt modelId="{C19BB5F8-9DEB-4864-8171-258E2238D151}" type="pres">
      <dgm:prSet presAssocID="{AE2C8CBA-AA74-4A57-B669-82C19AAC44E7}" presName="parTx" presStyleLbl="revTx" presStyleIdx="6" presStyleCnt="8">
        <dgm:presLayoutVars>
          <dgm:chMax val="0"/>
          <dgm:chPref val="0"/>
        </dgm:presLayoutVars>
      </dgm:prSet>
      <dgm:spPr/>
    </dgm:pt>
    <dgm:pt modelId="{AADB17C3-C0BA-42F1-BA3B-0FB8079173C3}" type="pres">
      <dgm:prSet presAssocID="{AE2C8CBA-AA74-4A57-B669-82C19AAC44E7}" presName="txSpace" presStyleCnt="0"/>
      <dgm:spPr/>
    </dgm:pt>
    <dgm:pt modelId="{68988C77-1BAC-49F0-A7CF-C926684F1515}" type="pres">
      <dgm:prSet presAssocID="{AE2C8CBA-AA74-4A57-B669-82C19AAC44E7}" presName="desTx" presStyleLbl="revTx" presStyleIdx="7" presStyleCnt="8">
        <dgm:presLayoutVars/>
      </dgm:prSet>
      <dgm:spPr/>
    </dgm:pt>
  </dgm:ptLst>
  <dgm:cxnLst>
    <dgm:cxn modelId="{791ED80B-B141-4082-811F-CAFC44ED8AB5}" srcId="{93714D84-6944-407F-AD98-73ECCA530B62}" destId="{FACE321E-2B91-4200-A288-ED77DFD5E972}" srcOrd="0" destOrd="0" parTransId="{00C8C87E-D09C-42BE-B3CA-C0777C9CC76D}" sibTransId="{95099175-C4D1-4B5F-8584-7153ADD43B1A}"/>
    <dgm:cxn modelId="{D24E5311-11A2-48F6-A900-C3777631C468}" type="presOf" srcId="{47A4DDA3-CAA7-481A-8DB1-7CC2D881E954}" destId="{1F357DC3-F5D9-4AB4-80AC-864945A791BB}" srcOrd="0" destOrd="2" presId="urn:microsoft.com/office/officeart/2018/2/layout/IconLabelDescriptionList"/>
    <dgm:cxn modelId="{7477DA11-46A8-4784-8204-1F2AC816B825}" type="presOf" srcId="{9E80F263-47A2-42AA-9F71-C91033BAEA1F}" destId="{BE8585E4-8F6C-402A-8D15-6803F6AB6631}" srcOrd="0" destOrd="0" presId="urn:microsoft.com/office/officeart/2018/2/layout/IconLabelDescriptionList"/>
    <dgm:cxn modelId="{72679A18-9E96-434D-AD2D-005E419E0A05}" type="presOf" srcId="{AE2C8CBA-AA74-4A57-B669-82C19AAC44E7}" destId="{C19BB5F8-9DEB-4864-8171-258E2238D151}" srcOrd="0" destOrd="0" presId="urn:microsoft.com/office/officeart/2018/2/layout/IconLabelDescriptionList"/>
    <dgm:cxn modelId="{FEEA9D22-41A7-4C62-BB33-BA907320A8F9}" srcId="{93714D84-6944-407F-AD98-73ECCA530B62}" destId="{47A4DDA3-CAA7-481A-8DB1-7CC2D881E954}" srcOrd="2" destOrd="0" parTransId="{B9BACCEB-2EAF-413F-9C2E-46A48CAF8A50}" sibTransId="{9F505E47-A4D5-4B62-90BC-7DF50D3C9B9E}"/>
    <dgm:cxn modelId="{A96C1C38-5143-46D4-AAC3-FE0B644F3DF1}" type="presOf" srcId="{93714D84-6944-407F-AD98-73ECCA530B62}" destId="{5AA2EE4B-A896-42F3-9CD5-DAB532C30967}" srcOrd="0" destOrd="0" presId="urn:microsoft.com/office/officeart/2018/2/layout/IconLabelDescriptionList"/>
    <dgm:cxn modelId="{41F03E3D-AAEC-4653-80E6-FA0BA6068E1A}" srcId="{93714D84-6944-407F-AD98-73ECCA530B62}" destId="{FECA1D64-449A-4476-9779-DE5A10396A64}" srcOrd="3" destOrd="0" parTransId="{A7517143-6CCA-4CB7-95D1-C57785F0EF66}" sibTransId="{99800CB1-27B8-4AE1-A6D8-5689E863D742}"/>
    <dgm:cxn modelId="{F8EF4341-8A06-4532-B739-F37704CA3F35}" type="presOf" srcId="{E0BE0884-6914-447A-BE1A-5D7E7112283A}" destId="{6710CF92-F95B-4FBC-A01C-6EC0B5AAECAD}" srcOrd="0" destOrd="0" presId="urn:microsoft.com/office/officeart/2018/2/layout/IconLabelDescriptionList"/>
    <dgm:cxn modelId="{2D10F749-D823-44CC-AAFF-3092349EDB49}" type="presOf" srcId="{02AE9578-F93E-47AD-9896-05A418EFE833}" destId="{1F357DC3-F5D9-4AB4-80AC-864945A791BB}" srcOrd="0" destOrd="1" presId="urn:microsoft.com/office/officeart/2018/2/layout/IconLabelDescriptionList"/>
    <dgm:cxn modelId="{7766CE58-1307-460E-B6E3-D567CAA58173}" type="presOf" srcId="{FACE321E-2B91-4200-A288-ED77DFD5E972}" destId="{1F357DC3-F5D9-4AB4-80AC-864945A791BB}" srcOrd="0" destOrd="0" presId="urn:microsoft.com/office/officeart/2018/2/layout/IconLabelDescriptionList"/>
    <dgm:cxn modelId="{E5050A7D-7E8F-4379-A381-BBBB0F618092}" type="presOf" srcId="{FECA1D64-449A-4476-9779-DE5A10396A64}" destId="{1F357DC3-F5D9-4AB4-80AC-864945A791BB}" srcOrd="0" destOrd="3" presId="urn:microsoft.com/office/officeart/2018/2/layout/IconLabelDescriptionList"/>
    <dgm:cxn modelId="{662A9793-299E-4E63-9EDC-B9927511FC2E}" srcId="{E0BE0884-6914-447A-BE1A-5D7E7112283A}" destId="{B621B326-7133-45F4-A7E1-63E7A1F6A6FC}" srcOrd="0" destOrd="0" parTransId="{6760FADA-0CC4-4CC6-BF7E-551CFAB062E3}" sibTransId="{30A6516C-B970-4A13-96DE-AF82AC300F13}"/>
    <dgm:cxn modelId="{874E1596-7122-4349-852A-A62E66BAA13A}" srcId="{93714D84-6944-407F-AD98-73ECCA530B62}" destId="{02AE9578-F93E-47AD-9896-05A418EFE833}" srcOrd="1" destOrd="0" parTransId="{527E0606-3F54-4716-9880-8C72EE173A4A}" sibTransId="{C48972DD-EF61-4554-8530-9CBDAE29B32C}"/>
    <dgm:cxn modelId="{D883D898-72F6-4DE0-B05B-BF496735F798}" type="presOf" srcId="{B621B326-7133-45F4-A7E1-63E7A1F6A6FC}" destId="{4FC8E847-9DC2-470D-900A-128E6C24CADB}" srcOrd="0" destOrd="0" presId="urn:microsoft.com/office/officeart/2018/2/layout/IconLabelDescriptionList"/>
    <dgm:cxn modelId="{6C21CC99-7D94-4B82-9AC7-8B6C9DFA12B2}" srcId="{E0BE0884-6914-447A-BE1A-5D7E7112283A}" destId="{AE2C8CBA-AA74-4A57-B669-82C19AAC44E7}" srcOrd="3" destOrd="0" parTransId="{3E30EC2A-F358-4C38-B959-03FC22A7FB3F}" sibTransId="{849517F9-108B-4C2D-A47D-5AA7A682407D}"/>
    <dgm:cxn modelId="{1B0EB19C-2398-4057-A40D-5744F47DECEA}" srcId="{E0BE0884-6914-447A-BE1A-5D7E7112283A}" destId="{93714D84-6944-407F-AD98-73ECCA530B62}" srcOrd="1" destOrd="0" parTransId="{B3CF716F-5688-4989-82E9-15FA7C696A86}" sibTransId="{736F87CE-6045-4455-9384-90DBF7DEA3B5}"/>
    <dgm:cxn modelId="{7F2F62E5-223C-49EE-BB98-203975F1B756}" srcId="{E0BE0884-6914-447A-BE1A-5D7E7112283A}" destId="{9E80F263-47A2-42AA-9F71-C91033BAEA1F}" srcOrd="2" destOrd="0" parTransId="{F94CE268-4B2B-4754-8D45-708918F44E6A}" sibTransId="{42421F48-6467-40CA-9DF1-16CDD5548D64}"/>
    <dgm:cxn modelId="{9EAA4AD8-61E1-4232-98D7-270BAAB0F5DD}" type="presParOf" srcId="{6710CF92-F95B-4FBC-A01C-6EC0B5AAECAD}" destId="{4E4E3B6A-6F7D-4EAE-82B5-48D4E2095AAA}" srcOrd="0" destOrd="0" presId="urn:microsoft.com/office/officeart/2018/2/layout/IconLabelDescriptionList"/>
    <dgm:cxn modelId="{DD12143C-82EC-4E75-B351-D3B47D79F924}" type="presParOf" srcId="{4E4E3B6A-6F7D-4EAE-82B5-48D4E2095AAA}" destId="{D364908F-6E22-42BD-8677-D5C614C5EBD2}" srcOrd="0" destOrd="0" presId="urn:microsoft.com/office/officeart/2018/2/layout/IconLabelDescriptionList"/>
    <dgm:cxn modelId="{0E66871F-BFED-4F3F-8BCA-F54C199287EA}" type="presParOf" srcId="{4E4E3B6A-6F7D-4EAE-82B5-48D4E2095AAA}" destId="{BBD7A1EE-25F7-498E-BBDC-22FB663BDB8B}" srcOrd="1" destOrd="0" presId="urn:microsoft.com/office/officeart/2018/2/layout/IconLabelDescriptionList"/>
    <dgm:cxn modelId="{4CB0899F-3BC2-4BD4-BBEE-1CC5F718024F}" type="presParOf" srcId="{4E4E3B6A-6F7D-4EAE-82B5-48D4E2095AAA}" destId="{4FC8E847-9DC2-470D-900A-128E6C24CADB}" srcOrd="2" destOrd="0" presId="urn:microsoft.com/office/officeart/2018/2/layout/IconLabelDescriptionList"/>
    <dgm:cxn modelId="{674BB7EF-0F7A-4EA7-A76F-BBF621C3A6C9}" type="presParOf" srcId="{4E4E3B6A-6F7D-4EAE-82B5-48D4E2095AAA}" destId="{9890A3AA-06E4-406E-88FE-DE1734BCFF12}" srcOrd="3" destOrd="0" presId="urn:microsoft.com/office/officeart/2018/2/layout/IconLabelDescriptionList"/>
    <dgm:cxn modelId="{3C3D04B6-5493-45EF-9EF5-8E45B5A71597}" type="presParOf" srcId="{4E4E3B6A-6F7D-4EAE-82B5-48D4E2095AAA}" destId="{777CD6D7-632D-4880-A50C-7832BEE6B236}" srcOrd="4" destOrd="0" presId="urn:microsoft.com/office/officeart/2018/2/layout/IconLabelDescriptionList"/>
    <dgm:cxn modelId="{4DFDD79B-40DC-491C-9129-CC276E7D6456}" type="presParOf" srcId="{6710CF92-F95B-4FBC-A01C-6EC0B5AAECAD}" destId="{C7D4E377-4381-4F43-BDF2-E246E4867A50}" srcOrd="1" destOrd="0" presId="urn:microsoft.com/office/officeart/2018/2/layout/IconLabelDescriptionList"/>
    <dgm:cxn modelId="{BDC8E970-7283-4C65-A57E-9313FD23AE58}" type="presParOf" srcId="{6710CF92-F95B-4FBC-A01C-6EC0B5AAECAD}" destId="{BC8CB017-FBB2-4002-BCFD-C99DC3DE31D1}" srcOrd="2" destOrd="0" presId="urn:microsoft.com/office/officeart/2018/2/layout/IconLabelDescriptionList"/>
    <dgm:cxn modelId="{3964A402-B8B3-4D3F-9F82-46FB839A8704}" type="presParOf" srcId="{BC8CB017-FBB2-4002-BCFD-C99DC3DE31D1}" destId="{A9946486-0925-4375-A1FC-72F59DFD74F8}" srcOrd="0" destOrd="0" presId="urn:microsoft.com/office/officeart/2018/2/layout/IconLabelDescriptionList"/>
    <dgm:cxn modelId="{C2C7BC07-8931-4F35-AE33-4BA4C512F441}" type="presParOf" srcId="{BC8CB017-FBB2-4002-BCFD-C99DC3DE31D1}" destId="{3AEC67D3-E45D-4DEB-973E-06886F2DF461}" srcOrd="1" destOrd="0" presId="urn:microsoft.com/office/officeart/2018/2/layout/IconLabelDescriptionList"/>
    <dgm:cxn modelId="{4EC655A4-2637-42C9-8A56-E702A0E37953}" type="presParOf" srcId="{BC8CB017-FBB2-4002-BCFD-C99DC3DE31D1}" destId="{5AA2EE4B-A896-42F3-9CD5-DAB532C30967}" srcOrd="2" destOrd="0" presId="urn:microsoft.com/office/officeart/2018/2/layout/IconLabelDescriptionList"/>
    <dgm:cxn modelId="{F3D9F968-964F-4AF1-B139-672BD1A4448B}" type="presParOf" srcId="{BC8CB017-FBB2-4002-BCFD-C99DC3DE31D1}" destId="{443B6E19-56FA-446C-ABB3-27B00688D6AF}" srcOrd="3" destOrd="0" presId="urn:microsoft.com/office/officeart/2018/2/layout/IconLabelDescriptionList"/>
    <dgm:cxn modelId="{EC1E6E1D-630E-49ED-8EF3-FAA181AEE13E}" type="presParOf" srcId="{BC8CB017-FBB2-4002-BCFD-C99DC3DE31D1}" destId="{1F357DC3-F5D9-4AB4-80AC-864945A791BB}" srcOrd="4" destOrd="0" presId="urn:microsoft.com/office/officeart/2018/2/layout/IconLabelDescriptionList"/>
    <dgm:cxn modelId="{B360DBAC-C15E-478B-BCA5-1E42A6391C6E}" type="presParOf" srcId="{6710CF92-F95B-4FBC-A01C-6EC0B5AAECAD}" destId="{A26C056A-2DD3-4AF5-B484-34ACCA514576}" srcOrd="3" destOrd="0" presId="urn:microsoft.com/office/officeart/2018/2/layout/IconLabelDescriptionList"/>
    <dgm:cxn modelId="{CD7915D0-A4C4-4992-B65B-2D984EA8E55B}" type="presParOf" srcId="{6710CF92-F95B-4FBC-A01C-6EC0B5AAECAD}" destId="{ACDBA3FF-3511-47A5-A169-E13ACC52396E}" srcOrd="4" destOrd="0" presId="urn:microsoft.com/office/officeart/2018/2/layout/IconLabelDescriptionList"/>
    <dgm:cxn modelId="{F05F12B3-10FF-42F5-B48F-1C3B76B0298A}" type="presParOf" srcId="{ACDBA3FF-3511-47A5-A169-E13ACC52396E}" destId="{7C247E60-F007-4DAA-8DC5-991107811596}" srcOrd="0" destOrd="0" presId="urn:microsoft.com/office/officeart/2018/2/layout/IconLabelDescriptionList"/>
    <dgm:cxn modelId="{E2386341-2FEF-43C9-AC25-250CDB6CC071}" type="presParOf" srcId="{ACDBA3FF-3511-47A5-A169-E13ACC52396E}" destId="{EC4E1327-AA5A-46AC-8AD2-513563E97305}" srcOrd="1" destOrd="0" presId="urn:microsoft.com/office/officeart/2018/2/layout/IconLabelDescriptionList"/>
    <dgm:cxn modelId="{EA0AFD46-68CB-452D-918D-34A8D47FAC2F}" type="presParOf" srcId="{ACDBA3FF-3511-47A5-A169-E13ACC52396E}" destId="{BE8585E4-8F6C-402A-8D15-6803F6AB6631}" srcOrd="2" destOrd="0" presId="urn:microsoft.com/office/officeart/2018/2/layout/IconLabelDescriptionList"/>
    <dgm:cxn modelId="{59B93F9B-024A-4057-A229-5B4488F5F379}" type="presParOf" srcId="{ACDBA3FF-3511-47A5-A169-E13ACC52396E}" destId="{4190E8DE-BDA4-4B3F-A089-866B611455F2}" srcOrd="3" destOrd="0" presId="urn:microsoft.com/office/officeart/2018/2/layout/IconLabelDescriptionList"/>
    <dgm:cxn modelId="{7C7058F3-FA18-4D13-B393-5C030B54404E}" type="presParOf" srcId="{ACDBA3FF-3511-47A5-A169-E13ACC52396E}" destId="{BB6A6C33-D7A7-4FB6-944D-52B7A9CA7451}" srcOrd="4" destOrd="0" presId="urn:microsoft.com/office/officeart/2018/2/layout/IconLabelDescriptionList"/>
    <dgm:cxn modelId="{2DB5DC30-5505-4842-87FD-1AE294961E79}" type="presParOf" srcId="{6710CF92-F95B-4FBC-A01C-6EC0B5AAECAD}" destId="{800694D8-B26A-47BB-A6B3-5EE4CC975472}" srcOrd="5" destOrd="0" presId="urn:microsoft.com/office/officeart/2018/2/layout/IconLabelDescriptionList"/>
    <dgm:cxn modelId="{4A2D6237-5EE7-4253-8E29-8DD102AAB7C0}" type="presParOf" srcId="{6710CF92-F95B-4FBC-A01C-6EC0B5AAECAD}" destId="{58AF1E1C-22E8-4906-ADC3-68D988976C69}" srcOrd="6" destOrd="0" presId="urn:microsoft.com/office/officeart/2018/2/layout/IconLabelDescriptionList"/>
    <dgm:cxn modelId="{47AE3175-2AE7-4245-B2CC-2F546D2DDF4B}" type="presParOf" srcId="{58AF1E1C-22E8-4906-ADC3-68D988976C69}" destId="{573448E3-70F2-467A-BDDA-139AA7B2AF92}" srcOrd="0" destOrd="0" presId="urn:microsoft.com/office/officeart/2018/2/layout/IconLabelDescriptionList"/>
    <dgm:cxn modelId="{A8848BC8-6A12-4AB7-AACE-24A9C67CEA8D}" type="presParOf" srcId="{58AF1E1C-22E8-4906-ADC3-68D988976C69}" destId="{578D8175-7EE9-4FBA-9179-63822EFFB940}" srcOrd="1" destOrd="0" presId="urn:microsoft.com/office/officeart/2018/2/layout/IconLabelDescriptionList"/>
    <dgm:cxn modelId="{58253768-5F0B-4186-BBC8-A19DCE33B083}" type="presParOf" srcId="{58AF1E1C-22E8-4906-ADC3-68D988976C69}" destId="{C19BB5F8-9DEB-4864-8171-258E2238D151}" srcOrd="2" destOrd="0" presId="urn:microsoft.com/office/officeart/2018/2/layout/IconLabelDescriptionList"/>
    <dgm:cxn modelId="{2BA3575C-5329-4539-8CC1-73881182FF62}" type="presParOf" srcId="{58AF1E1C-22E8-4906-ADC3-68D988976C69}" destId="{AADB17C3-C0BA-42F1-BA3B-0FB8079173C3}" srcOrd="3" destOrd="0" presId="urn:microsoft.com/office/officeart/2018/2/layout/IconLabelDescriptionList"/>
    <dgm:cxn modelId="{9B5226AD-6911-4B22-ADE0-9AD9638CEEC0}" type="presParOf" srcId="{58AF1E1C-22E8-4906-ADC3-68D988976C69}" destId="{68988C77-1BAC-49F0-A7CF-C926684F1515}"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45AA6BD-7458-4A1A-AF91-76EBE6478613}"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6EBDD701-863B-4933-BBB5-F58726DA2D66}">
      <dgm:prSet/>
      <dgm:spPr/>
      <dgm:t>
        <a:bodyPr/>
        <a:lstStyle/>
        <a:p>
          <a:r>
            <a:rPr lang="en-IN" b="1"/>
            <a:t>Image classification</a:t>
          </a:r>
          <a:r>
            <a:rPr lang="en-IN"/>
            <a:t>: </a:t>
          </a:r>
          <a:endParaRPr lang="en-US"/>
        </a:p>
      </dgm:t>
    </dgm:pt>
    <dgm:pt modelId="{6AE5468F-09CD-4892-9B18-05A59A5E7F64}" type="parTrans" cxnId="{07546F79-6D1D-4FE3-A936-7166BF962170}">
      <dgm:prSet/>
      <dgm:spPr/>
      <dgm:t>
        <a:bodyPr/>
        <a:lstStyle/>
        <a:p>
          <a:endParaRPr lang="en-US"/>
        </a:p>
      </dgm:t>
    </dgm:pt>
    <dgm:pt modelId="{0C8BCB72-79E2-4866-AD60-93767CA70D94}" type="sibTrans" cxnId="{07546F79-6D1D-4FE3-A936-7166BF962170}">
      <dgm:prSet/>
      <dgm:spPr/>
      <dgm:t>
        <a:bodyPr/>
        <a:lstStyle/>
        <a:p>
          <a:endParaRPr lang="en-US"/>
        </a:p>
      </dgm:t>
    </dgm:pt>
    <dgm:pt modelId="{310BD6F9-8AC6-4DE3-A280-F89E68D5459B}">
      <dgm:prSet/>
      <dgm:spPr/>
      <dgm:t>
        <a:bodyPr/>
        <a:lstStyle/>
        <a:p>
          <a:r>
            <a:rPr lang="en-IN"/>
            <a:t>Used in tasks like classifying images of objects, animals, etc.</a:t>
          </a:r>
          <a:endParaRPr lang="en-US"/>
        </a:p>
      </dgm:t>
    </dgm:pt>
    <dgm:pt modelId="{DE9E1D79-DBFB-4172-9C2B-FDB59F63BC0F}" type="parTrans" cxnId="{844655C0-11A8-4332-A24E-8E421AF1D3BD}">
      <dgm:prSet/>
      <dgm:spPr/>
      <dgm:t>
        <a:bodyPr/>
        <a:lstStyle/>
        <a:p>
          <a:endParaRPr lang="en-US"/>
        </a:p>
      </dgm:t>
    </dgm:pt>
    <dgm:pt modelId="{86880A82-1234-4CE0-9D20-D0FEB9DC0CD7}" type="sibTrans" cxnId="{844655C0-11A8-4332-A24E-8E421AF1D3BD}">
      <dgm:prSet/>
      <dgm:spPr/>
      <dgm:t>
        <a:bodyPr/>
        <a:lstStyle/>
        <a:p>
          <a:endParaRPr lang="en-US"/>
        </a:p>
      </dgm:t>
    </dgm:pt>
    <dgm:pt modelId="{18E9CDB7-7A64-41DC-961D-CA562C44B5F7}">
      <dgm:prSet/>
      <dgm:spPr/>
      <dgm:t>
        <a:bodyPr/>
        <a:lstStyle/>
        <a:p>
          <a:r>
            <a:rPr lang="en-IN" b="1"/>
            <a:t>Object detection</a:t>
          </a:r>
          <a:r>
            <a:rPr lang="en-IN"/>
            <a:t>: </a:t>
          </a:r>
          <a:endParaRPr lang="en-US"/>
        </a:p>
      </dgm:t>
    </dgm:pt>
    <dgm:pt modelId="{4CE62062-CA3B-4CF7-BB07-C1CC3FDA672D}" type="parTrans" cxnId="{EDE066B5-BE91-4A52-B384-B3AE1CB41D68}">
      <dgm:prSet/>
      <dgm:spPr/>
      <dgm:t>
        <a:bodyPr/>
        <a:lstStyle/>
        <a:p>
          <a:endParaRPr lang="en-US"/>
        </a:p>
      </dgm:t>
    </dgm:pt>
    <dgm:pt modelId="{04028E23-0939-4E2A-BEC5-A969D99ED0F8}" type="sibTrans" cxnId="{EDE066B5-BE91-4A52-B384-B3AE1CB41D68}">
      <dgm:prSet/>
      <dgm:spPr/>
      <dgm:t>
        <a:bodyPr/>
        <a:lstStyle/>
        <a:p>
          <a:endParaRPr lang="en-US"/>
        </a:p>
      </dgm:t>
    </dgm:pt>
    <dgm:pt modelId="{84B21219-45F4-4185-B3EF-162104524F81}">
      <dgm:prSet/>
      <dgm:spPr/>
      <dgm:t>
        <a:bodyPr/>
        <a:lstStyle/>
        <a:p>
          <a:r>
            <a:rPr lang="en-IN"/>
            <a:t>Identifying specific objects within an image.</a:t>
          </a:r>
          <a:endParaRPr lang="en-US"/>
        </a:p>
      </dgm:t>
    </dgm:pt>
    <dgm:pt modelId="{36B026D3-DED4-4660-8AED-5FB6EDC4F07E}" type="parTrans" cxnId="{F4E5F59C-F082-4544-A561-F88372A7AA18}">
      <dgm:prSet/>
      <dgm:spPr/>
      <dgm:t>
        <a:bodyPr/>
        <a:lstStyle/>
        <a:p>
          <a:endParaRPr lang="en-US"/>
        </a:p>
      </dgm:t>
    </dgm:pt>
    <dgm:pt modelId="{CE83F608-B70D-4079-9020-A1CABA5ED0F7}" type="sibTrans" cxnId="{F4E5F59C-F082-4544-A561-F88372A7AA18}">
      <dgm:prSet/>
      <dgm:spPr/>
      <dgm:t>
        <a:bodyPr/>
        <a:lstStyle/>
        <a:p>
          <a:endParaRPr lang="en-US"/>
        </a:p>
      </dgm:t>
    </dgm:pt>
    <dgm:pt modelId="{073686D1-9F05-4160-BD31-612E7878C570}">
      <dgm:prSet/>
      <dgm:spPr/>
      <dgm:t>
        <a:bodyPr/>
        <a:lstStyle/>
        <a:p>
          <a:r>
            <a:rPr lang="en-IN" b="1"/>
            <a:t>Medical imaging</a:t>
          </a:r>
          <a:r>
            <a:rPr lang="en-IN"/>
            <a:t>: </a:t>
          </a:r>
          <a:endParaRPr lang="en-US"/>
        </a:p>
      </dgm:t>
    </dgm:pt>
    <dgm:pt modelId="{2FED5B62-B7D2-4CCC-9264-CB9253D529CF}" type="parTrans" cxnId="{4E07C7AB-32BD-4CB3-A673-1EF1DDE085F0}">
      <dgm:prSet/>
      <dgm:spPr/>
      <dgm:t>
        <a:bodyPr/>
        <a:lstStyle/>
        <a:p>
          <a:endParaRPr lang="en-US"/>
        </a:p>
      </dgm:t>
    </dgm:pt>
    <dgm:pt modelId="{B544F1B0-0C1A-42A9-8072-60FD2406EA92}" type="sibTrans" cxnId="{4E07C7AB-32BD-4CB3-A673-1EF1DDE085F0}">
      <dgm:prSet/>
      <dgm:spPr/>
      <dgm:t>
        <a:bodyPr/>
        <a:lstStyle/>
        <a:p>
          <a:endParaRPr lang="en-US"/>
        </a:p>
      </dgm:t>
    </dgm:pt>
    <dgm:pt modelId="{0706F5AF-1059-4F59-8950-B54ECA4BE103}">
      <dgm:prSet/>
      <dgm:spPr/>
      <dgm:t>
        <a:bodyPr/>
        <a:lstStyle/>
        <a:p>
          <a:r>
            <a:rPr lang="en-IN"/>
            <a:t>Detecting abnormalities in medical scans.</a:t>
          </a:r>
          <a:endParaRPr lang="en-US"/>
        </a:p>
      </dgm:t>
    </dgm:pt>
    <dgm:pt modelId="{5CABC809-71C0-4289-B4D6-76944B6BE51E}" type="parTrans" cxnId="{7F030008-D419-4ED9-A3F3-E3B651D18EEC}">
      <dgm:prSet/>
      <dgm:spPr/>
      <dgm:t>
        <a:bodyPr/>
        <a:lstStyle/>
        <a:p>
          <a:endParaRPr lang="en-US"/>
        </a:p>
      </dgm:t>
    </dgm:pt>
    <dgm:pt modelId="{2E63FBA4-3163-4333-932F-5403B66B9175}" type="sibTrans" cxnId="{7F030008-D419-4ED9-A3F3-E3B651D18EEC}">
      <dgm:prSet/>
      <dgm:spPr/>
      <dgm:t>
        <a:bodyPr/>
        <a:lstStyle/>
        <a:p>
          <a:endParaRPr lang="en-US"/>
        </a:p>
      </dgm:t>
    </dgm:pt>
    <dgm:pt modelId="{5CD902FE-ED37-47DB-858A-F9125164DAD6}">
      <dgm:prSet/>
      <dgm:spPr/>
      <dgm:t>
        <a:bodyPr/>
        <a:lstStyle/>
        <a:p>
          <a:r>
            <a:rPr lang="en-IN" b="1"/>
            <a:t>Autonomous vehicles</a:t>
          </a:r>
          <a:r>
            <a:rPr lang="en-IN"/>
            <a:t>: </a:t>
          </a:r>
          <a:endParaRPr lang="en-US"/>
        </a:p>
      </dgm:t>
    </dgm:pt>
    <dgm:pt modelId="{F74EBC8F-7D88-4EE4-9FB7-41B31A141A6D}" type="parTrans" cxnId="{72EC6A51-DF5D-4B12-87C8-3EE12C7DA94E}">
      <dgm:prSet/>
      <dgm:spPr/>
      <dgm:t>
        <a:bodyPr/>
        <a:lstStyle/>
        <a:p>
          <a:endParaRPr lang="en-US"/>
        </a:p>
      </dgm:t>
    </dgm:pt>
    <dgm:pt modelId="{AB3C5215-6C8B-42A3-908F-D09D8A4AAFC2}" type="sibTrans" cxnId="{72EC6A51-DF5D-4B12-87C8-3EE12C7DA94E}">
      <dgm:prSet/>
      <dgm:spPr/>
      <dgm:t>
        <a:bodyPr/>
        <a:lstStyle/>
        <a:p>
          <a:endParaRPr lang="en-US"/>
        </a:p>
      </dgm:t>
    </dgm:pt>
    <dgm:pt modelId="{90C33286-6E14-4418-ACAC-C3E8EBD5B6C5}">
      <dgm:prSet/>
      <dgm:spPr/>
      <dgm:t>
        <a:bodyPr/>
        <a:lstStyle/>
        <a:p>
          <a:r>
            <a:rPr lang="en-IN"/>
            <a:t>Used for interpreting surroundings by recognizing pedestrians, obstacles, and signs.</a:t>
          </a:r>
          <a:endParaRPr lang="en-US"/>
        </a:p>
      </dgm:t>
    </dgm:pt>
    <dgm:pt modelId="{8FC48D4D-F553-4607-8522-54867A34FDCD}" type="parTrans" cxnId="{B7D710D5-208F-42FE-A9F6-2090F9DB3ED1}">
      <dgm:prSet/>
      <dgm:spPr/>
      <dgm:t>
        <a:bodyPr/>
        <a:lstStyle/>
        <a:p>
          <a:endParaRPr lang="en-US"/>
        </a:p>
      </dgm:t>
    </dgm:pt>
    <dgm:pt modelId="{C97F4AF0-2F87-4A0C-A0EA-B1110569D852}" type="sibTrans" cxnId="{B7D710D5-208F-42FE-A9F6-2090F9DB3ED1}">
      <dgm:prSet/>
      <dgm:spPr/>
      <dgm:t>
        <a:bodyPr/>
        <a:lstStyle/>
        <a:p>
          <a:endParaRPr lang="en-US"/>
        </a:p>
      </dgm:t>
    </dgm:pt>
    <dgm:pt modelId="{55F1F6F8-7187-45FE-BDBB-C8426C9FB98C}" type="pres">
      <dgm:prSet presAssocID="{D45AA6BD-7458-4A1A-AF91-76EBE6478613}" presName="root" presStyleCnt="0">
        <dgm:presLayoutVars>
          <dgm:dir/>
          <dgm:resizeHandles val="exact"/>
        </dgm:presLayoutVars>
      </dgm:prSet>
      <dgm:spPr/>
    </dgm:pt>
    <dgm:pt modelId="{3FE23E24-E241-4F3B-8404-DB13EAA7131D}" type="pres">
      <dgm:prSet presAssocID="{6EBDD701-863B-4933-BBB5-F58726DA2D66}" presName="compNode" presStyleCnt="0"/>
      <dgm:spPr/>
    </dgm:pt>
    <dgm:pt modelId="{8C3C2CFA-DA16-4F5C-8D03-DA311B8A19EB}" type="pres">
      <dgm:prSet presAssocID="{6EBDD701-863B-4933-BBB5-F58726DA2D66}" presName="bgRect" presStyleLbl="bgShp" presStyleIdx="0" presStyleCnt="4"/>
      <dgm:spPr/>
    </dgm:pt>
    <dgm:pt modelId="{4E082BCB-9FDD-4BB7-B77C-53DB8EB1692D}" type="pres">
      <dgm:prSet presAssocID="{6EBDD701-863B-4933-BBB5-F58726DA2D6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Folder"/>
        </a:ext>
      </dgm:extLst>
    </dgm:pt>
    <dgm:pt modelId="{7E04CD87-CD9F-41DF-8BB8-78CBC86FAB8E}" type="pres">
      <dgm:prSet presAssocID="{6EBDD701-863B-4933-BBB5-F58726DA2D66}" presName="spaceRect" presStyleCnt="0"/>
      <dgm:spPr/>
    </dgm:pt>
    <dgm:pt modelId="{AD31DF47-0531-4F44-9698-A48F3D77561A}" type="pres">
      <dgm:prSet presAssocID="{6EBDD701-863B-4933-BBB5-F58726DA2D66}" presName="parTx" presStyleLbl="revTx" presStyleIdx="0" presStyleCnt="8">
        <dgm:presLayoutVars>
          <dgm:chMax val="0"/>
          <dgm:chPref val="0"/>
        </dgm:presLayoutVars>
      </dgm:prSet>
      <dgm:spPr/>
    </dgm:pt>
    <dgm:pt modelId="{38C22EF4-564B-4325-953F-B44D0BC3BF9A}" type="pres">
      <dgm:prSet presAssocID="{6EBDD701-863B-4933-BBB5-F58726DA2D66}" presName="desTx" presStyleLbl="revTx" presStyleIdx="1" presStyleCnt="8">
        <dgm:presLayoutVars/>
      </dgm:prSet>
      <dgm:spPr/>
    </dgm:pt>
    <dgm:pt modelId="{3D2BABC4-0FB5-48C9-B0BB-98F0C056A909}" type="pres">
      <dgm:prSet presAssocID="{0C8BCB72-79E2-4866-AD60-93767CA70D94}" presName="sibTrans" presStyleCnt="0"/>
      <dgm:spPr/>
    </dgm:pt>
    <dgm:pt modelId="{A3183297-CAEA-411C-885C-933B33B94BBD}" type="pres">
      <dgm:prSet presAssocID="{18E9CDB7-7A64-41DC-961D-CA562C44B5F7}" presName="compNode" presStyleCnt="0"/>
      <dgm:spPr/>
    </dgm:pt>
    <dgm:pt modelId="{41F3A54D-93FD-4F7A-8BD3-5075AB67F2ED}" type="pres">
      <dgm:prSet presAssocID="{18E9CDB7-7A64-41DC-961D-CA562C44B5F7}" presName="bgRect" presStyleLbl="bgShp" presStyleIdx="1" presStyleCnt="4"/>
      <dgm:spPr/>
    </dgm:pt>
    <dgm:pt modelId="{32A69C6E-B8F7-4B16-B263-93F1BB56E565}" type="pres">
      <dgm:prSet presAssocID="{18E9CDB7-7A64-41DC-961D-CA562C44B5F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mage"/>
        </a:ext>
      </dgm:extLst>
    </dgm:pt>
    <dgm:pt modelId="{867A3F09-F78C-4006-B552-B5C4AAB03A57}" type="pres">
      <dgm:prSet presAssocID="{18E9CDB7-7A64-41DC-961D-CA562C44B5F7}" presName="spaceRect" presStyleCnt="0"/>
      <dgm:spPr/>
    </dgm:pt>
    <dgm:pt modelId="{7D58C366-AF6C-4AFA-9A6D-E935E3A786E9}" type="pres">
      <dgm:prSet presAssocID="{18E9CDB7-7A64-41DC-961D-CA562C44B5F7}" presName="parTx" presStyleLbl="revTx" presStyleIdx="2" presStyleCnt="8">
        <dgm:presLayoutVars>
          <dgm:chMax val="0"/>
          <dgm:chPref val="0"/>
        </dgm:presLayoutVars>
      </dgm:prSet>
      <dgm:spPr/>
    </dgm:pt>
    <dgm:pt modelId="{C17060A9-189D-427B-9E77-AB0E47FA1236}" type="pres">
      <dgm:prSet presAssocID="{18E9CDB7-7A64-41DC-961D-CA562C44B5F7}" presName="desTx" presStyleLbl="revTx" presStyleIdx="3" presStyleCnt="8">
        <dgm:presLayoutVars/>
      </dgm:prSet>
      <dgm:spPr/>
    </dgm:pt>
    <dgm:pt modelId="{E7FB21AD-13F7-4AF4-B9DC-92B232F4FA79}" type="pres">
      <dgm:prSet presAssocID="{04028E23-0939-4E2A-BEC5-A969D99ED0F8}" presName="sibTrans" presStyleCnt="0"/>
      <dgm:spPr/>
    </dgm:pt>
    <dgm:pt modelId="{316BF8E6-1469-4D9C-A579-AA09BCB33272}" type="pres">
      <dgm:prSet presAssocID="{073686D1-9F05-4160-BD31-612E7878C570}" presName="compNode" presStyleCnt="0"/>
      <dgm:spPr/>
    </dgm:pt>
    <dgm:pt modelId="{E4468071-AB07-44EA-8907-7BA13E40648B}" type="pres">
      <dgm:prSet presAssocID="{073686D1-9F05-4160-BD31-612E7878C570}" presName="bgRect" presStyleLbl="bgShp" presStyleIdx="2" presStyleCnt="4"/>
      <dgm:spPr/>
    </dgm:pt>
    <dgm:pt modelId="{ABCD63BE-63FB-43D2-B201-B69E0491AFE3}" type="pres">
      <dgm:prSet presAssocID="{073686D1-9F05-4160-BD31-612E7878C57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E339712C-88A0-4A2C-9CA5-C90D9F387024}" type="pres">
      <dgm:prSet presAssocID="{073686D1-9F05-4160-BD31-612E7878C570}" presName="spaceRect" presStyleCnt="0"/>
      <dgm:spPr/>
    </dgm:pt>
    <dgm:pt modelId="{3DD183DF-BF36-46B8-9058-02DFFDA8A2CA}" type="pres">
      <dgm:prSet presAssocID="{073686D1-9F05-4160-BD31-612E7878C570}" presName="parTx" presStyleLbl="revTx" presStyleIdx="4" presStyleCnt="8">
        <dgm:presLayoutVars>
          <dgm:chMax val="0"/>
          <dgm:chPref val="0"/>
        </dgm:presLayoutVars>
      </dgm:prSet>
      <dgm:spPr/>
    </dgm:pt>
    <dgm:pt modelId="{DCE64624-B5ED-459E-8E3A-F05E9E78C941}" type="pres">
      <dgm:prSet presAssocID="{073686D1-9F05-4160-BD31-612E7878C570}" presName="desTx" presStyleLbl="revTx" presStyleIdx="5" presStyleCnt="8">
        <dgm:presLayoutVars/>
      </dgm:prSet>
      <dgm:spPr/>
    </dgm:pt>
    <dgm:pt modelId="{1344B653-DFA8-499E-9FBF-5B8A1E6A6EA5}" type="pres">
      <dgm:prSet presAssocID="{B544F1B0-0C1A-42A9-8072-60FD2406EA92}" presName="sibTrans" presStyleCnt="0"/>
      <dgm:spPr/>
    </dgm:pt>
    <dgm:pt modelId="{5D7BFC62-5DF0-49A7-9753-DEB223614A69}" type="pres">
      <dgm:prSet presAssocID="{5CD902FE-ED37-47DB-858A-F9125164DAD6}" presName="compNode" presStyleCnt="0"/>
      <dgm:spPr/>
    </dgm:pt>
    <dgm:pt modelId="{87121617-3014-4DFA-9C78-0A0321E0C111}" type="pres">
      <dgm:prSet presAssocID="{5CD902FE-ED37-47DB-858A-F9125164DAD6}" presName="bgRect" presStyleLbl="bgShp" presStyleIdx="3" presStyleCnt="4"/>
      <dgm:spPr/>
    </dgm:pt>
    <dgm:pt modelId="{42420F76-8C07-47DD-8BDA-50798F136B7C}" type="pres">
      <dgm:prSet presAssocID="{5CD902FE-ED37-47DB-858A-F9125164DAD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lk"/>
        </a:ext>
      </dgm:extLst>
    </dgm:pt>
    <dgm:pt modelId="{227A4606-6028-45FD-BED5-645FC79F7811}" type="pres">
      <dgm:prSet presAssocID="{5CD902FE-ED37-47DB-858A-F9125164DAD6}" presName="spaceRect" presStyleCnt="0"/>
      <dgm:spPr/>
    </dgm:pt>
    <dgm:pt modelId="{BD0BDC35-870B-46C3-91B5-55B7783B3EF4}" type="pres">
      <dgm:prSet presAssocID="{5CD902FE-ED37-47DB-858A-F9125164DAD6}" presName="parTx" presStyleLbl="revTx" presStyleIdx="6" presStyleCnt="8">
        <dgm:presLayoutVars>
          <dgm:chMax val="0"/>
          <dgm:chPref val="0"/>
        </dgm:presLayoutVars>
      </dgm:prSet>
      <dgm:spPr/>
    </dgm:pt>
    <dgm:pt modelId="{1FF35520-6D66-49F4-AFFF-6E76944BE4D3}" type="pres">
      <dgm:prSet presAssocID="{5CD902FE-ED37-47DB-858A-F9125164DAD6}" presName="desTx" presStyleLbl="revTx" presStyleIdx="7" presStyleCnt="8">
        <dgm:presLayoutVars/>
      </dgm:prSet>
      <dgm:spPr/>
    </dgm:pt>
  </dgm:ptLst>
  <dgm:cxnLst>
    <dgm:cxn modelId="{7F030008-D419-4ED9-A3F3-E3B651D18EEC}" srcId="{073686D1-9F05-4160-BD31-612E7878C570}" destId="{0706F5AF-1059-4F59-8950-B54ECA4BE103}" srcOrd="0" destOrd="0" parTransId="{5CABC809-71C0-4289-B4D6-76944B6BE51E}" sibTransId="{2E63FBA4-3163-4333-932F-5403B66B9175}"/>
    <dgm:cxn modelId="{FEFCD90F-D928-4947-A4DE-62250EE640BE}" type="presOf" srcId="{310BD6F9-8AC6-4DE3-A280-F89E68D5459B}" destId="{38C22EF4-564B-4325-953F-B44D0BC3BF9A}" srcOrd="0" destOrd="0" presId="urn:microsoft.com/office/officeart/2018/2/layout/IconVerticalSolidList"/>
    <dgm:cxn modelId="{8341E41A-AD8C-4448-A713-2696B243DCAA}" type="presOf" srcId="{6EBDD701-863B-4933-BBB5-F58726DA2D66}" destId="{AD31DF47-0531-4F44-9698-A48F3D77561A}" srcOrd="0" destOrd="0" presId="urn:microsoft.com/office/officeart/2018/2/layout/IconVerticalSolidList"/>
    <dgm:cxn modelId="{47074023-9881-41D1-85C2-23145CB00A14}" type="presOf" srcId="{5CD902FE-ED37-47DB-858A-F9125164DAD6}" destId="{BD0BDC35-870B-46C3-91B5-55B7783B3EF4}" srcOrd="0" destOrd="0" presId="urn:microsoft.com/office/officeart/2018/2/layout/IconVerticalSolidList"/>
    <dgm:cxn modelId="{72EC6A51-DF5D-4B12-87C8-3EE12C7DA94E}" srcId="{D45AA6BD-7458-4A1A-AF91-76EBE6478613}" destId="{5CD902FE-ED37-47DB-858A-F9125164DAD6}" srcOrd="3" destOrd="0" parTransId="{F74EBC8F-7D88-4EE4-9FB7-41B31A141A6D}" sibTransId="{AB3C5215-6C8B-42A3-908F-D09D8A4AAFC2}"/>
    <dgm:cxn modelId="{6C420A56-1D94-4025-92F1-8F62291D971B}" type="presOf" srcId="{0706F5AF-1059-4F59-8950-B54ECA4BE103}" destId="{DCE64624-B5ED-459E-8E3A-F05E9E78C941}" srcOrd="0" destOrd="0" presId="urn:microsoft.com/office/officeart/2018/2/layout/IconVerticalSolidList"/>
    <dgm:cxn modelId="{07546F79-6D1D-4FE3-A936-7166BF962170}" srcId="{D45AA6BD-7458-4A1A-AF91-76EBE6478613}" destId="{6EBDD701-863B-4933-BBB5-F58726DA2D66}" srcOrd="0" destOrd="0" parTransId="{6AE5468F-09CD-4892-9B18-05A59A5E7F64}" sibTransId="{0C8BCB72-79E2-4866-AD60-93767CA70D94}"/>
    <dgm:cxn modelId="{7758E37B-615F-4888-A4B4-B1EFF1E9B858}" type="presOf" srcId="{D45AA6BD-7458-4A1A-AF91-76EBE6478613}" destId="{55F1F6F8-7187-45FE-BDBB-C8426C9FB98C}" srcOrd="0" destOrd="0" presId="urn:microsoft.com/office/officeart/2018/2/layout/IconVerticalSolidList"/>
    <dgm:cxn modelId="{B95A6B86-65FC-4A96-A4AA-1DB0F5FC0564}" type="presOf" srcId="{84B21219-45F4-4185-B3EF-162104524F81}" destId="{C17060A9-189D-427B-9E77-AB0E47FA1236}" srcOrd="0" destOrd="0" presId="urn:microsoft.com/office/officeart/2018/2/layout/IconVerticalSolidList"/>
    <dgm:cxn modelId="{F4E5F59C-F082-4544-A561-F88372A7AA18}" srcId="{18E9CDB7-7A64-41DC-961D-CA562C44B5F7}" destId="{84B21219-45F4-4185-B3EF-162104524F81}" srcOrd="0" destOrd="0" parTransId="{36B026D3-DED4-4660-8AED-5FB6EDC4F07E}" sibTransId="{CE83F608-B70D-4079-9020-A1CABA5ED0F7}"/>
    <dgm:cxn modelId="{273CBFA6-4459-43FD-9188-8DF7A030EED6}" type="presOf" srcId="{18E9CDB7-7A64-41DC-961D-CA562C44B5F7}" destId="{7D58C366-AF6C-4AFA-9A6D-E935E3A786E9}" srcOrd="0" destOrd="0" presId="urn:microsoft.com/office/officeart/2018/2/layout/IconVerticalSolidList"/>
    <dgm:cxn modelId="{D3694EA7-9E7E-46C4-AE6D-66D055864BC6}" type="presOf" srcId="{073686D1-9F05-4160-BD31-612E7878C570}" destId="{3DD183DF-BF36-46B8-9058-02DFFDA8A2CA}" srcOrd="0" destOrd="0" presId="urn:microsoft.com/office/officeart/2018/2/layout/IconVerticalSolidList"/>
    <dgm:cxn modelId="{4E07C7AB-32BD-4CB3-A673-1EF1DDE085F0}" srcId="{D45AA6BD-7458-4A1A-AF91-76EBE6478613}" destId="{073686D1-9F05-4160-BD31-612E7878C570}" srcOrd="2" destOrd="0" parTransId="{2FED5B62-B7D2-4CCC-9264-CB9253D529CF}" sibTransId="{B544F1B0-0C1A-42A9-8072-60FD2406EA92}"/>
    <dgm:cxn modelId="{EDE066B5-BE91-4A52-B384-B3AE1CB41D68}" srcId="{D45AA6BD-7458-4A1A-AF91-76EBE6478613}" destId="{18E9CDB7-7A64-41DC-961D-CA562C44B5F7}" srcOrd="1" destOrd="0" parTransId="{4CE62062-CA3B-4CF7-BB07-C1CC3FDA672D}" sibTransId="{04028E23-0939-4E2A-BEC5-A969D99ED0F8}"/>
    <dgm:cxn modelId="{788C15BE-46A6-4149-A27F-BFE351B76B6D}" type="presOf" srcId="{90C33286-6E14-4418-ACAC-C3E8EBD5B6C5}" destId="{1FF35520-6D66-49F4-AFFF-6E76944BE4D3}" srcOrd="0" destOrd="0" presId="urn:microsoft.com/office/officeart/2018/2/layout/IconVerticalSolidList"/>
    <dgm:cxn modelId="{844655C0-11A8-4332-A24E-8E421AF1D3BD}" srcId="{6EBDD701-863B-4933-BBB5-F58726DA2D66}" destId="{310BD6F9-8AC6-4DE3-A280-F89E68D5459B}" srcOrd="0" destOrd="0" parTransId="{DE9E1D79-DBFB-4172-9C2B-FDB59F63BC0F}" sibTransId="{86880A82-1234-4CE0-9D20-D0FEB9DC0CD7}"/>
    <dgm:cxn modelId="{B7D710D5-208F-42FE-A9F6-2090F9DB3ED1}" srcId="{5CD902FE-ED37-47DB-858A-F9125164DAD6}" destId="{90C33286-6E14-4418-ACAC-C3E8EBD5B6C5}" srcOrd="0" destOrd="0" parTransId="{8FC48D4D-F553-4607-8522-54867A34FDCD}" sibTransId="{C97F4AF0-2F87-4A0C-A0EA-B1110569D852}"/>
    <dgm:cxn modelId="{8128CFA3-2BF3-46E1-8E95-E75229B861AA}" type="presParOf" srcId="{55F1F6F8-7187-45FE-BDBB-C8426C9FB98C}" destId="{3FE23E24-E241-4F3B-8404-DB13EAA7131D}" srcOrd="0" destOrd="0" presId="urn:microsoft.com/office/officeart/2018/2/layout/IconVerticalSolidList"/>
    <dgm:cxn modelId="{687EEE4B-E677-4EF9-B32E-37B2E6195213}" type="presParOf" srcId="{3FE23E24-E241-4F3B-8404-DB13EAA7131D}" destId="{8C3C2CFA-DA16-4F5C-8D03-DA311B8A19EB}" srcOrd="0" destOrd="0" presId="urn:microsoft.com/office/officeart/2018/2/layout/IconVerticalSolidList"/>
    <dgm:cxn modelId="{35C9F342-93EB-4FE9-88D8-3D7A9E913CB1}" type="presParOf" srcId="{3FE23E24-E241-4F3B-8404-DB13EAA7131D}" destId="{4E082BCB-9FDD-4BB7-B77C-53DB8EB1692D}" srcOrd="1" destOrd="0" presId="urn:microsoft.com/office/officeart/2018/2/layout/IconVerticalSolidList"/>
    <dgm:cxn modelId="{00A93EF5-E41A-4619-B7B0-EE33048BA7EA}" type="presParOf" srcId="{3FE23E24-E241-4F3B-8404-DB13EAA7131D}" destId="{7E04CD87-CD9F-41DF-8BB8-78CBC86FAB8E}" srcOrd="2" destOrd="0" presId="urn:microsoft.com/office/officeart/2018/2/layout/IconVerticalSolidList"/>
    <dgm:cxn modelId="{397EE708-3C9A-478B-9654-C0A359FA8B0B}" type="presParOf" srcId="{3FE23E24-E241-4F3B-8404-DB13EAA7131D}" destId="{AD31DF47-0531-4F44-9698-A48F3D77561A}" srcOrd="3" destOrd="0" presId="urn:microsoft.com/office/officeart/2018/2/layout/IconVerticalSolidList"/>
    <dgm:cxn modelId="{ED8B5250-5BDB-427B-8D3F-703D2F5D63C9}" type="presParOf" srcId="{3FE23E24-E241-4F3B-8404-DB13EAA7131D}" destId="{38C22EF4-564B-4325-953F-B44D0BC3BF9A}" srcOrd="4" destOrd="0" presId="urn:microsoft.com/office/officeart/2018/2/layout/IconVerticalSolidList"/>
    <dgm:cxn modelId="{2D4C93D0-A4FF-407C-83A8-FDD834D4B501}" type="presParOf" srcId="{55F1F6F8-7187-45FE-BDBB-C8426C9FB98C}" destId="{3D2BABC4-0FB5-48C9-B0BB-98F0C056A909}" srcOrd="1" destOrd="0" presId="urn:microsoft.com/office/officeart/2018/2/layout/IconVerticalSolidList"/>
    <dgm:cxn modelId="{24A12B6B-A6E5-4C8B-9E26-E58A41E74C56}" type="presParOf" srcId="{55F1F6F8-7187-45FE-BDBB-C8426C9FB98C}" destId="{A3183297-CAEA-411C-885C-933B33B94BBD}" srcOrd="2" destOrd="0" presId="urn:microsoft.com/office/officeart/2018/2/layout/IconVerticalSolidList"/>
    <dgm:cxn modelId="{76472D04-F3BF-46BC-83D6-961DD6C86FF7}" type="presParOf" srcId="{A3183297-CAEA-411C-885C-933B33B94BBD}" destId="{41F3A54D-93FD-4F7A-8BD3-5075AB67F2ED}" srcOrd="0" destOrd="0" presId="urn:microsoft.com/office/officeart/2018/2/layout/IconVerticalSolidList"/>
    <dgm:cxn modelId="{782BF164-3D30-4015-8928-0EBB2E8916DD}" type="presParOf" srcId="{A3183297-CAEA-411C-885C-933B33B94BBD}" destId="{32A69C6E-B8F7-4B16-B263-93F1BB56E565}" srcOrd="1" destOrd="0" presId="urn:microsoft.com/office/officeart/2018/2/layout/IconVerticalSolidList"/>
    <dgm:cxn modelId="{971B6CC6-6CBD-4803-A8E4-8F160CE99D01}" type="presParOf" srcId="{A3183297-CAEA-411C-885C-933B33B94BBD}" destId="{867A3F09-F78C-4006-B552-B5C4AAB03A57}" srcOrd="2" destOrd="0" presId="urn:microsoft.com/office/officeart/2018/2/layout/IconVerticalSolidList"/>
    <dgm:cxn modelId="{E6258383-9681-4B99-948A-4DF697ED9D9D}" type="presParOf" srcId="{A3183297-CAEA-411C-885C-933B33B94BBD}" destId="{7D58C366-AF6C-4AFA-9A6D-E935E3A786E9}" srcOrd="3" destOrd="0" presId="urn:microsoft.com/office/officeart/2018/2/layout/IconVerticalSolidList"/>
    <dgm:cxn modelId="{0897D992-229F-4AD7-BA0C-86FC0B666BC4}" type="presParOf" srcId="{A3183297-CAEA-411C-885C-933B33B94BBD}" destId="{C17060A9-189D-427B-9E77-AB0E47FA1236}" srcOrd="4" destOrd="0" presId="urn:microsoft.com/office/officeart/2018/2/layout/IconVerticalSolidList"/>
    <dgm:cxn modelId="{C86E040C-C4A6-45CA-97BE-88C17E88DBB6}" type="presParOf" srcId="{55F1F6F8-7187-45FE-BDBB-C8426C9FB98C}" destId="{E7FB21AD-13F7-4AF4-B9DC-92B232F4FA79}" srcOrd="3" destOrd="0" presId="urn:microsoft.com/office/officeart/2018/2/layout/IconVerticalSolidList"/>
    <dgm:cxn modelId="{838E0466-0075-4FCC-8630-A4E6C882889E}" type="presParOf" srcId="{55F1F6F8-7187-45FE-BDBB-C8426C9FB98C}" destId="{316BF8E6-1469-4D9C-A579-AA09BCB33272}" srcOrd="4" destOrd="0" presId="urn:microsoft.com/office/officeart/2018/2/layout/IconVerticalSolidList"/>
    <dgm:cxn modelId="{CDDD7995-227A-4497-B5EB-08E6A24AC92D}" type="presParOf" srcId="{316BF8E6-1469-4D9C-A579-AA09BCB33272}" destId="{E4468071-AB07-44EA-8907-7BA13E40648B}" srcOrd="0" destOrd="0" presId="urn:microsoft.com/office/officeart/2018/2/layout/IconVerticalSolidList"/>
    <dgm:cxn modelId="{1F51CAB5-A710-4C79-B777-B3AFEC9786D7}" type="presParOf" srcId="{316BF8E6-1469-4D9C-A579-AA09BCB33272}" destId="{ABCD63BE-63FB-43D2-B201-B69E0491AFE3}" srcOrd="1" destOrd="0" presId="urn:microsoft.com/office/officeart/2018/2/layout/IconVerticalSolidList"/>
    <dgm:cxn modelId="{49E09FF0-A05C-46C3-A46F-5F3BB64DA5B5}" type="presParOf" srcId="{316BF8E6-1469-4D9C-A579-AA09BCB33272}" destId="{E339712C-88A0-4A2C-9CA5-C90D9F387024}" srcOrd="2" destOrd="0" presId="urn:microsoft.com/office/officeart/2018/2/layout/IconVerticalSolidList"/>
    <dgm:cxn modelId="{9FBACA18-58F9-4FBC-B907-640F1CC06F73}" type="presParOf" srcId="{316BF8E6-1469-4D9C-A579-AA09BCB33272}" destId="{3DD183DF-BF36-46B8-9058-02DFFDA8A2CA}" srcOrd="3" destOrd="0" presId="urn:microsoft.com/office/officeart/2018/2/layout/IconVerticalSolidList"/>
    <dgm:cxn modelId="{1F9F9BD7-2521-4F65-A140-3BB9724F6910}" type="presParOf" srcId="{316BF8E6-1469-4D9C-A579-AA09BCB33272}" destId="{DCE64624-B5ED-459E-8E3A-F05E9E78C941}" srcOrd="4" destOrd="0" presId="urn:microsoft.com/office/officeart/2018/2/layout/IconVerticalSolidList"/>
    <dgm:cxn modelId="{5CFEB067-24EB-4D1F-99BA-E3DBD20400DE}" type="presParOf" srcId="{55F1F6F8-7187-45FE-BDBB-C8426C9FB98C}" destId="{1344B653-DFA8-499E-9FBF-5B8A1E6A6EA5}" srcOrd="5" destOrd="0" presId="urn:microsoft.com/office/officeart/2018/2/layout/IconVerticalSolidList"/>
    <dgm:cxn modelId="{E0E7E5CF-0D9F-4EFE-90DC-8CC7F417644B}" type="presParOf" srcId="{55F1F6F8-7187-45FE-BDBB-C8426C9FB98C}" destId="{5D7BFC62-5DF0-49A7-9753-DEB223614A69}" srcOrd="6" destOrd="0" presId="urn:microsoft.com/office/officeart/2018/2/layout/IconVerticalSolidList"/>
    <dgm:cxn modelId="{903D279F-C56C-4143-9A2D-0644D2153823}" type="presParOf" srcId="{5D7BFC62-5DF0-49A7-9753-DEB223614A69}" destId="{87121617-3014-4DFA-9C78-0A0321E0C111}" srcOrd="0" destOrd="0" presId="urn:microsoft.com/office/officeart/2018/2/layout/IconVerticalSolidList"/>
    <dgm:cxn modelId="{B1BBAB58-3F96-438F-861D-43870F8FACAC}" type="presParOf" srcId="{5D7BFC62-5DF0-49A7-9753-DEB223614A69}" destId="{42420F76-8C07-47DD-8BDA-50798F136B7C}" srcOrd="1" destOrd="0" presId="urn:microsoft.com/office/officeart/2018/2/layout/IconVerticalSolidList"/>
    <dgm:cxn modelId="{FD231133-6149-4AAE-9FB5-FA90F8D94EBF}" type="presParOf" srcId="{5D7BFC62-5DF0-49A7-9753-DEB223614A69}" destId="{227A4606-6028-45FD-BED5-645FC79F7811}" srcOrd="2" destOrd="0" presId="urn:microsoft.com/office/officeart/2018/2/layout/IconVerticalSolidList"/>
    <dgm:cxn modelId="{67A86DEA-69D6-40AA-B8AE-B414435A2BD5}" type="presParOf" srcId="{5D7BFC62-5DF0-49A7-9753-DEB223614A69}" destId="{BD0BDC35-870B-46C3-91B5-55B7783B3EF4}" srcOrd="3" destOrd="0" presId="urn:microsoft.com/office/officeart/2018/2/layout/IconVerticalSolidList"/>
    <dgm:cxn modelId="{024112F0-9FFF-46FD-A99B-57B9ED4D5AA9}" type="presParOf" srcId="{5D7BFC62-5DF0-49A7-9753-DEB223614A69}" destId="{1FF35520-6D66-49F4-AFFF-6E76944BE4D3}"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254D8BF-7F5D-471B-8589-FF6D42FCB89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F9A752C-912D-48EE-BDF3-6AEBD60B3997}">
      <dgm:prSet/>
      <dgm:spPr/>
      <dgm:t>
        <a:bodyPr/>
        <a:lstStyle/>
        <a:p>
          <a:r>
            <a:rPr lang="en-IN" b="1"/>
            <a:t>Recurrent Neural Networks (RNNs)</a:t>
          </a:r>
          <a:r>
            <a:rPr lang="en-IN"/>
            <a:t> are designed to handle </a:t>
          </a:r>
          <a:r>
            <a:rPr lang="en-IN" b="1"/>
            <a:t>sequential or time-series data</a:t>
          </a:r>
          <a:r>
            <a:rPr lang="en-IN"/>
            <a:t>. </a:t>
          </a:r>
          <a:endParaRPr lang="en-US"/>
        </a:p>
      </dgm:t>
    </dgm:pt>
    <dgm:pt modelId="{D55FA8EF-FCC5-4758-A268-7F60C03CDB4C}" type="parTrans" cxnId="{067E8251-8387-4BCA-8708-9C6CDA768FA0}">
      <dgm:prSet/>
      <dgm:spPr/>
      <dgm:t>
        <a:bodyPr/>
        <a:lstStyle/>
        <a:p>
          <a:endParaRPr lang="en-US"/>
        </a:p>
      </dgm:t>
    </dgm:pt>
    <dgm:pt modelId="{661672E4-1CAE-4815-AFB5-C625E0CDD80C}" type="sibTrans" cxnId="{067E8251-8387-4BCA-8708-9C6CDA768FA0}">
      <dgm:prSet/>
      <dgm:spPr/>
      <dgm:t>
        <a:bodyPr/>
        <a:lstStyle/>
        <a:p>
          <a:endParaRPr lang="en-US"/>
        </a:p>
      </dgm:t>
    </dgm:pt>
    <dgm:pt modelId="{FE67D9B2-1BC1-4BC9-8B3A-5EC8833F534F}">
      <dgm:prSet/>
      <dgm:spPr/>
      <dgm:t>
        <a:bodyPr/>
        <a:lstStyle/>
        <a:p>
          <a:r>
            <a:rPr lang="en-IN"/>
            <a:t>This makes them useful for tasks like:</a:t>
          </a:r>
          <a:endParaRPr lang="en-US"/>
        </a:p>
      </dgm:t>
    </dgm:pt>
    <dgm:pt modelId="{94CB474B-2D6F-4704-8674-7FC33254BFEE}" type="parTrans" cxnId="{5415EC75-02E6-492C-A424-45C84E0A0DB9}">
      <dgm:prSet/>
      <dgm:spPr/>
      <dgm:t>
        <a:bodyPr/>
        <a:lstStyle/>
        <a:p>
          <a:endParaRPr lang="en-US"/>
        </a:p>
      </dgm:t>
    </dgm:pt>
    <dgm:pt modelId="{91023A84-4301-40C3-82D9-96A28DC4F8E6}" type="sibTrans" cxnId="{5415EC75-02E6-492C-A424-45C84E0A0DB9}">
      <dgm:prSet/>
      <dgm:spPr/>
      <dgm:t>
        <a:bodyPr/>
        <a:lstStyle/>
        <a:p>
          <a:endParaRPr lang="en-US"/>
        </a:p>
      </dgm:t>
    </dgm:pt>
    <dgm:pt modelId="{2EBD307E-F933-4A34-B390-AAB3160F6E1C}">
      <dgm:prSet/>
      <dgm:spPr/>
      <dgm:t>
        <a:bodyPr/>
        <a:lstStyle/>
        <a:p>
          <a:r>
            <a:rPr lang="en-IN" b="1"/>
            <a:t>Natural language processing (NLP)</a:t>
          </a:r>
          <a:endParaRPr lang="en-US"/>
        </a:p>
      </dgm:t>
    </dgm:pt>
    <dgm:pt modelId="{09A4F873-3EA4-444D-A855-E434653ADFC7}" type="parTrans" cxnId="{8D1149DA-922E-4C73-B8E4-9C98AA689427}">
      <dgm:prSet/>
      <dgm:spPr/>
      <dgm:t>
        <a:bodyPr/>
        <a:lstStyle/>
        <a:p>
          <a:endParaRPr lang="en-US"/>
        </a:p>
      </dgm:t>
    </dgm:pt>
    <dgm:pt modelId="{60EC42FF-0E24-41D7-A1ED-75D2CD43D980}" type="sibTrans" cxnId="{8D1149DA-922E-4C73-B8E4-9C98AA689427}">
      <dgm:prSet/>
      <dgm:spPr/>
      <dgm:t>
        <a:bodyPr/>
        <a:lstStyle/>
        <a:p>
          <a:endParaRPr lang="en-US"/>
        </a:p>
      </dgm:t>
    </dgm:pt>
    <dgm:pt modelId="{93C0226E-808C-421B-AD4E-9D8A4E8FA254}">
      <dgm:prSet/>
      <dgm:spPr/>
      <dgm:t>
        <a:bodyPr/>
        <a:lstStyle/>
        <a:p>
          <a:r>
            <a:rPr lang="en-IN" b="1"/>
            <a:t>Speech recognition</a:t>
          </a:r>
          <a:endParaRPr lang="en-US"/>
        </a:p>
      </dgm:t>
    </dgm:pt>
    <dgm:pt modelId="{34DFE74E-A7F8-417C-A2EA-51A0DCA76688}" type="parTrans" cxnId="{37279408-5ED8-4B5E-9164-9067E4159F49}">
      <dgm:prSet/>
      <dgm:spPr/>
      <dgm:t>
        <a:bodyPr/>
        <a:lstStyle/>
        <a:p>
          <a:endParaRPr lang="en-US"/>
        </a:p>
      </dgm:t>
    </dgm:pt>
    <dgm:pt modelId="{4583E786-67D7-4E76-91BC-80959ACCF3FA}" type="sibTrans" cxnId="{37279408-5ED8-4B5E-9164-9067E4159F49}">
      <dgm:prSet/>
      <dgm:spPr/>
      <dgm:t>
        <a:bodyPr/>
        <a:lstStyle/>
        <a:p>
          <a:endParaRPr lang="en-US"/>
        </a:p>
      </dgm:t>
    </dgm:pt>
    <dgm:pt modelId="{DF85418C-01E5-4A65-AE44-6B15B803F945}">
      <dgm:prSet/>
      <dgm:spPr/>
      <dgm:t>
        <a:bodyPr/>
        <a:lstStyle/>
        <a:p>
          <a:r>
            <a:rPr lang="en-IN" b="1" dirty="0"/>
            <a:t>Language translation</a:t>
          </a:r>
          <a:endParaRPr lang="en-US" dirty="0"/>
        </a:p>
      </dgm:t>
    </dgm:pt>
    <dgm:pt modelId="{06A7BAB2-87A1-4C47-9958-6CC6BFCD28FF}" type="parTrans" cxnId="{8364B39D-A0C3-45B6-B9B7-C33C002E9983}">
      <dgm:prSet/>
      <dgm:spPr/>
      <dgm:t>
        <a:bodyPr/>
        <a:lstStyle/>
        <a:p>
          <a:endParaRPr lang="en-US"/>
        </a:p>
      </dgm:t>
    </dgm:pt>
    <dgm:pt modelId="{CCBFFFBF-5AA9-4B89-B23B-FACDBD7C90FE}" type="sibTrans" cxnId="{8364B39D-A0C3-45B6-B9B7-C33C002E9983}">
      <dgm:prSet/>
      <dgm:spPr/>
      <dgm:t>
        <a:bodyPr/>
        <a:lstStyle/>
        <a:p>
          <a:endParaRPr lang="en-US"/>
        </a:p>
      </dgm:t>
    </dgm:pt>
    <dgm:pt modelId="{44F181CD-7FD6-419B-B3F5-0608C8348009}">
      <dgm:prSet/>
      <dgm:spPr/>
      <dgm:t>
        <a:bodyPr/>
        <a:lstStyle/>
        <a:p>
          <a:r>
            <a:rPr lang="en-IN" b="1"/>
            <a:t>Stock market prediction</a:t>
          </a:r>
          <a:r>
            <a:rPr lang="en-IN"/>
            <a:t>, </a:t>
          </a:r>
          <a:endParaRPr lang="en-US"/>
        </a:p>
      </dgm:t>
    </dgm:pt>
    <dgm:pt modelId="{A865C68C-810C-4E56-B257-7DC8D6C78882}" type="parTrans" cxnId="{F8309A10-E122-4DDF-B2AE-A3D1545EF765}">
      <dgm:prSet/>
      <dgm:spPr/>
      <dgm:t>
        <a:bodyPr/>
        <a:lstStyle/>
        <a:p>
          <a:endParaRPr lang="en-US"/>
        </a:p>
      </dgm:t>
    </dgm:pt>
    <dgm:pt modelId="{EE140A0E-01AA-4AC7-8DC7-21161533AB89}" type="sibTrans" cxnId="{F8309A10-E122-4DDF-B2AE-A3D1545EF765}">
      <dgm:prSet/>
      <dgm:spPr/>
      <dgm:t>
        <a:bodyPr/>
        <a:lstStyle/>
        <a:p>
          <a:endParaRPr lang="en-US"/>
        </a:p>
      </dgm:t>
    </dgm:pt>
    <dgm:pt modelId="{7A598838-6E06-485F-BEB2-5D8B8CF0E496}">
      <dgm:prSet/>
      <dgm:spPr/>
      <dgm:t>
        <a:bodyPr/>
        <a:lstStyle/>
        <a:p>
          <a:r>
            <a:rPr lang="en-IN" b="1"/>
            <a:t>Sales forecasting</a:t>
          </a:r>
          <a:r>
            <a:rPr lang="en-IN"/>
            <a:t>.</a:t>
          </a:r>
          <a:endParaRPr lang="en-US"/>
        </a:p>
      </dgm:t>
    </dgm:pt>
    <dgm:pt modelId="{356C8A2D-8B30-41CF-8583-8FCC94151AD5}" type="parTrans" cxnId="{FD27C950-4619-4D8C-851E-A0D9E35B42BE}">
      <dgm:prSet/>
      <dgm:spPr/>
      <dgm:t>
        <a:bodyPr/>
        <a:lstStyle/>
        <a:p>
          <a:endParaRPr lang="en-US"/>
        </a:p>
      </dgm:t>
    </dgm:pt>
    <dgm:pt modelId="{B1A9DAB8-DC82-489E-B5A3-AE2339962425}" type="sibTrans" cxnId="{FD27C950-4619-4D8C-851E-A0D9E35B42BE}">
      <dgm:prSet/>
      <dgm:spPr/>
      <dgm:t>
        <a:bodyPr/>
        <a:lstStyle/>
        <a:p>
          <a:endParaRPr lang="en-US"/>
        </a:p>
      </dgm:t>
    </dgm:pt>
    <dgm:pt modelId="{182755E9-5D0E-4B53-93E5-E138C2A2487C}">
      <dgm:prSet/>
      <dgm:spPr/>
      <dgm:t>
        <a:bodyPr/>
        <a:lstStyle/>
        <a:p>
          <a:r>
            <a:rPr lang="en-IN"/>
            <a:t>RNNs differ from other neural networks by using </a:t>
          </a:r>
          <a:r>
            <a:rPr lang="en-IN" b="1"/>
            <a:t>feedback loops</a:t>
          </a:r>
          <a:r>
            <a:rPr lang="en-IN"/>
            <a:t> to retain memory from previous inputs, allowing them to handle data with temporal dependencies.</a:t>
          </a:r>
          <a:endParaRPr lang="en-US"/>
        </a:p>
      </dgm:t>
    </dgm:pt>
    <dgm:pt modelId="{EA4CCCDE-DA7A-40CC-9B73-7AB772421AF6}" type="parTrans" cxnId="{360B646B-7E6F-46C5-8A4E-B36FB389F2E6}">
      <dgm:prSet/>
      <dgm:spPr/>
      <dgm:t>
        <a:bodyPr/>
        <a:lstStyle/>
        <a:p>
          <a:endParaRPr lang="en-US"/>
        </a:p>
      </dgm:t>
    </dgm:pt>
    <dgm:pt modelId="{375C974C-E4FD-43AC-AC43-2CEDB7CDA3F3}" type="sibTrans" cxnId="{360B646B-7E6F-46C5-8A4E-B36FB389F2E6}">
      <dgm:prSet/>
      <dgm:spPr/>
      <dgm:t>
        <a:bodyPr/>
        <a:lstStyle/>
        <a:p>
          <a:endParaRPr lang="en-US"/>
        </a:p>
      </dgm:t>
    </dgm:pt>
    <dgm:pt modelId="{1184A8B6-4520-47C0-9616-8A3CE952A419}" type="pres">
      <dgm:prSet presAssocID="{A254D8BF-7F5D-471B-8589-FF6D42FCB897}" presName="root" presStyleCnt="0">
        <dgm:presLayoutVars>
          <dgm:dir/>
          <dgm:resizeHandles val="exact"/>
        </dgm:presLayoutVars>
      </dgm:prSet>
      <dgm:spPr/>
    </dgm:pt>
    <dgm:pt modelId="{84B4595E-7366-48DE-A306-8AAD9F7E6A50}" type="pres">
      <dgm:prSet presAssocID="{7F9A752C-912D-48EE-BDF3-6AEBD60B3997}" presName="compNode" presStyleCnt="0"/>
      <dgm:spPr/>
    </dgm:pt>
    <dgm:pt modelId="{CC2D0065-A924-41A7-B4CD-FB9DF5F9928C}" type="pres">
      <dgm:prSet presAssocID="{7F9A752C-912D-48EE-BDF3-6AEBD60B3997}" presName="bgRect" presStyleLbl="bgShp" presStyleIdx="0" presStyleCnt="3"/>
      <dgm:spPr/>
    </dgm:pt>
    <dgm:pt modelId="{BEDD8332-12AD-4033-866C-0DA118107C12}" type="pres">
      <dgm:prSet presAssocID="{7F9A752C-912D-48EE-BDF3-6AEBD60B399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247C51FE-B1C3-4078-B089-5155C0FB226F}" type="pres">
      <dgm:prSet presAssocID="{7F9A752C-912D-48EE-BDF3-6AEBD60B3997}" presName="spaceRect" presStyleCnt="0"/>
      <dgm:spPr/>
    </dgm:pt>
    <dgm:pt modelId="{820F4A18-BAB3-4AB6-9EDA-C3B47241D539}" type="pres">
      <dgm:prSet presAssocID="{7F9A752C-912D-48EE-BDF3-6AEBD60B3997}" presName="parTx" presStyleLbl="revTx" presStyleIdx="0" presStyleCnt="4">
        <dgm:presLayoutVars>
          <dgm:chMax val="0"/>
          <dgm:chPref val="0"/>
        </dgm:presLayoutVars>
      </dgm:prSet>
      <dgm:spPr/>
    </dgm:pt>
    <dgm:pt modelId="{391B5F07-747F-494D-8BEC-623821D2099D}" type="pres">
      <dgm:prSet presAssocID="{661672E4-1CAE-4815-AFB5-C625E0CDD80C}" presName="sibTrans" presStyleCnt="0"/>
      <dgm:spPr/>
    </dgm:pt>
    <dgm:pt modelId="{322569C5-36D2-4E19-84E9-AF8C7D153194}" type="pres">
      <dgm:prSet presAssocID="{FE67D9B2-1BC1-4BC9-8B3A-5EC8833F534F}" presName="compNode" presStyleCnt="0"/>
      <dgm:spPr/>
    </dgm:pt>
    <dgm:pt modelId="{EB9E7E12-E36E-4E1D-A462-A18D290AB6AF}" type="pres">
      <dgm:prSet presAssocID="{FE67D9B2-1BC1-4BC9-8B3A-5EC8833F534F}" presName="bgRect" presStyleLbl="bgShp" presStyleIdx="1" presStyleCnt="3"/>
      <dgm:spPr/>
    </dgm:pt>
    <dgm:pt modelId="{7C88906D-5CF2-4878-81CB-119F9B9D0208}" type="pres">
      <dgm:prSet presAssocID="{FE67D9B2-1BC1-4BC9-8B3A-5EC8833F534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F682C3B7-B93A-4E98-89E3-3F07EF7BD58B}" type="pres">
      <dgm:prSet presAssocID="{FE67D9B2-1BC1-4BC9-8B3A-5EC8833F534F}" presName="spaceRect" presStyleCnt="0"/>
      <dgm:spPr/>
    </dgm:pt>
    <dgm:pt modelId="{F008FABC-8C58-41CE-AF3B-CA6CA152D4F7}" type="pres">
      <dgm:prSet presAssocID="{FE67D9B2-1BC1-4BC9-8B3A-5EC8833F534F}" presName="parTx" presStyleLbl="revTx" presStyleIdx="1" presStyleCnt="4">
        <dgm:presLayoutVars>
          <dgm:chMax val="0"/>
          <dgm:chPref val="0"/>
        </dgm:presLayoutVars>
      </dgm:prSet>
      <dgm:spPr/>
    </dgm:pt>
    <dgm:pt modelId="{0B8C68A9-AAB7-4BB8-804E-AAE09C9D1853}" type="pres">
      <dgm:prSet presAssocID="{FE67D9B2-1BC1-4BC9-8B3A-5EC8833F534F}" presName="desTx" presStyleLbl="revTx" presStyleIdx="2" presStyleCnt="4">
        <dgm:presLayoutVars/>
      </dgm:prSet>
      <dgm:spPr/>
    </dgm:pt>
    <dgm:pt modelId="{06F214BF-0538-4B72-9B66-BE7293FE0F77}" type="pres">
      <dgm:prSet presAssocID="{91023A84-4301-40C3-82D9-96A28DC4F8E6}" presName="sibTrans" presStyleCnt="0"/>
      <dgm:spPr/>
    </dgm:pt>
    <dgm:pt modelId="{2DB5FDAC-AB0C-4067-BAC7-9EFFCD7DEF3C}" type="pres">
      <dgm:prSet presAssocID="{182755E9-5D0E-4B53-93E5-E138C2A2487C}" presName="compNode" presStyleCnt="0"/>
      <dgm:spPr/>
    </dgm:pt>
    <dgm:pt modelId="{81441497-F6F2-4111-B2F8-854A264B8C57}" type="pres">
      <dgm:prSet presAssocID="{182755E9-5D0E-4B53-93E5-E138C2A2487C}" presName="bgRect" presStyleLbl="bgShp" presStyleIdx="2" presStyleCnt="3"/>
      <dgm:spPr/>
    </dgm:pt>
    <dgm:pt modelId="{C75209CB-8065-4116-A539-DCC8209F5546}" type="pres">
      <dgm:prSet presAssocID="{182755E9-5D0E-4B53-93E5-E138C2A2487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F6BA1431-5ECC-43A9-95DA-6C5148C8120D}" type="pres">
      <dgm:prSet presAssocID="{182755E9-5D0E-4B53-93E5-E138C2A2487C}" presName="spaceRect" presStyleCnt="0"/>
      <dgm:spPr/>
    </dgm:pt>
    <dgm:pt modelId="{D5C95347-8D90-4F77-9E75-07BFD4E9EF1A}" type="pres">
      <dgm:prSet presAssocID="{182755E9-5D0E-4B53-93E5-E138C2A2487C}" presName="parTx" presStyleLbl="revTx" presStyleIdx="3" presStyleCnt="4">
        <dgm:presLayoutVars>
          <dgm:chMax val="0"/>
          <dgm:chPref val="0"/>
        </dgm:presLayoutVars>
      </dgm:prSet>
      <dgm:spPr/>
    </dgm:pt>
  </dgm:ptLst>
  <dgm:cxnLst>
    <dgm:cxn modelId="{26C4A803-2F3B-4887-A97C-A6B6DCA3428A}" type="presOf" srcId="{93C0226E-808C-421B-AD4E-9D8A4E8FA254}" destId="{0B8C68A9-AAB7-4BB8-804E-AAE09C9D1853}" srcOrd="0" destOrd="1" presId="urn:microsoft.com/office/officeart/2018/2/layout/IconVerticalSolidList"/>
    <dgm:cxn modelId="{37279408-5ED8-4B5E-9164-9067E4159F49}" srcId="{FE67D9B2-1BC1-4BC9-8B3A-5EC8833F534F}" destId="{93C0226E-808C-421B-AD4E-9D8A4E8FA254}" srcOrd="1" destOrd="0" parTransId="{34DFE74E-A7F8-417C-A2EA-51A0DCA76688}" sibTransId="{4583E786-67D7-4E76-91BC-80959ACCF3FA}"/>
    <dgm:cxn modelId="{F8309A10-E122-4DDF-B2AE-A3D1545EF765}" srcId="{FE67D9B2-1BC1-4BC9-8B3A-5EC8833F534F}" destId="{44F181CD-7FD6-419B-B3F5-0608C8348009}" srcOrd="3" destOrd="0" parTransId="{A865C68C-810C-4E56-B257-7DC8D6C78882}" sibTransId="{EE140A0E-01AA-4AC7-8DC7-21161533AB89}"/>
    <dgm:cxn modelId="{460A9916-E74F-4222-9F2A-5EDB05223D8E}" type="presOf" srcId="{182755E9-5D0E-4B53-93E5-E138C2A2487C}" destId="{D5C95347-8D90-4F77-9E75-07BFD4E9EF1A}" srcOrd="0" destOrd="0" presId="urn:microsoft.com/office/officeart/2018/2/layout/IconVerticalSolidList"/>
    <dgm:cxn modelId="{760A6447-3125-41A1-8D16-0EE70D9FAB84}" type="presOf" srcId="{7F9A752C-912D-48EE-BDF3-6AEBD60B3997}" destId="{820F4A18-BAB3-4AB6-9EDA-C3B47241D539}" srcOrd="0" destOrd="0" presId="urn:microsoft.com/office/officeart/2018/2/layout/IconVerticalSolidList"/>
    <dgm:cxn modelId="{FD27C950-4619-4D8C-851E-A0D9E35B42BE}" srcId="{FE67D9B2-1BC1-4BC9-8B3A-5EC8833F534F}" destId="{7A598838-6E06-485F-BEB2-5D8B8CF0E496}" srcOrd="4" destOrd="0" parTransId="{356C8A2D-8B30-41CF-8583-8FCC94151AD5}" sibTransId="{B1A9DAB8-DC82-489E-B5A3-AE2339962425}"/>
    <dgm:cxn modelId="{067E8251-8387-4BCA-8708-9C6CDA768FA0}" srcId="{A254D8BF-7F5D-471B-8589-FF6D42FCB897}" destId="{7F9A752C-912D-48EE-BDF3-6AEBD60B3997}" srcOrd="0" destOrd="0" parTransId="{D55FA8EF-FCC5-4758-A268-7F60C03CDB4C}" sibTransId="{661672E4-1CAE-4815-AFB5-C625E0CDD80C}"/>
    <dgm:cxn modelId="{F1AE5965-A93F-40F9-BE48-E25288ACA4AF}" type="presOf" srcId="{44F181CD-7FD6-419B-B3F5-0608C8348009}" destId="{0B8C68A9-AAB7-4BB8-804E-AAE09C9D1853}" srcOrd="0" destOrd="3" presId="urn:microsoft.com/office/officeart/2018/2/layout/IconVerticalSolidList"/>
    <dgm:cxn modelId="{360B646B-7E6F-46C5-8A4E-B36FB389F2E6}" srcId="{A254D8BF-7F5D-471B-8589-FF6D42FCB897}" destId="{182755E9-5D0E-4B53-93E5-E138C2A2487C}" srcOrd="2" destOrd="0" parTransId="{EA4CCCDE-DA7A-40CC-9B73-7AB772421AF6}" sibTransId="{375C974C-E4FD-43AC-AC43-2CEDB7CDA3F3}"/>
    <dgm:cxn modelId="{5415EC75-02E6-492C-A424-45C84E0A0DB9}" srcId="{A254D8BF-7F5D-471B-8589-FF6D42FCB897}" destId="{FE67D9B2-1BC1-4BC9-8B3A-5EC8833F534F}" srcOrd="1" destOrd="0" parTransId="{94CB474B-2D6F-4704-8674-7FC33254BFEE}" sibTransId="{91023A84-4301-40C3-82D9-96A28DC4F8E6}"/>
    <dgm:cxn modelId="{A7CB7383-0D28-4460-8951-E812DE2A6D7C}" type="presOf" srcId="{A254D8BF-7F5D-471B-8589-FF6D42FCB897}" destId="{1184A8B6-4520-47C0-9616-8A3CE952A419}" srcOrd="0" destOrd="0" presId="urn:microsoft.com/office/officeart/2018/2/layout/IconVerticalSolidList"/>
    <dgm:cxn modelId="{8364B39D-A0C3-45B6-B9B7-C33C002E9983}" srcId="{FE67D9B2-1BC1-4BC9-8B3A-5EC8833F534F}" destId="{DF85418C-01E5-4A65-AE44-6B15B803F945}" srcOrd="2" destOrd="0" parTransId="{06A7BAB2-87A1-4C47-9958-6CC6BFCD28FF}" sibTransId="{CCBFFFBF-5AA9-4B89-B23B-FACDBD7C90FE}"/>
    <dgm:cxn modelId="{C4F3CDB9-F946-4E1D-A894-7D03F676EF4E}" type="presOf" srcId="{FE67D9B2-1BC1-4BC9-8B3A-5EC8833F534F}" destId="{F008FABC-8C58-41CE-AF3B-CA6CA152D4F7}" srcOrd="0" destOrd="0" presId="urn:microsoft.com/office/officeart/2018/2/layout/IconVerticalSolidList"/>
    <dgm:cxn modelId="{8D1149DA-922E-4C73-B8E4-9C98AA689427}" srcId="{FE67D9B2-1BC1-4BC9-8B3A-5EC8833F534F}" destId="{2EBD307E-F933-4A34-B390-AAB3160F6E1C}" srcOrd="0" destOrd="0" parTransId="{09A4F873-3EA4-444D-A855-E434653ADFC7}" sibTransId="{60EC42FF-0E24-41D7-A1ED-75D2CD43D980}"/>
    <dgm:cxn modelId="{5F5C4ADF-9C52-4B45-A064-1BD811238028}" type="presOf" srcId="{DF85418C-01E5-4A65-AE44-6B15B803F945}" destId="{0B8C68A9-AAB7-4BB8-804E-AAE09C9D1853}" srcOrd="0" destOrd="2" presId="urn:microsoft.com/office/officeart/2018/2/layout/IconVerticalSolidList"/>
    <dgm:cxn modelId="{D78486E8-F021-4B82-881A-8931A4A456EA}" type="presOf" srcId="{7A598838-6E06-485F-BEB2-5D8B8CF0E496}" destId="{0B8C68A9-AAB7-4BB8-804E-AAE09C9D1853}" srcOrd="0" destOrd="4" presId="urn:microsoft.com/office/officeart/2018/2/layout/IconVerticalSolidList"/>
    <dgm:cxn modelId="{B10609EA-D9BC-4B24-86EB-7D0E4B2F1089}" type="presOf" srcId="{2EBD307E-F933-4A34-B390-AAB3160F6E1C}" destId="{0B8C68A9-AAB7-4BB8-804E-AAE09C9D1853}" srcOrd="0" destOrd="0" presId="urn:microsoft.com/office/officeart/2018/2/layout/IconVerticalSolidList"/>
    <dgm:cxn modelId="{97388FEC-4259-40E9-85C8-1AFFC9F7955F}" type="presParOf" srcId="{1184A8B6-4520-47C0-9616-8A3CE952A419}" destId="{84B4595E-7366-48DE-A306-8AAD9F7E6A50}" srcOrd="0" destOrd="0" presId="urn:microsoft.com/office/officeart/2018/2/layout/IconVerticalSolidList"/>
    <dgm:cxn modelId="{E78C6D32-0B7F-46A1-8B43-336CF9992570}" type="presParOf" srcId="{84B4595E-7366-48DE-A306-8AAD9F7E6A50}" destId="{CC2D0065-A924-41A7-B4CD-FB9DF5F9928C}" srcOrd="0" destOrd="0" presId="urn:microsoft.com/office/officeart/2018/2/layout/IconVerticalSolidList"/>
    <dgm:cxn modelId="{59FF5EE3-98FE-41FE-A732-A79FBFA2F34A}" type="presParOf" srcId="{84B4595E-7366-48DE-A306-8AAD9F7E6A50}" destId="{BEDD8332-12AD-4033-866C-0DA118107C12}" srcOrd="1" destOrd="0" presId="urn:microsoft.com/office/officeart/2018/2/layout/IconVerticalSolidList"/>
    <dgm:cxn modelId="{52D0A174-E97D-4C36-9D37-2FE3157B9A04}" type="presParOf" srcId="{84B4595E-7366-48DE-A306-8AAD9F7E6A50}" destId="{247C51FE-B1C3-4078-B089-5155C0FB226F}" srcOrd="2" destOrd="0" presId="urn:microsoft.com/office/officeart/2018/2/layout/IconVerticalSolidList"/>
    <dgm:cxn modelId="{8A0197EF-4CB9-403E-B31B-A745642A20C5}" type="presParOf" srcId="{84B4595E-7366-48DE-A306-8AAD9F7E6A50}" destId="{820F4A18-BAB3-4AB6-9EDA-C3B47241D539}" srcOrd="3" destOrd="0" presId="urn:microsoft.com/office/officeart/2018/2/layout/IconVerticalSolidList"/>
    <dgm:cxn modelId="{8955909A-00BB-4DB8-A8A0-B26838543FAD}" type="presParOf" srcId="{1184A8B6-4520-47C0-9616-8A3CE952A419}" destId="{391B5F07-747F-494D-8BEC-623821D2099D}" srcOrd="1" destOrd="0" presId="urn:microsoft.com/office/officeart/2018/2/layout/IconVerticalSolidList"/>
    <dgm:cxn modelId="{0E79BEC5-3A1A-4928-A6C2-498C554497E5}" type="presParOf" srcId="{1184A8B6-4520-47C0-9616-8A3CE952A419}" destId="{322569C5-36D2-4E19-84E9-AF8C7D153194}" srcOrd="2" destOrd="0" presId="urn:microsoft.com/office/officeart/2018/2/layout/IconVerticalSolidList"/>
    <dgm:cxn modelId="{7C1303E6-D09A-4BB5-8C87-BD9DB9189E2E}" type="presParOf" srcId="{322569C5-36D2-4E19-84E9-AF8C7D153194}" destId="{EB9E7E12-E36E-4E1D-A462-A18D290AB6AF}" srcOrd="0" destOrd="0" presId="urn:microsoft.com/office/officeart/2018/2/layout/IconVerticalSolidList"/>
    <dgm:cxn modelId="{E7D6D263-4E9E-44FF-95F6-F27B05881736}" type="presParOf" srcId="{322569C5-36D2-4E19-84E9-AF8C7D153194}" destId="{7C88906D-5CF2-4878-81CB-119F9B9D0208}" srcOrd="1" destOrd="0" presId="urn:microsoft.com/office/officeart/2018/2/layout/IconVerticalSolidList"/>
    <dgm:cxn modelId="{63977304-ACA8-4262-A800-0A05E58D0992}" type="presParOf" srcId="{322569C5-36D2-4E19-84E9-AF8C7D153194}" destId="{F682C3B7-B93A-4E98-89E3-3F07EF7BD58B}" srcOrd="2" destOrd="0" presId="urn:microsoft.com/office/officeart/2018/2/layout/IconVerticalSolidList"/>
    <dgm:cxn modelId="{09393BDB-D933-4036-8AD4-DE1529A62013}" type="presParOf" srcId="{322569C5-36D2-4E19-84E9-AF8C7D153194}" destId="{F008FABC-8C58-41CE-AF3B-CA6CA152D4F7}" srcOrd="3" destOrd="0" presId="urn:microsoft.com/office/officeart/2018/2/layout/IconVerticalSolidList"/>
    <dgm:cxn modelId="{40E891C0-DABB-411A-A0FB-A156C8102C90}" type="presParOf" srcId="{322569C5-36D2-4E19-84E9-AF8C7D153194}" destId="{0B8C68A9-AAB7-4BB8-804E-AAE09C9D1853}" srcOrd="4" destOrd="0" presId="urn:microsoft.com/office/officeart/2018/2/layout/IconVerticalSolidList"/>
    <dgm:cxn modelId="{50CCAF40-0B63-4C5C-82C6-9F91E59FC25F}" type="presParOf" srcId="{1184A8B6-4520-47C0-9616-8A3CE952A419}" destId="{06F214BF-0538-4B72-9B66-BE7293FE0F77}" srcOrd="3" destOrd="0" presId="urn:microsoft.com/office/officeart/2018/2/layout/IconVerticalSolidList"/>
    <dgm:cxn modelId="{AFCCC493-9C3D-4B9B-952B-E1D6A43A2428}" type="presParOf" srcId="{1184A8B6-4520-47C0-9616-8A3CE952A419}" destId="{2DB5FDAC-AB0C-4067-BAC7-9EFFCD7DEF3C}" srcOrd="4" destOrd="0" presId="urn:microsoft.com/office/officeart/2018/2/layout/IconVerticalSolidList"/>
    <dgm:cxn modelId="{F3943A05-08CB-403C-AAF5-25261CB0E55C}" type="presParOf" srcId="{2DB5FDAC-AB0C-4067-BAC7-9EFFCD7DEF3C}" destId="{81441497-F6F2-4111-B2F8-854A264B8C57}" srcOrd="0" destOrd="0" presId="urn:microsoft.com/office/officeart/2018/2/layout/IconVerticalSolidList"/>
    <dgm:cxn modelId="{D5C54C0F-0180-4389-9B74-85A9A88B68B4}" type="presParOf" srcId="{2DB5FDAC-AB0C-4067-BAC7-9EFFCD7DEF3C}" destId="{C75209CB-8065-4116-A539-DCC8209F5546}" srcOrd="1" destOrd="0" presId="urn:microsoft.com/office/officeart/2018/2/layout/IconVerticalSolidList"/>
    <dgm:cxn modelId="{E86D7248-0729-4C58-A99E-A5C00217F685}" type="presParOf" srcId="{2DB5FDAC-AB0C-4067-BAC7-9EFFCD7DEF3C}" destId="{F6BA1431-5ECC-43A9-95DA-6C5148C8120D}" srcOrd="2" destOrd="0" presId="urn:microsoft.com/office/officeart/2018/2/layout/IconVerticalSolidList"/>
    <dgm:cxn modelId="{260E2D46-C9FC-47BD-B278-70F0918F621C}" type="presParOf" srcId="{2DB5FDAC-AB0C-4067-BAC7-9EFFCD7DEF3C}" destId="{D5C95347-8D90-4F77-9E75-07BFD4E9EF1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8AB9D42-D70A-4846-BD62-B33D271ACE98}" type="doc">
      <dgm:prSet loTypeId="urn:microsoft.com/office/officeart/2018/5/layout/CenteredIconLabelDescriptionList" loCatId="icon" qsTypeId="urn:microsoft.com/office/officeart/2005/8/quickstyle/simple1" qsCatId="simple" csTypeId="urn:microsoft.com/office/officeart/2005/8/colors/colorful5" csCatId="colorful" phldr="1"/>
      <dgm:spPr/>
      <dgm:t>
        <a:bodyPr/>
        <a:lstStyle/>
        <a:p>
          <a:endParaRPr lang="en-US"/>
        </a:p>
      </dgm:t>
    </dgm:pt>
    <dgm:pt modelId="{63EBAED3-2CCC-45A7-A38D-7F29C4354CDB}">
      <dgm:prSet/>
      <dgm:spPr/>
      <dgm:t>
        <a:bodyPr/>
        <a:lstStyle/>
        <a:p>
          <a:pPr algn="l">
            <a:lnSpc>
              <a:spcPct val="100000"/>
            </a:lnSpc>
            <a:defRPr b="1"/>
          </a:pPr>
          <a:r>
            <a:rPr lang="en-IN" b="1"/>
            <a:t>Memory</a:t>
          </a:r>
          <a:r>
            <a:rPr lang="en-IN"/>
            <a:t>: </a:t>
          </a:r>
          <a:endParaRPr lang="en-US"/>
        </a:p>
      </dgm:t>
    </dgm:pt>
    <dgm:pt modelId="{575BB75F-33CB-4C7F-8F72-789F9365B6E1}" type="parTrans" cxnId="{8AC0B03D-ED80-4E99-ABEC-385750E5F5BD}">
      <dgm:prSet/>
      <dgm:spPr/>
      <dgm:t>
        <a:bodyPr/>
        <a:lstStyle/>
        <a:p>
          <a:pPr algn="l"/>
          <a:endParaRPr lang="en-US"/>
        </a:p>
      </dgm:t>
    </dgm:pt>
    <dgm:pt modelId="{EDCF9D62-61E9-4C11-A023-E71AEADA8B9F}" type="sibTrans" cxnId="{8AC0B03D-ED80-4E99-ABEC-385750E5F5BD}">
      <dgm:prSet/>
      <dgm:spPr/>
      <dgm:t>
        <a:bodyPr/>
        <a:lstStyle/>
        <a:p>
          <a:pPr algn="l"/>
          <a:endParaRPr lang="en-US"/>
        </a:p>
      </dgm:t>
    </dgm:pt>
    <dgm:pt modelId="{C727521A-1418-41D5-BF83-980F07DF1090}">
      <dgm:prSet/>
      <dgm:spPr/>
      <dgm:t>
        <a:bodyPr/>
        <a:lstStyle/>
        <a:p>
          <a:pPr algn="l">
            <a:lnSpc>
              <a:spcPct val="100000"/>
            </a:lnSpc>
          </a:pPr>
          <a:r>
            <a:rPr lang="en-IN"/>
            <a:t>RNNs retain information from previous inputs in a sequence, which influences future predictions. </a:t>
          </a:r>
          <a:endParaRPr lang="en-US"/>
        </a:p>
      </dgm:t>
    </dgm:pt>
    <dgm:pt modelId="{C99C06B8-82A3-4130-B1DD-88C3657DCA25}" type="parTrans" cxnId="{94CF9CDD-E88D-4A0B-8C52-8B24EA20A2EE}">
      <dgm:prSet/>
      <dgm:spPr/>
      <dgm:t>
        <a:bodyPr/>
        <a:lstStyle/>
        <a:p>
          <a:pPr algn="l"/>
          <a:endParaRPr lang="en-US"/>
        </a:p>
      </dgm:t>
    </dgm:pt>
    <dgm:pt modelId="{CD098719-D394-4BB0-9791-6D599C45F608}" type="sibTrans" cxnId="{94CF9CDD-E88D-4A0B-8C52-8B24EA20A2EE}">
      <dgm:prSet/>
      <dgm:spPr/>
      <dgm:t>
        <a:bodyPr/>
        <a:lstStyle/>
        <a:p>
          <a:pPr algn="l"/>
          <a:endParaRPr lang="en-US"/>
        </a:p>
      </dgm:t>
    </dgm:pt>
    <dgm:pt modelId="{35DE9F0E-91C2-40E7-8F09-6B4EFDF900DB}">
      <dgm:prSet/>
      <dgm:spPr/>
      <dgm:t>
        <a:bodyPr/>
        <a:lstStyle/>
        <a:p>
          <a:pPr algn="l">
            <a:lnSpc>
              <a:spcPct val="100000"/>
            </a:lnSpc>
          </a:pPr>
          <a:r>
            <a:rPr lang="en-IN"/>
            <a:t>This gives them an advantage over traditional neural networks, where inputs and outputs are treated as independent.</a:t>
          </a:r>
          <a:endParaRPr lang="en-US"/>
        </a:p>
      </dgm:t>
    </dgm:pt>
    <dgm:pt modelId="{AFEADA98-D86B-4B6B-9BC2-58E1340D22C0}" type="parTrans" cxnId="{4591703D-9FB1-4C95-B141-A2A7C3B6714F}">
      <dgm:prSet/>
      <dgm:spPr/>
      <dgm:t>
        <a:bodyPr/>
        <a:lstStyle/>
        <a:p>
          <a:pPr algn="l"/>
          <a:endParaRPr lang="en-US"/>
        </a:p>
      </dgm:t>
    </dgm:pt>
    <dgm:pt modelId="{1AFAF77D-ED8E-45DE-A081-D8EB81C32D48}" type="sibTrans" cxnId="{4591703D-9FB1-4C95-B141-A2A7C3B6714F}">
      <dgm:prSet/>
      <dgm:spPr/>
      <dgm:t>
        <a:bodyPr/>
        <a:lstStyle/>
        <a:p>
          <a:pPr algn="l"/>
          <a:endParaRPr lang="en-US"/>
        </a:p>
      </dgm:t>
    </dgm:pt>
    <dgm:pt modelId="{3C52C942-1CA1-4F91-B4C1-E59C1D794965}">
      <dgm:prSet/>
      <dgm:spPr/>
      <dgm:t>
        <a:bodyPr/>
        <a:lstStyle/>
        <a:p>
          <a:pPr algn="l">
            <a:lnSpc>
              <a:spcPct val="100000"/>
            </a:lnSpc>
            <a:defRPr b="1"/>
          </a:pPr>
          <a:r>
            <a:rPr lang="en-IN" b="1"/>
            <a:t>Sequential Data</a:t>
          </a:r>
          <a:r>
            <a:rPr lang="en-IN"/>
            <a:t>: </a:t>
          </a:r>
          <a:endParaRPr lang="en-US"/>
        </a:p>
      </dgm:t>
    </dgm:pt>
    <dgm:pt modelId="{F32CE7FC-5E3D-4E8F-89EF-EB661CB1B552}" type="parTrans" cxnId="{7FBECCCB-930F-4100-A369-3ED32E3305B9}">
      <dgm:prSet/>
      <dgm:spPr/>
      <dgm:t>
        <a:bodyPr/>
        <a:lstStyle/>
        <a:p>
          <a:pPr algn="l"/>
          <a:endParaRPr lang="en-US"/>
        </a:p>
      </dgm:t>
    </dgm:pt>
    <dgm:pt modelId="{96046562-E578-4706-B547-7C8F5A31603E}" type="sibTrans" cxnId="{7FBECCCB-930F-4100-A369-3ED32E3305B9}">
      <dgm:prSet/>
      <dgm:spPr/>
      <dgm:t>
        <a:bodyPr/>
        <a:lstStyle/>
        <a:p>
          <a:pPr algn="l"/>
          <a:endParaRPr lang="en-US"/>
        </a:p>
      </dgm:t>
    </dgm:pt>
    <dgm:pt modelId="{44560793-7177-45C6-A088-AB44FF8D0641}">
      <dgm:prSet/>
      <dgm:spPr/>
      <dgm:t>
        <a:bodyPr/>
        <a:lstStyle/>
        <a:p>
          <a:pPr algn="l">
            <a:lnSpc>
              <a:spcPct val="100000"/>
            </a:lnSpc>
          </a:pPr>
          <a:r>
            <a:rPr lang="en-IN" dirty="0"/>
            <a:t>Ideal for time-series data (e.g., stock prices) and sequential data (e.g., sentences in language translation).</a:t>
          </a:r>
          <a:endParaRPr lang="en-US" dirty="0"/>
        </a:p>
      </dgm:t>
    </dgm:pt>
    <dgm:pt modelId="{61058BCA-B79D-4E6E-919F-3D557F5CA04C}" type="parTrans" cxnId="{35017204-5287-42D8-AB42-34D702C1603D}">
      <dgm:prSet/>
      <dgm:spPr/>
      <dgm:t>
        <a:bodyPr/>
        <a:lstStyle/>
        <a:p>
          <a:pPr algn="l"/>
          <a:endParaRPr lang="en-US"/>
        </a:p>
      </dgm:t>
    </dgm:pt>
    <dgm:pt modelId="{607079F3-7848-4AA4-9B45-28A00187628D}" type="sibTrans" cxnId="{35017204-5287-42D8-AB42-34D702C1603D}">
      <dgm:prSet/>
      <dgm:spPr/>
      <dgm:t>
        <a:bodyPr/>
        <a:lstStyle/>
        <a:p>
          <a:pPr algn="l"/>
          <a:endParaRPr lang="en-US"/>
        </a:p>
      </dgm:t>
    </dgm:pt>
    <dgm:pt modelId="{F024B949-1328-40A8-8EBA-D9B566670106}">
      <dgm:prSet/>
      <dgm:spPr/>
      <dgm:t>
        <a:bodyPr/>
        <a:lstStyle/>
        <a:p>
          <a:pPr algn="l">
            <a:lnSpc>
              <a:spcPct val="100000"/>
            </a:lnSpc>
            <a:defRPr b="1"/>
          </a:pPr>
          <a:r>
            <a:rPr lang="en-IN" b="1"/>
            <a:t>Unidirectional</a:t>
          </a:r>
          <a:r>
            <a:rPr lang="en-IN"/>
            <a:t>: </a:t>
          </a:r>
          <a:endParaRPr lang="en-US"/>
        </a:p>
      </dgm:t>
    </dgm:pt>
    <dgm:pt modelId="{DE518D2F-3D1A-4C5E-A265-99A0BFAFB389}" type="parTrans" cxnId="{50C770C0-0BC6-4FB4-88B0-53828C39DFDF}">
      <dgm:prSet/>
      <dgm:spPr/>
      <dgm:t>
        <a:bodyPr/>
        <a:lstStyle/>
        <a:p>
          <a:pPr algn="l"/>
          <a:endParaRPr lang="en-US"/>
        </a:p>
      </dgm:t>
    </dgm:pt>
    <dgm:pt modelId="{20DC0202-B6AF-4229-BE84-50CC31170DF8}" type="sibTrans" cxnId="{50C770C0-0BC6-4FB4-88B0-53828C39DFDF}">
      <dgm:prSet/>
      <dgm:spPr/>
      <dgm:t>
        <a:bodyPr/>
        <a:lstStyle/>
        <a:p>
          <a:pPr algn="l"/>
          <a:endParaRPr lang="en-US"/>
        </a:p>
      </dgm:t>
    </dgm:pt>
    <dgm:pt modelId="{B5DF3C23-9037-43E0-ADC7-B1FC545E897D}">
      <dgm:prSet/>
      <dgm:spPr/>
      <dgm:t>
        <a:bodyPr/>
        <a:lstStyle/>
        <a:p>
          <a:pPr algn="l">
            <a:lnSpc>
              <a:spcPct val="100000"/>
            </a:lnSpc>
          </a:pPr>
          <a:r>
            <a:rPr lang="en-IN"/>
            <a:t>Standard RNNs process information in a single direction (from past to future), making them unable to account for future events in predictions.</a:t>
          </a:r>
          <a:endParaRPr lang="en-US"/>
        </a:p>
      </dgm:t>
    </dgm:pt>
    <dgm:pt modelId="{FFB51786-C356-4FC2-BFE0-3B7AD574786C}" type="parTrans" cxnId="{42DFCF6C-6B2B-4743-8ECB-350ECAFC714C}">
      <dgm:prSet/>
      <dgm:spPr/>
      <dgm:t>
        <a:bodyPr/>
        <a:lstStyle/>
        <a:p>
          <a:pPr algn="l"/>
          <a:endParaRPr lang="en-US"/>
        </a:p>
      </dgm:t>
    </dgm:pt>
    <dgm:pt modelId="{75594C89-20C2-46F4-8FB4-717A62DFE4B3}" type="sibTrans" cxnId="{42DFCF6C-6B2B-4743-8ECB-350ECAFC714C}">
      <dgm:prSet/>
      <dgm:spPr/>
      <dgm:t>
        <a:bodyPr/>
        <a:lstStyle/>
        <a:p>
          <a:pPr algn="l"/>
          <a:endParaRPr lang="en-US"/>
        </a:p>
      </dgm:t>
    </dgm:pt>
    <dgm:pt modelId="{4AD0BA15-F5F5-4541-A534-1948809EE5E9}" type="pres">
      <dgm:prSet presAssocID="{38AB9D42-D70A-4846-BD62-B33D271ACE98}" presName="root" presStyleCnt="0">
        <dgm:presLayoutVars>
          <dgm:dir/>
          <dgm:resizeHandles val="exact"/>
        </dgm:presLayoutVars>
      </dgm:prSet>
      <dgm:spPr/>
    </dgm:pt>
    <dgm:pt modelId="{8B25A533-BCA0-4560-9E16-BDC766894DB1}" type="pres">
      <dgm:prSet presAssocID="{63EBAED3-2CCC-45A7-A38D-7F29C4354CDB}" presName="compNode" presStyleCnt="0"/>
      <dgm:spPr/>
    </dgm:pt>
    <dgm:pt modelId="{2C06F77D-92B9-45C7-83AC-6839AAAF9D07}" type="pres">
      <dgm:prSet presAssocID="{63EBAED3-2CCC-45A7-A38D-7F29C4354C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a:ext>
      </dgm:extLst>
    </dgm:pt>
    <dgm:pt modelId="{164D4A82-BACF-4A81-AC30-A88E458EEE20}" type="pres">
      <dgm:prSet presAssocID="{63EBAED3-2CCC-45A7-A38D-7F29C4354CDB}" presName="iconSpace" presStyleCnt="0"/>
      <dgm:spPr/>
    </dgm:pt>
    <dgm:pt modelId="{9BE9FCEB-E4BF-4708-8997-E0E9D4431FEF}" type="pres">
      <dgm:prSet presAssocID="{63EBAED3-2CCC-45A7-A38D-7F29C4354CDB}" presName="parTx" presStyleLbl="revTx" presStyleIdx="0" presStyleCnt="6">
        <dgm:presLayoutVars>
          <dgm:chMax val="0"/>
          <dgm:chPref val="0"/>
        </dgm:presLayoutVars>
      </dgm:prSet>
      <dgm:spPr/>
    </dgm:pt>
    <dgm:pt modelId="{0A19A316-A722-421A-95A1-0A97DADCDB8B}" type="pres">
      <dgm:prSet presAssocID="{63EBAED3-2CCC-45A7-A38D-7F29C4354CDB}" presName="txSpace" presStyleCnt="0"/>
      <dgm:spPr/>
    </dgm:pt>
    <dgm:pt modelId="{C46810F3-0476-49CB-92D5-4793633EC3CB}" type="pres">
      <dgm:prSet presAssocID="{63EBAED3-2CCC-45A7-A38D-7F29C4354CDB}" presName="desTx" presStyleLbl="revTx" presStyleIdx="1" presStyleCnt="6">
        <dgm:presLayoutVars/>
      </dgm:prSet>
      <dgm:spPr/>
    </dgm:pt>
    <dgm:pt modelId="{EAE0D540-7A22-4EA5-B18A-F74C3D5DF9FA}" type="pres">
      <dgm:prSet presAssocID="{EDCF9D62-61E9-4C11-A023-E71AEADA8B9F}" presName="sibTrans" presStyleCnt="0"/>
      <dgm:spPr/>
    </dgm:pt>
    <dgm:pt modelId="{654968A3-7FEE-4E34-A80C-ED48818A3211}" type="pres">
      <dgm:prSet presAssocID="{3C52C942-1CA1-4F91-B4C1-E59C1D794965}" presName="compNode" presStyleCnt="0"/>
      <dgm:spPr/>
    </dgm:pt>
    <dgm:pt modelId="{70720AB7-8426-4B21-9F46-2EC233F9A590}" type="pres">
      <dgm:prSet presAssocID="{3C52C942-1CA1-4F91-B4C1-E59C1D79496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rrow Circle"/>
        </a:ext>
      </dgm:extLst>
    </dgm:pt>
    <dgm:pt modelId="{BA944E88-4211-458F-BD27-2A67D13C4DF9}" type="pres">
      <dgm:prSet presAssocID="{3C52C942-1CA1-4F91-B4C1-E59C1D794965}" presName="iconSpace" presStyleCnt="0"/>
      <dgm:spPr/>
    </dgm:pt>
    <dgm:pt modelId="{5A826BFE-A1D7-47B4-BC65-9C9958060759}" type="pres">
      <dgm:prSet presAssocID="{3C52C942-1CA1-4F91-B4C1-E59C1D794965}" presName="parTx" presStyleLbl="revTx" presStyleIdx="2" presStyleCnt="6">
        <dgm:presLayoutVars>
          <dgm:chMax val="0"/>
          <dgm:chPref val="0"/>
        </dgm:presLayoutVars>
      </dgm:prSet>
      <dgm:spPr/>
    </dgm:pt>
    <dgm:pt modelId="{FD638E72-8592-4D41-9019-D8F3A62C1D58}" type="pres">
      <dgm:prSet presAssocID="{3C52C942-1CA1-4F91-B4C1-E59C1D794965}" presName="txSpace" presStyleCnt="0"/>
      <dgm:spPr/>
    </dgm:pt>
    <dgm:pt modelId="{F964A157-CE26-448B-9C3F-F2559267A2DB}" type="pres">
      <dgm:prSet presAssocID="{3C52C942-1CA1-4F91-B4C1-E59C1D794965}" presName="desTx" presStyleLbl="revTx" presStyleIdx="3" presStyleCnt="6">
        <dgm:presLayoutVars/>
      </dgm:prSet>
      <dgm:spPr/>
    </dgm:pt>
    <dgm:pt modelId="{8C13EBE6-6FB2-4DCA-95EC-91EC5A5B0136}" type="pres">
      <dgm:prSet presAssocID="{96046562-E578-4706-B547-7C8F5A31603E}" presName="sibTrans" presStyleCnt="0"/>
      <dgm:spPr/>
    </dgm:pt>
    <dgm:pt modelId="{ED332164-09B8-48C4-AFFB-8480C5131FB4}" type="pres">
      <dgm:prSet presAssocID="{F024B949-1328-40A8-8EBA-D9B566670106}" presName="compNode" presStyleCnt="0"/>
      <dgm:spPr/>
    </dgm:pt>
    <dgm:pt modelId="{834E2463-02C2-4CC2-A354-5279AF6B8EC4}" type="pres">
      <dgm:prSet presAssocID="{F024B949-1328-40A8-8EBA-D9B56667010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 mark"/>
        </a:ext>
      </dgm:extLst>
    </dgm:pt>
    <dgm:pt modelId="{4972732B-0F98-4A48-8807-6D845528C19B}" type="pres">
      <dgm:prSet presAssocID="{F024B949-1328-40A8-8EBA-D9B566670106}" presName="iconSpace" presStyleCnt="0"/>
      <dgm:spPr/>
    </dgm:pt>
    <dgm:pt modelId="{B22FA6DC-B522-487D-A299-09EC5B0635CC}" type="pres">
      <dgm:prSet presAssocID="{F024B949-1328-40A8-8EBA-D9B566670106}" presName="parTx" presStyleLbl="revTx" presStyleIdx="4" presStyleCnt="6">
        <dgm:presLayoutVars>
          <dgm:chMax val="0"/>
          <dgm:chPref val="0"/>
        </dgm:presLayoutVars>
      </dgm:prSet>
      <dgm:spPr/>
    </dgm:pt>
    <dgm:pt modelId="{C627A2C6-0954-4D91-9FA4-2C94C4AC05D7}" type="pres">
      <dgm:prSet presAssocID="{F024B949-1328-40A8-8EBA-D9B566670106}" presName="txSpace" presStyleCnt="0"/>
      <dgm:spPr/>
    </dgm:pt>
    <dgm:pt modelId="{929C3C57-7AD6-44BF-BBA6-62CF71DACED0}" type="pres">
      <dgm:prSet presAssocID="{F024B949-1328-40A8-8EBA-D9B566670106}" presName="desTx" presStyleLbl="revTx" presStyleIdx="5" presStyleCnt="6">
        <dgm:presLayoutVars/>
      </dgm:prSet>
      <dgm:spPr/>
    </dgm:pt>
  </dgm:ptLst>
  <dgm:cxnLst>
    <dgm:cxn modelId="{35017204-5287-42D8-AB42-34D702C1603D}" srcId="{3C52C942-1CA1-4F91-B4C1-E59C1D794965}" destId="{44560793-7177-45C6-A088-AB44FF8D0641}" srcOrd="0" destOrd="0" parTransId="{61058BCA-B79D-4E6E-919F-3D557F5CA04C}" sibTransId="{607079F3-7848-4AA4-9B45-28A00187628D}"/>
    <dgm:cxn modelId="{A912FC3C-3B37-401A-B74D-F70DF8CA2882}" type="presOf" srcId="{B5DF3C23-9037-43E0-ADC7-B1FC545E897D}" destId="{929C3C57-7AD6-44BF-BBA6-62CF71DACED0}" srcOrd="0" destOrd="0" presId="urn:microsoft.com/office/officeart/2018/5/layout/CenteredIconLabelDescriptionList"/>
    <dgm:cxn modelId="{4591703D-9FB1-4C95-B141-A2A7C3B6714F}" srcId="{63EBAED3-2CCC-45A7-A38D-7F29C4354CDB}" destId="{35DE9F0E-91C2-40E7-8F09-6B4EFDF900DB}" srcOrd="1" destOrd="0" parTransId="{AFEADA98-D86B-4B6B-9BC2-58E1340D22C0}" sibTransId="{1AFAF77D-ED8E-45DE-A081-D8EB81C32D48}"/>
    <dgm:cxn modelId="{8AC0B03D-ED80-4E99-ABEC-385750E5F5BD}" srcId="{38AB9D42-D70A-4846-BD62-B33D271ACE98}" destId="{63EBAED3-2CCC-45A7-A38D-7F29C4354CDB}" srcOrd="0" destOrd="0" parTransId="{575BB75F-33CB-4C7F-8F72-789F9365B6E1}" sibTransId="{EDCF9D62-61E9-4C11-A023-E71AEADA8B9F}"/>
    <dgm:cxn modelId="{FF67B44A-4440-489E-AEDA-CC287EFACDB1}" type="presOf" srcId="{F024B949-1328-40A8-8EBA-D9B566670106}" destId="{B22FA6DC-B522-487D-A299-09EC5B0635CC}" srcOrd="0" destOrd="0" presId="urn:microsoft.com/office/officeart/2018/5/layout/CenteredIconLabelDescriptionList"/>
    <dgm:cxn modelId="{1C29E651-6C28-495D-8BB8-82FF3B14179F}" type="presOf" srcId="{38AB9D42-D70A-4846-BD62-B33D271ACE98}" destId="{4AD0BA15-F5F5-4541-A534-1948809EE5E9}" srcOrd="0" destOrd="0" presId="urn:microsoft.com/office/officeart/2018/5/layout/CenteredIconLabelDescriptionList"/>
    <dgm:cxn modelId="{42DFCF6C-6B2B-4743-8ECB-350ECAFC714C}" srcId="{F024B949-1328-40A8-8EBA-D9B566670106}" destId="{B5DF3C23-9037-43E0-ADC7-B1FC545E897D}" srcOrd="0" destOrd="0" parTransId="{FFB51786-C356-4FC2-BFE0-3B7AD574786C}" sibTransId="{75594C89-20C2-46F4-8FB4-717A62DFE4B3}"/>
    <dgm:cxn modelId="{762F1EA1-25A0-4354-8B39-C13C9E26FD81}" type="presOf" srcId="{C727521A-1418-41D5-BF83-980F07DF1090}" destId="{C46810F3-0476-49CB-92D5-4793633EC3CB}" srcOrd="0" destOrd="0" presId="urn:microsoft.com/office/officeart/2018/5/layout/CenteredIconLabelDescriptionList"/>
    <dgm:cxn modelId="{50C770C0-0BC6-4FB4-88B0-53828C39DFDF}" srcId="{38AB9D42-D70A-4846-BD62-B33D271ACE98}" destId="{F024B949-1328-40A8-8EBA-D9B566670106}" srcOrd="2" destOrd="0" parTransId="{DE518D2F-3D1A-4C5E-A265-99A0BFAFB389}" sibTransId="{20DC0202-B6AF-4229-BE84-50CC31170DF8}"/>
    <dgm:cxn modelId="{C6E25BC4-51FE-41F8-812C-1AA9F7F1721E}" type="presOf" srcId="{3C52C942-1CA1-4F91-B4C1-E59C1D794965}" destId="{5A826BFE-A1D7-47B4-BC65-9C9958060759}" srcOrd="0" destOrd="0" presId="urn:microsoft.com/office/officeart/2018/5/layout/CenteredIconLabelDescriptionList"/>
    <dgm:cxn modelId="{7FBECCCB-930F-4100-A369-3ED32E3305B9}" srcId="{38AB9D42-D70A-4846-BD62-B33D271ACE98}" destId="{3C52C942-1CA1-4F91-B4C1-E59C1D794965}" srcOrd="1" destOrd="0" parTransId="{F32CE7FC-5E3D-4E8F-89EF-EB661CB1B552}" sibTransId="{96046562-E578-4706-B547-7C8F5A31603E}"/>
    <dgm:cxn modelId="{50AE36CC-0B52-43EB-AFDE-F15C2AB861AF}" type="presOf" srcId="{44560793-7177-45C6-A088-AB44FF8D0641}" destId="{F964A157-CE26-448B-9C3F-F2559267A2DB}" srcOrd="0" destOrd="0" presId="urn:microsoft.com/office/officeart/2018/5/layout/CenteredIconLabelDescriptionList"/>
    <dgm:cxn modelId="{94CF9CDD-E88D-4A0B-8C52-8B24EA20A2EE}" srcId="{63EBAED3-2CCC-45A7-A38D-7F29C4354CDB}" destId="{C727521A-1418-41D5-BF83-980F07DF1090}" srcOrd="0" destOrd="0" parTransId="{C99C06B8-82A3-4130-B1DD-88C3657DCA25}" sibTransId="{CD098719-D394-4BB0-9791-6D599C45F608}"/>
    <dgm:cxn modelId="{05B51BE4-6F55-4F38-80B7-7D14A18E69AA}" type="presOf" srcId="{63EBAED3-2CCC-45A7-A38D-7F29C4354CDB}" destId="{9BE9FCEB-E4BF-4708-8997-E0E9D4431FEF}" srcOrd="0" destOrd="0" presId="urn:microsoft.com/office/officeart/2018/5/layout/CenteredIconLabelDescriptionList"/>
    <dgm:cxn modelId="{2A84C0EE-80B3-4B98-B689-FD27908E735B}" type="presOf" srcId="{35DE9F0E-91C2-40E7-8F09-6B4EFDF900DB}" destId="{C46810F3-0476-49CB-92D5-4793633EC3CB}" srcOrd="0" destOrd="1" presId="urn:microsoft.com/office/officeart/2018/5/layout/CenteredIconLabelDescriptionList"/>
    <dgm:cxn modelId="{1C0D0F00-C2B5-4B49-A713-3506BC82E27B}" type="presParOf" srcId="{4AD0BA15-F5F5-4541-A534-1948809EE5E9}" destId="{8B25A533-BCA0-4560-9E16-BDC766894DB1}" srcOrd="0" destOrd="0" presId="urn:microsoft.com/office/officeart/2018/5/layout/CenteredIconLabelDescriptionList"/>
    <dgm:cxn modelId="{EDC12043-BBC5-414A-AF88-32B5FAF42239}" type="presParOf" srcId="{8B25A533-BCA0-4560-9E16-BDC766894DB1}" destId="{2C06F77D-92B9-45C7-83AC-6839AAAF9D07}" srcOrd="0" destOrd="0" presId="urn:microsoft.com/office/officeart/2018/5/layout/CenteredIconLabelDescriptionList"/>
    <dgm:cxn modelId="{5D2BF91E-EDA8-4ABB-A382-28111B598A12}" type="presParOf" srcId="{8B25A533-BCA0-4560-9E16-BDC766894DB1}" destId="{164D4A82-BACF-4A81-AC30-A88E458EEE20}" srcOrd="1" destOrd="0" presId="urn:microsoft.com/office/officeart/2018/5/layout/CenteredIconLabelDescriptionList"/>
    <dgm:cxn modelId="{3BEB7BFA-FBFD-4E93-9EC7-C83609CE2583}" type="presParOf" srcId="{8B25A533-BCA0-4560-9E16-BDC766894DB1}" destId="{9BE9FCEB-E4BF-4708-8997-E0E9D4431FEF}" srcOrd="2" destOrd="0" presId="urn:microsoft.com/office/officeart/2018/5/layout/CenteredIconLabelDescriptionList"/>
    <dgm:cxn modelId="{2CFF7606-3F62-41AE-A23E-6FC884654553}" type="presParOf" srcId="{8B25A533-BCA0-4560-9E16-BDC766894DB1}" destId="{0A19A316-A722-421A-95A1-0A97DADCDB8B}" srcOrd="3" destOrd="0" presId="urn:microsoft.com/office/officeart/2018/5/layout/CenteredIconLabelDescriptionList"/>
    <dgm:cxn modelId="{F50BFB3A-E6F0-466B-857A-202BC3A01F94}" type="presParOf" srcId="{8B25A533-BCA0-4560-9E16-BDC766894DB1}" destId="{C46810F3-0476-49CB-92D5-4793633EC3CB}" srcOrd="4" destOrd="0" presId="urn:microsoft.com/office/officeart/2018/5/layout/CenteredIconLabelDescriptionList"/>
    <dgm:cxn modelId="{A5E08B53-24C7-4F76-918F-CB3224C2CF80}" type="presParOf" srcId="{4AD0BA15-F5F5-4541-A534-1948809EE5E9}" destId="{EAE0D540-7A22-4EA5-B18A-F74C3D5DF9FA}" srcOrd="1" destOrd="0" presId="urn:microsoft.com/office/officeart/2018/5/layout/CenteredIconLabelDescriptionList"/>
    <dgm:cxn modelId="{A7E6980E-3E82-4B4C-9C1E-5B1F11D423CC}" type="presParOf" srcId="{4AD0BA15-F5F5-4541-A534-1948809EE5E9}" destId="{654968A3-7FEE-4E34-A80C-ED48818A3211}" srcOrd="2" destOrd="0" presId="urn:microsoft.com/office/officeart/2018/5/layout/CenteredIconLabelDescriptionList"/>
    <dgm:cxn modelId="{A22EA533-0F02-4A5C-B602-87A453BF4A3A}" type="presParOf" srcId="{654968A3-7FEE-4E34-A80C-ED48818A3211}" destId="{70720AB7-8426-4B21-9F46-2EC233F9A590}" srcOrd="0" destOrd="0" presId="urn:microsoft.com/office/officeart/2018/5/layout/CenteredIconLabelDescriptionList"/>
    <dgm:cxn modelId="{FDEB9204-79B3-4BA8-AD6D-C202E0E9C5C5}" type="presParOf" srcId="{654968A3-7FEE-4E34-A80C-ED48818A3211}" destId="{BA944E88-4211-458F-BD27-2A67D13C4DF9}" srcOrd="1" destOrd="0" presId="urn:microsoft.com/office/officeart/2018/5/layout/CenteredIconLabelDescriptionList"/>
    <dgm:cxn modelId="{02F07773-2D30-466D-8A16-58AEB43C5EAE}" type="presParOf" srcId="{654968A3-7FEE-4E34-A80C-ED48818A3211}" destId="{5A826BFE-A1D7-47B4-BC65-9C9958060759}" srcOrd="2" destOrd="0" presId="urn:microsoft.com/office/officeart/2018/5/layout/CenteredIconLabelDescriptionList"/>
    <dgm:cxn modelId="{43C3153B-64B8-4E26-97DB-9A234403D9B7}" type="presParOf" srcId="{654968A3-7FEE-4E34-A80C-ED48818A3211}" destId="{FD638E72-8592-4D41-9019-D8F3A62C1D58}" srcOrd="3" destOrd="0" presId="urn:microsoft.com/office/officeart/2018/5/layout/CenteredIconLabelDescriptionList"/>
    <dgm:cxn modelId="{916FFDED-9B63-4399-88BA-F68D34454FED}" type="presParOf" srcId="{654968A3-7FEE-4E34-A80C-ED48818A3211}" destId="{F964A157-CE26-448B-9C3F-F2559267A2DB}" srcOrd="4" destOrd="0" presId="urn:microsoft.com/office/officeart/2018/5/layout/CenteredIconLabelDescriptionList"/>
    <dgm:cxn modelId="{C6E74E3E-26D9-471C-BCD6-F6510D4FC6B2}" type="presParOf" srcId="{4AD0BA15-F5F5-4541-A534-1948809EE5E9}" destId="{8C13EBE6-6FB2-4DCA-95EC-91EC5A5B0136}" srcOrd="3" destOrd="0" presId="urn:microsoft.com/office/officeart/2018/5/layout/CenteredIconLabelDescriptionList"/>
    <dgm:cxn modelId="{A74D1999-D7BB-4AB4-9038-165860EFCB16}" type="presParOf" srcId="{4AD0BA15-F5F5-4541-A534-1948809EE5E9}" destId="{ED332164-09B8-48C4-AFFB-8480C5131FB4}" srcOrd="4" destOrd="0" presId="urn:microsoft.com/office/officeart/2018/5/layout/CenteredIconLabelDescriptionList"/>
    <dgm:cxn modelId="{771736C3-DB66-4F0B-925F-9F15E016D2C3}" type="presParOf" srcId="{ED332164-09B8-48C4-AFFB-8480C5131FB4}" destId="{834E2463-02C2-4CC2-A354-5279AF6B8EC4}" srcOrd="0" destOrd="0" presId="urn:microsoft.com/office/officeart/2018/5/layout/CenteredIconLabelDescriptionList"/>
    <dgm:cxn modelId="{39F96652-C703-4315-BA86-14B57B8552EE}" type="presParOf" srcId="{ED332164-09B8-48C4-AFFB-8480C5131FB4}" destId="{4972732B-0F98-4A48-8807-6D845528C19B}" srcOrd="1" destOrd="0" presId="urn:microsoft.com/office/officeart/2018/5/layout/CenteredIconLabelDescriptionList"/>
    <dgm:cxn modelId="{46FF6746-DACA-4CA1-8EF7-8B2E652B5E79}" type="presParOf" srcId="{ED332164-09B8-48C4-AFFB-8480C5131FB4}" destId="{B22FA6DC-B522-487D-A299-09EC5B0635CC}" srcOrd="2" destOrd="0" presId="urn:microsoft.com/office/officeart/2018/5/layout/CenteredIconLabelDescriptionList"/>
    <dgm:cxn modelId="{97C96422-D0DC-47C6-AF91-58D5B082CFF7}" type="presParOf" srcId="{ED332164-09B8-48C4-AFFB-8480C5131FB4}" destId="{C627A2C6-0954-4D91-9FA4-2C94C4AC05D7}" srcOrd="3" destOrd="0" presId="urn:microsoft.com/office/officeart/2018/5/layout/CenteredIconLabelDescriptionList"/>
    <dgm:cxn modelId="{8BB302EC-8DC6-4E3C-8110-C7DC53A4FF7C}" type="presParOf" srcId="{ED332164-09B8-48C4-AFFB-8480C5131FB4}" destId="{929C3C57-7AD6-44BF-BBA6-62CF71DACED0}"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3B63D81-6A86-4655-9DFF-6C51662591F0}" type="doc">
      <dgm:prSet loTypeId="urn:microsoft.com/office/officeart/2018/2/layout/IconLabelDescriptionList" loCatId="icon" qsTypeId="urn:microsoft.com/office/officeart/2005/8/quickstyle/simple1" qsCatId="simple" csTypeId="urn:microsoft.com/office/officeart/2005/8/colors/colorful5" csCatId="colorful" phldr="1"/>
      <dgm:spPr/>
      <dgm:t>
        <a:bodyPr/>
        <a:lstStyle/>
        <a:p>
          <a:endParaRPr lang="en-US"/>
        </a:p>
      </dgm:t>
    </dgm:pt>
    <dgm:pt modelId="{FF938F64-DE5D-4E09-BB87-5A1EDE5874B6}">
      <dgm:prSet custT="1"/>
      <dgm:spPr/>
      <dgm:t>
        <a:bodyPr/>
        <a:lstStyle/>
        <a:p>
          <a:pPr>
            <a:lnSpc>
              <a:spcPct val="100000"/>
            </a:lnSpc>
            <a:defRPr b="1"/>
          </a:pPr>
          <a:r>
            <a:rPr lang="en-IN" sz="2400" b="1"/>
            <a:t>Shared Parameters</a:t>
          </a:r>
          <a:r>
            <a:rPr lang="en-IN" sz="2400"/>
            <a:t>: </a:t>
          </a:r>
          <a:endParaRPr lang="en-US" sz="2400"/>
        </a:p>
      </dgm:t>
    </dgm:pt>
    <dgm:pt modelId="{DDA507BC-4CAE-439A-8426-CFD142A3150F}" type="parTrans" cxnId="{269DA7E9-C467-4371-9400-CA4A1BA782FB}">
      <dgm:prSet/>
      <dgm:spPr/>
      <dgm:t>
        <a:bodyPr/>
        <a:lstStyle/>
        <a:p>
          <a:endParaRPr lang="en-US" sz="2400"/>
        </a:p>
      </dgm:t>
    </dgm:pt>
    <dgm:pt modelId="{20931A32-E208-4A71-9A05-700018A07244}" type="sibTrans" cxnId="{269DA7E9-C467-4371-9400-CA4A1BA782FB}">
      <dgm:prSet/>
      <dgm:spPr/>
      <dgm:t>
        <a:bodyPr/>
        <a:lstStyle/>
        <a:p>
          <a:endParaRPr lang="en-US" sz="2400"/>
        </a:p>
      </dgm:t>
    </dgm:pt>
    <dgm:pt modelId="{89B3670C-92F5-4750-9C47-56523ED5AA77}">
      <dgm:prSet custT="1"/>
      <dgm:spPr/>
      <dgm:t>
        <a:bodyPr/>
        <a:lstStyle/>
        <a:p>
          <a:pPr>
            <a:lnSpc>
              <a:spcPct val="100000"/>
            </a:lnSpc>
          </a:pPr>
          <a:r>
            <a:rPr lang="en-IN" sz="1600"/>
            <a:t>RNNs share the same parameters (weights) across each time step, unlike traditional feedforward networks. </a:t>
          </a:r>
          <a:endParaRPr lang="en-US" sz="1600"/>
        </a:p>
      </dgm:t>
    </dgm:pt>
    <dgm:pt modelId="{D3625821-C7AE-4C48-9A39-705EC0B62CF2}" type="parTrans" cxnId="{93603604-901A-4FB5-A3CA-496EB401B108}">
      <dgm:prSet/>
      <dgm:spPr/>
      <dgm:t>
        <a:bodyPr/>
        <a:lstStyle/>
        <a:p>
          <a:endParaRPr lang="en-US" sz="2400"/>
        </a:p>
      </dgm:t>
    </dgm:pt>
    <dgm:pt modelId="{2DDF035F-7AD7-44EC-B707-0E9884891AD4}" type="sibTrans" cxnId="{93603604-901A-4FB5-A3CA-496EB401B108}">
      <dgm:prSet/>
      <dgm:spPr/>
      <dgm:t>
        <a:bodyPr/>
        <a:lstStyle/>
        <a:p>
          <a:endParaRPr lang="en-US" sz="2400"/>
        </a:p>
      </dgm:t>
    </dgm:pt>
    <dgm:pt modelId="{200903AD-92E8-4FE9-8C65-4CAE0AC767CA}">
      <dgm:prSet custT="1"/>
      <dgm:spPr/>
      <dgm:t>
        <a:bodyPr/>
        <a:lstStyle/>
        <a:p>
          <a:pPr>
            <a:lnSpc>
              <a:spcPct val="100000"/>
            </a:lnSpc>
          </a:pPr>
          <a:r>
            <a:rPr lang="en-IN" sz="1600"/>
            <a:t>This parameter sharing reduces complexity.</a:t>
          </a:r>
          <a:endParaRPr lang="en-US" sz="1600"/>
        </a:p>
      </dgm:t>
    </dgm:pt>
    <dgm:pt modelId="{A1363408-DC9B-4732-9D49-8ECCEFADB38E}" type="parTrans" cxnId="{4C54530B-70B2-4858-BC68-CA55699D741E}">
      <dgm:prSet/>
      <dgm:spPr/>
      <dgm:t>
        <a:bodyPr/>
        <a:lstStyle/>
        <a:p>
          <a:endParaRPr lang="en-US" sz="2400"/>
        </a:p>
      </dgm:t>
    </dgm:pt>
    <dgm:pt modelId="{B00A888E-90F3-4EE6-BC49-8A69590A70B6}" type="sibTrans" cxnId="{4C54530B-70B2-4858-BC68-CA55699D741E}">
      <dgm:prSet/>
      <dgm:spPr/>
      <dgm:t>
        <a:bodyPr/>
        <a:lstStyle/>
        <a:p>
          <a:endParaRPr lang="en-US" sz="2400"/>
        </a:p>
      </dgm:t>
    </dgm:pt>
    <dgm:pt modelId="{DB6B3A68-0319-417A-A45D-FAE72A5B025B}">
      <dgm:prSet custT="1"/>
      <dgm:spPr/>
      <dgm:t>
        <a:bodyPr/>
        <a:lstStyle/>
        <a:p>
          <a:pPr>
            <a:lnSpc>
              <a:spcPct val="100000"/>
            </a:lnSpc>
            <a:defRPr b="1"/>
          </a:pPr>
          <a:r>
            <a:rPr lang="en-IN" sz="2400" b="1"/>
            <a:t>Feedback Loops</a:t>
          </a:r>
          <a:r>
            <a:rPr lang="en-IN" sz="2400"/>
            <a:t>: </a:t>
          </a:r>
          <a:endParaRPr lang="en-US" sz="2400"/>
        </a:p>
      </dgm:t>
    </dgm:pt>
    <dgm:pt modelId="{B01BDD16-07D4-4958-830B-EB773029475C}" type="parTrans" cxnId="{9CE07E45-A06F-4B70-8849-B31B9896BC83}">
      <dgm:prSet/>
      <dgm:spPr/>
      <dgm:t>
        <a:bodyPr/>
        <a:lstStyle/>
        <a:p>
          <a:endParaRPr lang="en-US" sz="2400"/>
        </a:p>
      </dgm:t>
    </dgm:pt>
    <dgm:pt modelId="{FD455C10-CED2-4846-A68D-052CDF366DF7}" type="sibTrans" cxnId="{9CE07E45-A06F-4B70-8849-B31B9896BC83}">
      <dgm:prSet/>
      <dgm:spPr/>
      <dgm:t>
        <a:bodyPr/>
        <a:lstStyle/>
        <a:p>
          <a:endParaRPr lang="en-US" sz="2400"/>
        </a:p>
      </dgm:t>
    </dgm:pt>
    <dgm:pt modelId="{452CCEA1-798A-4505-9959-9E1CE13FDE77}">
      <dgm:prSet custT="1"/>
      <dgm:spPr/>
      <dgm:t>
        <a:bodyPr/>
        <a:lstStyle/>
        <a:p>
          <a:pPr>
            <a:lnSpc>
              <a:spcPct val="100000"/>
            </a:lnSpc>
          </a:pPr>
          <a:r>
            <a:rPr lang="en-IN" sz="1600"/>
            <a:t>RNNs have loops that allow the network to pass information from one time step to the next.</a:t>
          </a:r>
          <a:endParaRPr lang="en-US" sz="1600"/>
        </a:p>
      </dgm:t>
    </dgm:pt>
    <dgm:pt modelId="{0E36AEE3-BB64-4896-A2B7-6F47AEDA6EEE}" type="parTrans" cxnId="{D867F8D1-DC31-453E-9FFE-9C0B407F56AA}">
      <dgm:prSet/>
      <dgm:spPr/>
      <dgm:t>
        <a:bodyPr/>
        <a:lstStyle/>
        <a:p>
          <a:endParaRPr lang="en-US" sz="2400"/>
        </a:p>
      </dgm:t>
    </dgm:pt>
    <dgm:pt modelId="{D161AF53-4C92-4BC8-B35B-FF08D3FCA732}" type="sibTrans" cxnId="{D867F8D1-DC31-453E-9FFE-9C0B407F56AA}">
      <dgm:prSet/>
      <dgm:spPr/>
      <dgm:t>
        <a:bodyPr/>
        <a:lstStyle/>
        <a:p>
          <a:endParaRPr lang="en-US" sz="2400"/>
        </a:p>
      </dgm:t>
    </dgm:pt>
    <dgm:pt modelId="{85AA556D-0732-474C-B106-E3AF6DF2DE3A}">
      <dgm:prSet custT="1"/>
      <dgm:spPr/>
      <dgm:t>
        <a:bodyPr/>
        <a:lstStyle/>
        <a:p>
          <a:pPr>
            <a:lnSpc>
              <a:spcPct val="100000"/>
            </a:lnSpc>
            <a:defRPr b="1"/>
          </a:pPr>
          <a:r>
            <a:rPr lang="en-IN" sz="2400" b="1"/>
            <a:t>Input-output configurations:</a:t>
          </a:r>
          <a:endParaRPr lang="en-US" sz="2400"/>
        </a:p>
      </dgm:t>
    </dgm:pt>
    <dgm:pt modelId="{7E076D7A-C843-417F-B76F-8FD8A3D1B8AA}" type="parTrans" cxnId="{6B4945CC-DA61-435F-A2F2-DE727AA92F69}">
      <dgm:prSet/>
      <dgm:spPr/>
      <dgm:t>
        <a:bodyPr/>
        <a:lstStyle/>
        <a:p>
          <a:endParaRPr lang="en-US" sz="2400"/>
        </a:p>
      </dgm:t>
    </dgm:pt>
    <dgm:pt modelId="{87F2DF38-69B5-4A5E-9DC2-57EF8185C57C}" type="sibTrans" cxnId="{6B4945CC-DA61-435F-A2F2-DE727AA92F69}">
      <dgm:prSet/>
      <dgm:spPr/>
      <dgm:t>
        <a:bodyPr/>
        <a:lstStyle/>
        <a:p>
          <a:endParaRPr lang="en-US" sz="2400"/>
        </a:p>
      </dgm:t>
    </dgm:pt>
    <dgm:pt modelId="{0B4C1A2E-C0BC-4FB3-9276-656011983C95}">
      <dgm:prSet custT="1"/>
      <dgm:spPr/>
      <dgm:t>
        <a:bodyPr/>
        <a:lstStyle/>
        <a:p>
          <a:pPr>
            <a:lnSpc>
              <a:spcPct val="100000"/>
            </a:lnSpc>
          </a:pPr>
          <a:r>
            <a:rPr lang="en-IN" sz="1600" b="1"/>
            <a:t>One-to-Many</a:t>
          </a:r>
          <a:r>
            <a:rPr lang="en-IN" sz="1600"/>
            <a:t>: Single input produces multiple outputs (e.g., image captioning).</a:t>
          </a:r>
          <a:endParaRPr lang="en-US" sz="1600"/>
        </a:p>
      </dgm:t>
    </dgm:pt>
    <dgm:pt modelId="{FD360E22-37D8-4ACA-A14D-4ADF75E3C9A6}" type="parTrans" cxnId="{17868975-11DE-482F-8D6F-078F75ACE565}">
      <dgm:prSet/>
      <dgm:spPr/>
      <dgm:t>
        <a:bodyPr/>
        <a:lstStyle/>
        <a:p>
          <a:endParaRPr lang="en-US" sz="2400"/>
        </a:p>
      </dgm:t>
    </dgm:pt>
    <dgm:pt modelId="{C8AC6687-889F-4220-A651-27CFDE6C71D4}" type="sibTrans" cxnId="{17868975-11DE-482F-8D6F-078F75ACE565}">
      <dgm:prSet/>
      <dgm:spPr/>
      <dgm:t>
        <a:bodyPr/>
        <a:lstStyle/>
        <a:p>
          <a:endParaRPr lang="en-US" sz="2400"/>
        </a:p>
      </dgm:t>
    </dgm:pt>
    <dgm:pt modelId="{35C7B845-B734-4EE4-B7A0-3B91AAC9DF69}">
      <dgm:prSet custT="1"/>
      <dgm:spPr/>
      <dgm:t>
        <a:bodyPr/>
        <a:lstStyle/>
        <a:p>
          <a:pPr>
            <a:lnSpc>
              <a:spcPct val="100000"/>
            </a:lnSpc>
          </a:pPr>
          <a:r>
            <a:rPr lang="en-IN" sz="1600" b="1"/>
            <a:t>Many-to-One</a:t>
          </a:r>
          <a:r>
            <a:rPr lang="en-IN" sz="1600"/>
            <a:t>: Multiple inputs produce a single output (e.g., sentiment analysis).</a:t>
          </a:r>
          <a:endParaRPr lang="en-US" sz="1600"/>
        </a:p>
      </dgm:t>
    </dgm:pt>
    <dgm:pt modelId="{5BFFEFD9-3A25-4A50-9443-AADE1397CB41}" type="parTrans" cxnId="{BDC7C92B-89AE-4C34-BBB2-ED0A8B13ADD0}">
      <dgm:prSet/>
      <dgm:spPr/>
      <dgm:t>
        <a:bodyPr/>
        <a:lstStyle/>
        <a:p>
          <a:endParaRPr lang="en-US" sz="2400"/>
        </a:p>
      </dgm:t>
    </dgm:pt>
    <dgm:pt modelId="{6F4E5AC1-DD4C-47C1-B703-3135636FEF7E}" type="sibTrans" cxnId="{BDC7C92B-89AE-4C34-BBB2-ED0A8B13ADD0}">
      <dgm:prSet/>
      <dgm:spPr/>
      <dgm:t>
        <a:bodyPr/>
        <a:lstStyle/>
        <a:p>
          <a:endParaRPr lang="en-US" sz="2400"/>
        </a:p>
      </dgm:t>
    </dgm:pt>
    <dgm:pt modelId="{F0EC07D8-01F5-42AA-9E82-E546D28FF5FF}">
      <dgm:prSet custT="1"/>
      <dgm:spPr/>
      <dgm:t>
        <a:bodyPr/>
        <a:lstStyle/>
        <a:p>
          <a:pPr>
            <a:lnSpc>
              <a:spcPct val="100000"/>
            </a:lnSpc>
          </a:pPr>
          <a:r>
            <a:rPr lang="en-IN" sz="1600" b="1"/>
            <a:t>Many-to-Many</a:t>
          </a:r>
          <a:r>
            <a:rPr lang="en-IN" sz="1600"/>
            <a:t>: Multiple inputs produce multiple outputs (e.g., machine translation).</a:t>
          </a:r>
          <a:endParaRPr lang="en-US" sz="1600"/>
        </a:p>
      </dgm:t>
    </dgm:pt>
    <dgm:pt modelId="{6CEB88DE-8652-4DBC-BAAD-E07F8111FEE8}" type="parTrans" cxnId="{40CFC3B3-8EB1-429F-8EEA-CEE7B09473F9}">
      <dgm:prSet/>
      <dgm:spPr/>
      <dgm:t>
        <a:bodyPr/>
        <a:lstStyle/>
        <a:p>
          <a:endParaRPr lang="en-US" sz="2400"/>
        </a:p>
      </dgm:t>
    </dgm:pt>
    <dgm:pt modelId="{468398FA-63BF-407C-B91C-4D866F698125}" type="sibTrans" cxnId="{40CFC3B3-8EB1-429F-8EEA-CEE7B09473F9}">
      <dgm:prSet/>
      <dgm:spPr/>
      <dgm:t>
        <a:bodyPr/>
        <a:lstStyle/>
        <a:p>
          <a:endParaRPr lang="en-US" sz="2400"/>
        </a:p>
      </dgm:t>
    </dgm:pt>
    <dgm:pt modelId="{7A79F91B-0960-4987-878D-23F41CC63054}" type="pres">
      <dgm:prSet presAssocID="{53B63D81-6A86-4655-9DFF-6C51662591F0}" presName="root" presStyleCnt="0">
        <dgm:presLayoutVars>
          <dgm:dir/>
          <dgm:resizeHandles val="exact"/>
        </dgm:presLayoutVars>
      </dgm:prSet>
      <dgm:spPr/>
    </dgm:pt>
    <dgm:pt modelId="{AAA8DD95-E538-4E67-A7FB-3E8C7AFFA8DF}" type="pres">
      <dgm:prSet presAssocID="{FF938F64-DE5D-4E09-BB87-5A1EDE5874B6}" presName="compNode" presStyleCnt="0"/>
      <dgm:spPr/>
    </dgm:pt>
    <dgm:pt modelId="{3A20AE53-C17D-433F-B63E-9D5F5251190D}" type="pres">
      <dgm:prSet presAssocID="{FF938F64-DE5D-4E09-BB87-5A1EDE5874B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owchart"/>
        </a:ext>
      </dgm:extLst>
    </dgm:pt>
    <dgm:pt modelId="{05BAAAFE-3EF5-4308-81B4-BB984932E059}" type="pres">
      <dgm:prSet presAssocID="{FF938F64-DE5D-4E09-BB87-5A1EDE5874B6}" presName="iconSpace" presStyleCnt="0"/>
      <dgm:spPr/>
    </dgm:pt>
    <dgm:pt modelId="{F7918636-ABA2-40E8-8539-47D7E407D019}" type="pres">
      <dgm:prSet presAssocID="{FF938F64-DE5D-4E09-BB87-5A1EDE5874B6}" presName="parTx" presStyleLbl="revTx" presStyleIdx="0" presStyleCnt="6">
        <dgm:presLayoutVars>
          <dgm:chMax val="0"/>
          <dgm:chPref val="0"/>
        </dgm:presLayoutVars>
      </dgm:prSet>
      <dgm:spPr/>
    </dgm:pt>
    <dgm:pt modelId="{C0AE4EA0-F781-4B04-970F-06B89A27284E}" type="pres">
      <dgm:prSet presAssocID="{FF938F64-DE5D-4E09-BB87-5A1EDE5874B6}" presName="txSpace" presStyleCnt="0"/>
      <dgm:spPr/>
    </dgm:pt>
    <dgm:pt modelId="{C3EF1980-E40C-47ED-91C9-5BFECA9A88E8}" type="pres">
      <dgm:prSet presAssocID="{FF938F64-DE5D-4E09-BB87-5A1EDE5874B6}" presName="desTx" presStyleLbl="revTx" presStyleIdx="1" presStyleCnt="6">
        <dgm:presLayoutVars/>
      </dgm:prSet>
      <dgm:spPr/>
    </dgm:pt>
    <dgm:pt modelId="{D84845DE-38C9-474C-9C43-B2680163C9DD}" type="pres">
      <dgm:prSet presAssocID="{20931A32-E208-4A71-9A05-700018A07244}" presName="sibTrans" presStyleCnt="0"/>
      <dgm:spPr/>
    </dgm:pt>
    <dgm:pt modelId="{44CC0F97-C02D-420A-A805-F08385CA35A8}" type="pres">
      <dgm:prSet presAssocID="{DB6B3A68-0319-417A-A45D-FAE72A5B025B}" presName="compNode" presStyleCnt="0"/>
      <dgm:spPr/>
    </dgm:pt>
    <dgm:pt modelId="{75F4617A-0D0E-41FE-A136-45B18D55A925}" type="pres">
      <dgm:prSet presAssocID="{DB6B3A68-0319-417A-A45D-FAE72A5B025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sconnected"/>
        </a:ext>
      </dgm:extLst>
    </dgm:pt>
    <dgm:pt modelId="{58F5097B-3E80-43DD-BA20-23815AEB0182}" type="pres">
      <dgm:prSet presAssocID="{DB6B3A68-0319-417A-A45D-FAE72A5B025B}" presName="iconSpace" presStyleCnt="0"/>
      <dgm:spPr/>
    </dgm:pt>
    <dgm:pt modelId="{4902C906-81F3-4249-9C37-9B8555D93D89}" type="pres">
      <dgm:prSet presAssocID="{DB6B3A68-0319-417A-A45D-FAE72A5B025B}" presName="parTx" presStyleLbl="revTx" presStyleIdx="2" presStyleCnt="6">
        <dgm:presLayoutVars>
          <dgm:chMax val="0"/>
          <dgm:chPref val="0"/>
        </dgm:presLayoutVars>
      </dgm:prSet>
      <dgm:spPr/>
    </dgm:pt>
    <dgm:pt modelId="{D855A4D5-F515-49FC-B03C-275CA2AC989C}" type="pres">
      <dgm:prSet presAssocID="{DB6B3A68-0319-417A-A45D-FAE72A5B025B}" presName="txSpace" presStyleCnt="0"/>
      <dgm:spPr/>
    </dgm:pt>
    <dgm:pt modelId="{CF076A59-36D9-4082-918F-E56F2756B3E6}" type="pres">
      <dgm:prSet presAssocID="{DB6B3A68-0319-417A-A45D-FAE72A5B025B}" presName="desTx" presStyleLbl="revTx" presStyleIdx="3" presStyleCnt="6">
        <dgm:presLayoutVars/>
      </dgm:prSet>
      <dgm:spPr/>
    </dgm:pt>
    <dgm:pt modelId="{83C96185-5DE7-4EBE-B684-145333BB23BC}" type="pres">
      <dgm:prSet presAssocID="{FD455C10-CED2-4846-A68D-052CDF366DF7}" presName="sibTrans" presStyleCnt="0"/>
      <dgm:spPr/>
    </dgm:pt>
    <dgm:pt modelId="{5339524D-11B9-4C8E-98B4-8D3575558BB7}" type="pres">
      <dgm:prSet presAssocID="{85AA556D-0732-474C-B106-E3AF6DF2DE3A}" presName="compNode" presStyleCnt="0"/>
      <dgm:spPr/>
    </dgm:pt>
    <dgm:pt modelId="{68E14E59-1DAB-4E7A-B793-4E4BB3326627}" type="pres">
      <dgm:prSet presAssocID="{85AA556D-0732-474C-B106-E3AF6DF2DE3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Arrow Circle"/>
        </a:ext>
      </dgm:extLst>
    </dgm:pt>
    <dgm:pt modelId="{399FD026-998E-461E-9DF2-6EC7BA50A331}" type="pres">
      <dgm:prSet presAssocID="{85AA556D-0732-474C-B106-E3AF6DF2DE3A}" presName="iconSpace" presStyleCnt="0"/>
      <dgm:spPr/>
    </dgm:pt>
    <dgm:pt modelId="{50A77C95-8429-4240-AAF3-1801B264CB4B}" type="pres">
      <dgm:prSet presAssocID="{85AA556D-0732-474C-B106-E3AF6DF2DE3A}" presName="parTx" presStyleLbl="revTx" presStyleIdx="4" presStyleCnt="6">
        <dgm:presLayoutVars>
          <dgm:chMax val="0"/>
          <dgm:chPref val="0"/>
        </dgm:presLayoutVars>
      </dgm:prSet>
      <dgm:spPr/>
    </dgm:pt>
    <dgm:pt modelId="{71C069A0-89EF-4A3F-9DBC-7AD247205C66}" type="pres">
      <dgm:prSet presAssocID="{85AA556D-0732-474C-B106-E3AF6DF2DE3A}" presName="txSpace" presStyleCnt="0"/>
      <dgm:spPr/>
    </dgm:pt>
    <dgm:pt modelId="{43FB3A72-D7FE-42A1-9B95-A30414727D13}" type="pres">
      <dgm:prSet presAssocID="{85AA556D-0732-474C-B106-E3AF6DF2DE3A}" presName="desTx" presStyleLbl="revTx" presStyleIdx="5" presStyleCnt="6">
        <dgm:presLayoutVars/>
      </dgm:prSet>
      <dgm:spPr/>
    </dgm:pt>
  </dgm:ptLst>
  <dgm:cxnLst>
    <dgm:cxn modelId="{93603604-901A-4FB5-A3CA-496EB401B108}" srcId="{FF938F64-DE5D-4E09-BB87-5A1EDE5874B6}" destId="{89B3670C-92F5-4750-9C47-56523ED5AA77}" srcOrd="0" destOrd="0" parTransId="{D3625821-C7AE-4C48-9A39-705EC0B62CF2}" sibTransId="{2DDF035F-7AD7-44EC-B707-0E9884891AD4}"/>
    <dgm:cxn modelId="{4C54530B-70B2-4858-BC68-CA55699D741E}" srcId="{FF938F64-DE5D-4E09-BB87-5A1EDE5874B6}" destId="{200903AD-92E8-4FE9-8C65-4CAE0AC767CA}" srcOrd="1" destOrd="0" parTransId="{A1363408-DC9B-4732-9D49-8ECCEFADB38E}" sibTransId="{B00A888E-90F3-4EE6-BC49-8A69590A70B6}"/>
    <dgm:cxn modelId="{9D0AEA1E-BFEE-4E5B-9342-5FDED00CF0F5}" type="presOf" srcId="{89B3670C-92F5-4750-9C47-56523ED5AA77}" destId="{C3EF1980-E40C-47ED-91C9-5BFECA9A88E8}" srcOrd="0" destOrd="0" presId="urn:microsoft.com/office/officeart/2018/2/layout/IconLabelDescriptionList"/>
    <dgm:cxn modelId="{BDC7C92B-89AE-4C34-BBB2-ED0A8B13ADD0}" srcId="{85AA556D-0732-474C-B106-E3AF6DF2DE3A}" destId="{35C7B845-B734-4EE4-B7A0-3B91AAC9DF69}" srcOrd="1" destOrd="0" parTransId="{5BFFEFD9-3A25-4A50-9443-AADE1397CB41}" sibTransId="{6F4E5AC1-DD4C-47C1-B703-3135636FEF7E}"/>
    <dgm:cxn modelId="{3701A32F-130F-4F3D-899E-09EB289BA566}" type="presOf" srcId="{0B4C1A2E-C0BC-4FB3-9276-656011983C95}" destId="{43FB3A72-D7FE-42A1-9B95-A30414727D13}" srcOrd="0" destOrd="0" presId="urn:microsoft.com/office/officeart/2018/2/layout/IconLabelDescriptionList"/>
    <dgm:cxn modelId="{9CE07E45-A06F-4B70-8849-B31B9896BC83}" srcId="{53B63D81-6A86-4655-9DFF-6C51662591F0}" destId="{DB6B3A68-0319-417A-A45D-FAE72A5B025B}" srcOrd="1" destOrd="0" parTransId="{B01BDD16-07D4-4958-830B-EB773029475C}" sibTransId="{FD455C10-CED2-4846-A68D-052CDF366DF7}"/>
    <dgm:cxn modelId="{31B13046-76FF-4CBB-AD9F-0D6ABBDD1C03}" type="presOf" srcId="{35C7B845-B734-4EE4-B7A0-3B91AAC9DF69}" destId="{43FB3A72-D7FE-42A1-9B95-A30414727D13}" srcOrd="0" destOrd="1" presId="urn:microsoft.com/office/officeart/2018/2/layout/IconLabelDescriptionList"/>
    <dgm:cxn modelId="{2647CA5C-C860-4D89-A76E-CE3F00D504FA}" type="presOf" srcId="{F0EC07D8-01F5-42AA-9E82-E546D28FF5FF}" destId="{43FB3A72-D7FE-42A1-9B95-A30414727D13}" srcOrd="0" destOrd="2" presId="urn:microsoft.com/office/officeart/2018/2/layout/IconLabelDescriptionList"/>
    <dgm:cxn modelId="{58DDA374-44AC-4486-A3E6-409FCFC5215A}" type="presOf" srcId="{200903AD-92E8-4FE9-8C65-4CAE0AC767CA}" destId="{C3EF1980-E40C-47ED-91C9-5BFECA9A88E8}" srcOrd="0" destOrd="1" presId="urn:microsoft.com/office/officeart/2018/2/layout/IconLabelDescriptionList"/>
    <dgm:cxn modelId="{17868975-11DE-482F-8D6F-078F75ACE565}" srcId="{85AA556D-0732-474C-B106-E3AF6DF2DE3A}" destId="{0B4C1A2E-C0BC-4FB3-9276-656011983C95}" srcOrd="0" destOrd="0" parTransId="{FD360E22-37D8-4ACA-A14D-4ADF75E3C9A6}" sibTransId="{C8AC6687-889F-4220-A651-27CFDE6C71D4}"/>
    <dgm:cxn modelId="{40CFC3B3-8EB1-429F-8EEA-CEE7B09473F9}" srcId="{85AA556D-0732-474C-B106-E3AF6DF2DE3A}" destId="{F0EC07D8-01F5-42AA-9E82-E546D28FF5FF}" srcOrd="2" destOrd="0" parTransId="{6CEB88DE-8652-4DBC-BAAD-E07F8111FEE8}" sibTransId="{468398FA-63BF-407C-B91C-4D866F698125}"/>
    <dgm:cxn modelId="{FB3D51BB-4324-49BA-8F3C-5745768D1EB0}" type="presOf" srcId="{452CCEA1-798A-4505-9959-9E1CE13FDE77}" destId="{CF076A59-36D9-4082-918F-E56F2756B3E6}" srcOrd="0" destOrd="0" presId="urn:microsoft.com/office/officeart/2018/2/layout/IconLabelDescriptionList"/>
    <dgm:cxn modelId="{3692FCBF-0D84-484C-8BF4-7A2F2685BF53}" type="presOf" srcId="{85AA556D-0732-474C-B106-E3AF6DF2DE3A}" destId="{50A77C95-8429-4240-AAF3-1801B264CB4B}" srcOrd="0" destOrd="0" presId="urn:microsoft.com/office/officeart/2018/2/layout/IconLabelDescriptionList"/>
    <dgm:cxn modelId="{6B4945CC-DA61-435F-A2F2-DE727AA92F69}" srcId="{53B63D81-6A86-4655-9DFF-6C51662591F0}" destId="{85AA556D-0732-474C-B106-E3AF6DF2DE3A}" srcOrd="2" destOrd="0" parTransId="{7E076D7A-C843-417F-B76F-8FD8A3D1B8AA}" sibTransId="{87F2DF38-69B5-4A5E-9DC2-57EF8185C57C}"/>
    <dgm:cxn modelId="{D867F8D1-DC31-453E-9FFE-9C0B407F56AA}" srcId="{DB6B3A68-0319-417A-A45D-FAE72A5B025B}" destId="{452CCEA1-798A-4505-9959-9E1CE13FDE77}" srcOrd="0" destOrd="0" parTransId="{0E36AEE3-BB64-4896-A2B7-6F47AEDA6EEE}" sibTransId="{D161AF53-4C92-4BC8-B35B-FF08D3FCA732}"/>
    <dgm:cxn modelId="{1D73D5D9-3606-4193-AAAE-594A185B70C2}" type="presOf" srcId="{FF938F64-DE5D-4E09-BB87-5A1EDE5874B6}" destId="{F7918636-ABA2-40E8-8539-47D7E407D019}" srcOrd="0" destOrd="0" presId="urn:microsoft.com/office/officeart/2018/2/layout/IconLabelDescriptionList"/>
    <dgm:cxn modelId="{126919DE-B3D9-4FAB-B44E-27AEAE16F200}" type="presOf" srcId="{53B63D81-6A86-4655-9DFF-6C51662591F0}" destId="{7A79F91B-0960-4987-878D-23F41CC63054}" srcOrd="0" destOrd="0" presId="urn:microsoft.com/office/officeart/2018/2/layout/IconLabelDescriptionList"/>
    <dgm:cxn modelId="{B07280E0-4231-43C7-BA6A-D975924BF0B4}" type="presOf" srcId="{DB6B3A68-0319-417A-A45D-FAE72A5B025B}" destId="{4902C906-81F3-4249-9C37-9B8555D93D89}" srcOrd="0" destOrd="0" presId="urn:microsoft.com/office/officeart/2018/2/layout/IconLabelDescriptionList"/>
    <dgm:cxn modelId="{269DA7E9-C467-4371-9400-CA4A1BA782FB}" srcId="{53B63D81-6A86-4655-9DFF-6C51662591F0}" destId="{FF938F64-DE5D-4E09-BB87-5A1EDE5874B6}" srcOrd="0" destOrd="0" parTransId="{DDA507BC-4CAE-439A-8426-CFD142A3150F}" sibTransId="{20931A32-E208-4A71-9A05-700018A07244}"/>
    <dgm:cxn modelId="{6D1F9CED-D55E-4BB3-A40D-9CD9E1A36AA8}" type="presParOf" srcId="{7A79F91B-0960-4987-878D-23F41CC63054}" destId="{AAA8DD95-E538-4E67-A7FB-3E8C7AFFA8DF}" srcOrd="0" destOrd="0" presId="urn:microsoft.com/office/officeart/2018/2/layout/IconLabelDescriptionList"/>
    <dgm:cxn modelId="{AC03F4BA-7BC7-4047-B263-62603CD8B6DE}" type="presParOf" srcId="{AAA8DD95-E538-4E67-A7FB-3E8C7AFFA8DF}" destId="{3A20AE53-C17D-433F-B63E-9D5F5251190D}" srcOrd="0" destOrd="0" presId="urn:microsoft.com/office/officeart/2018/2/layout/IconLabelDescriptionList"/>
    <dgm:cxn modelId="{EA6BA03A-9EC9-4924-B66F-6D2CA810FBB4}" type="presParOf" srcId="{AAA8DD95-E538-4E67-A7FB-3E8C7AFFA8DF}" destId="{05BAAAFE-3EF5-4308-81B4-BB984932E059}" srcOrd="1" destOrd="0" presId="urn:microsoft.com/office/officeart/2018/2/layout/IconLabelDescriptionList"/>
    <dgm:cxn modelId="{60819877-6BAF-49DF-BEE3-D5FE3C2F28D8}" type="presParOf" srcId="{AAA8DD95-E538-4E67-A7FB-3E8C7AFFA8DF}" destId="{F7918636-ABA2-40E8-8539-47D7E407D019}" srcOrd="2" destOrd="0" presId="urn:microsoft.com/office/officeart/2018/2/layout/IconLabelDescriptionList"/>
    <dgm:cxn modelId="{8CA9B553-7767-4F91-A396-CA8DE81A4A16}" type="presParOf" srcId="{AAA8DD95-E538-4E67-A7FB-3E8C7AFFA8DF}" destId="{C0AE4EA0-F781-4B04-970F-06B89A27284E}" srcOrd="3" destOrd="0" presId="urn:microsoft.com/office/officeart/2018/2/layout/IconLabelDescriptionList"/>
    <dgm:cxn modelId="{B53E39F1-4632-4FEC-A636-0EADFB02ECBC}" type="presParOf" srcId="{AAA8DD95-E538-4E67-A7FB-3E8C7AFFA8DF}" destId="{C3EF1980-E40C-47ED-91C9-5BFECA9A88E8}" srcOrd="4" destOrd="0" presId="urn:microsoft.com/office/officeart/2018/2/layout/IconLabelDescriptionList"/>
    <dgm:cxn modelId="{8ABE65DB-4AA8-4967-A08D-3F8CC845CDDE}" type="presParOf" srcId="{7A79F91B-0960-4987-878D-23F41CC63054}" destId="{D84845DE-38C9-474C-9C43-B2680163C9DD}" srcOrd="1" destOrd="0" presId="urn:microsoft.com/office/officeart/2018/2/layout/IconLabelDescriptionList"/>
    <dgm:cxn modelId="{C1EB3834-A6A9-4C29-A0AA-C62EA2B7FDEB}" type="presParOf" srcId="{7A79F91B-0960-4987-878D-23F41CC63054}" destId="{44CC0F97-C02D-420A-A805-F08385CA35A8}" srcOrd="2" destOrd="0" presId="urn:microsoft.com/office/officeart/2018/2/layout/IconLabelDescriptionList"/>
    <dgm:cxn modelId="{82CABC02-3B47-436A-9035-B7B98BE33177}" type="presParOf" srcId="{44CC0F97-C02D-420A-A805-F08385CA35A8}" destId="{75F4617A-0D0E-41FE-A136-45B18D55A925}" srcOrd="0" destOrd="0" presId="urn:microsoft.com/office/officeart/2018/2/layout/IconLabelDescriptionList"/>
    <dgm:cxn modelId="{D2B037F3-75FF-4C8A-8CE6-8ABAEF102AFD}" type="presParOf" srcId="{44CC0F97-C02D-420A-A805-F08385CA35A8}" destId="{58F5097B-3E80-43DD-BA20-23815AEB0182}" srcOrd="1" destOrd="0" presId="urn:microsoft.com/office/officeart/2018/2/layout/IconLabelDescriptionList"/>
    <dgm:cxn modelId="{FDE899FC-F9FA-4783-8EDE-2A31353D0B2D}" type="presParOf" srcId="{44CC0F97-C02D-420A-A805-F08385CA35A8}" destId="{4902C906-81F3-4249-9C37-9B8555D93D89}" srcOrd="2" destOrd="0" presId="urn:microsoft.com/office/officeart/2018/2/layout/IconLabelDescriptionList"/>
    <dgm:cxn modelId="{D1BF05D9-6EF0-434A-812C-EA06E9C2AE2D}" type="presParOf" srcId="{44CC0F97-C02D-420A-A805-F08385CA35A8}" destId="{D855A4D5-F515-49FC-B03C-275CA2AC989C}" srcOrd="3" destOrd="0" presId="urn:microsoft.com/office/officeart/2018/2/layout/IconLabelDescriptionList"/>
    <dgm:cxn modelId="{B2EF0510-0314-4612-B335-4988E3CBEACB}" type="presParOf" srcId="{44CC0F97-C02D-420A-A805-F08385CA35A8}" destId="{CF076A59-36D9-4082-918F-E56F2756B3E6}" srcOrd="4" destOrd="0" presId="urn:microsoft.com/office/officeart/2018/2/layout/IconLabelDescriptionList"/>
    <dgm:cxn modelId="{D4783A87-258C-44BC-B059-FAADC9F2BC21}" type="presParOf" srcId="{7A79F91B-0960-4987-878D-23F41CC63054}" destId="{83C96185-5DE7-4EBE-B684-145333BB23BC}" srcOrd="3" destOrd="0" presId="urn:microsoft.com/office/officeart/2018/2/layout/IconLabelDescriptionList"/>
    <dgm:cxn modelId="{BF35E13D-5EEE-4E93-884A-F411E7759057}" type="presParOf" srcId="{7A79F91B-0960-4987-878D-23F41CC63054}" destId="{5339524D-11B9-4C8E-98B4-8D3575558BB7}" srcOrd="4" destOrd="0" presId="urn:microsoft.com/office/officeart/2018/2/layout/IconLabelDescriptionList"/>
    <dgm:cxn modelId="{98C86438-D538-44DE-BAD4-50F26FA59D42}" type="presParOf" srcId="{5339524D-11B9-4C8E-98B4-8D3575558BB7}" destId="{68E14E59-1DAB-4E7A-B793-4E4BB3326627}" srcOrd="0" destOrd="0" presId="urn:microsoft.com/office/officeart/2018/2/layout/IconLabelDescriptionList"/>
    <dgm:cxn modelId="{7C289C76-C796-4622-A708-892BBCCD0A7F}" type="presParOf" srcId="{5339524D-11B9-4C8E-98B4-8D3575558BB7}" destId="{399FD026-998E-461E-9DF2-6EC7BA50A331}" srcOrd="1" destOrd="0" presId="urn:microsoft.com/office/officeart/2018/2/layout/IconLabelDescriptionList"/>
    <dgm:cxn modelId="{62128D72-24CE-4A12-BA4D-ED7AE47A0F49}" type="presParOf" srcId="{5339524D-11B9-4C8E-98B4-8D3575558BB7}" destId="{50A77C95-8429-4240-AAF3-1801B264CB4B}" srcOrd="2" destOrd="0" presId="urn:microsoft.com/office/officeart/2018/2/layout/IconLabelDescriptionList"/>
    <dgm:cxn modelId="{FEC9BE90-6EFD-481B-B3B0-BA33C28471D9}" type="presParOf" srcId="{5339524D-11B9-4C8E-98B4-8D3575558BB7}" destId="{71C069A0-89EF-4A3F-9DBC-7AD247205C66}" srcOrd="3" destOrd="0" presId="urn:microsoft.com/office/officeart/2018/2/layout/IconLabelDescriptionList"/>
    <dgm:cxn modelId="{F42B9A23-C1DC-4560-8786-98E79D9D9290}" type="presParOf" srcId="{5339524D-11B9-4C8E-98B4-8D3575558BB7}" destId="{43FB3A72-D7FE-42A1-9B95-A30414727D13}"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2A3F0D9-FA1E-465A-A75E-0EAAA25550F9}" type="doc">
      <dgm:prSet loTypeId="urn:microsoft.com/office/officeart/2005/8/layout/list1" loCatId="list" qsTypeId="urn:microsoft.com/office/officeart/2005/8/quickstyle/simple2" qsCatId="simple" csTypeId="urn:microsoft.com/office/officeart/2005/8/colors/accent3_1" csCatId="accent3" phldr="1"/>
      <dgm:spPr/>
      <dgm:t>
        <a:bodyPr/>
        <a:lstStyle/>
        <a:p>
          <a:endParaRPr lang="en-US"/>
        </a:p>
      </dgm:t>
    </dgm:pt>
    <dgm:pt modelId="{FF1349C7-9C2A-48ED-84C1-7673639EE51C}">
      <dgm:prSet custT="1"/>
      <dgm:spPr/>
      <dgm:t>
        <a:bodyPr/>
        <a:lstStyle/>
        <a:p>
          <a:pPr>
            <a:defRPr b="1"/>
          </a:pPr>
          <a:r>
            <a:rPr lang="en-IN" sz="1800" b="1"/>
            <a:t>Backpropagation Through Time (BPTT)</a:t>
          </a:r>
          <a:r>
            <a:rPr lang="en-IN" sz="1800"/>
            <a:t>: </a:t>
          </a:r>
          <a:endParaRPr lang="en-US" sz="1800"/>
        </a:p>
      </dgm:t>
    </dgm:pt>
    <dgm:pt modelId="{D1CC5B14-201D-44B4-B702-1A1F2E15EE93}" type="parTrans" cxnId="{3207EBEE-4988-49EA-8276-79BBE6C98664}">
      <dgm:prSet/>
      <dgm:spPr/>
      <dgm:t>
        <a:bodyPr/>
        <a:lstStyle/>
        <a:p>
          <a:pPr algn="just"/>
          <a:endParaRPr lang="en-US" sz="4000"/>
        </a:p>
      </dgm:t>
    </dgm:pt>
    <dgm:pt modelId="{C0590AD3-4224-4617-BB80-7E9473A30131}" type="sibTrans" cxnId="{3207EBEE-4988-49EA-8276-79BBE6C98664}">
      <dgm:prSet/>
      <dgm:spPr/>
      <dgm:t>
        <a:bodyPr/>
        <a:lstStyle/>
        <a:p>
          <a:endParaRPr lang="en-US" sz="2800"/>
        </a:p>
      </dgm:t>
    </dgm:pt>
    <dgm:pt modelId="{A55D0C29-EA11-4A4E-8EC1-4E354B830D8A}">
      <dgm:prSet custT="1"/>
      <dgm:spPr/>
      <dgm:t>
        <a:bodyPr/>
        <a:lstStyle/>
        <a:p>
          <a:r>
            <a:rPr lang="en-IN" sz="1800"/>
            <a:t>RNNs use BPTT, an extension of the traditional backpropagation algorithm, to calculate errors and update weights. </a:t>
          </a:r>
          <a:endParaRPr lang="en-US" sz="1800"/>
        </a:p>
      </dgm:t>
    </dgm:pt>
    <dgm:pt modelId="{31CE7FA9-DF91-45B9-86E0-B6137C110B85}" type="parTrans" cxnId="{F8C492AD-AAED-42E0-AF7F-9017EF09995F}">
      <dgm:prSet/>
      <dgm:spPr/>
      <dgm:t>
        <a:bodyPr/>
        <a:lstStyle/>
        <a:p>
          <a:pPr algn="just"/>
          <a:endParaRPr lang="en-US" sz="4000"/>
        </a:p>
      </dgm:t>
    </dgm:pt>
    <dgm:pt modelId="{D5037149-B5FB-483C-8C1A-0ED95CBE6852}" type="sibTrans" cxnId="{F8C492AD-AAED-42E0-AF7F-9017EF09995F}">
      <dgm:prSet/>
      <dgm:spPr/>
      <dgm:t>
        <a:bodyPr/>
        <a:lstStyle/>
        <a:p>
          <a:endParaRPr lang="en-US" sz="2800"/>
        </a:p>
      </dgm:t>
    </dgm:pt>
    <dgm:pt modelId="{B71E97E2-4D6F-4F19-9299-F4CD25A4C6D5}">
      <dgm:prSet custT="1"/>
      <dgm:spPr/>
      <dgm:t>
        <a:bodyPr/>
        <a:lstStyle/>
        <a:p>
          <a:r>
            <a:rPr lang="en-IN" sz="1800"/>
            <a:t>The key difference is that BPTT sums errors across time steps, as RNNs share parameters across layers.</a:t>
          </a:r>
          <a:endParaRPr lang="en-US" sz="1800"/>
        </a:p>
      </dgm:t>
    </dgm:pt>
    <dgm:pt modelId="{3681BF09-C857-4A45-B7D9-B63580D6BFB2}" type="parTrans" cxnId="{963C13DD-3D4C-4AA2-A8E2-14869E59711A}">
      <dgm:prSet/>
      <dgm:spPr/>
      <dgm:t>
        <a:bodyPr/>
        <a:lstStyle/>
        <a:p>
          <a:pPr algn="just"/>
          <a:endParaRPr lang="en-US" sz="4000"/>
        </a:p>
      </dgm:t>
    </dgm:pt>
    <dgm:pt modelId="{1D98AE79-645B-466E-A146-668014716770}" type="sibTrans" cxnId="{963C13DD-3D4C-4AA2-A8E2-14869E59711A}">
      <dgm:prSet/>
      <dgm:spPr/>
      <dgm:t>
        <a:bodyPr/>
        <a:lstStyle/>
        <a:p>
          <a:endParaRPr lang="en-US" sz="2800"/>
        </a:p>
      </dgm:t>
    </dgm:pt>
    <dgm:pt modelId="{E07A3A73-A8F5-4F85-9ABE-ADF9DF67EB85}">
      <dgm:prSet custT="1"/>
      <dgm:spPr/>
      <dgm:t>
        <a:bodyPr/>
        <a:lstStyle/>
        <a:p>
          <a:pPr>
            <a:defRPr b="1"/>
          </a:pPr>
          <a:r>
            <a:rPr lang="en-IN" sz="1800" b="1"/>
            <a:t>Gradient Descent</a:t>
          </a:r>
          <a:r>
            <a:rPr lang="en-IN" sz="1800"/>
            <a:t>: </a:t>
          </a:r>
          <a:endParaRPr lang="en-US" sz="1800"/>
        </a:p>
      </dgm:t>
    </dgm:pt>
    <dgm:pt modelId="{AF962E73-1A50-44E8-84C4-E8CB045F653F}" type="parTrans" cxnId="{4D1A1775-3B33-4C51-BBE6-13CE0872B925}">
      <dgm:prSet/>
      <dgm:spPr/>
      <dgm:t>
        <a:bodyPr/>
        <a:lstStyle/>
        <a:p>
          <a:pPr algn="just"/>
          <a:endParaRPr lang="en-US" sz="4000"/>
        </a:p>
      </dgm:t>
    </dgm:pt>
    <dgm:pt modelId="{99E8AAF8-E26E-4BF4-900F-FED2987DA936}" type="sibTrans" cxnId="{4D1A1775-3B33-4C51-BBE6-13CE0872B925}">
      <dgm:prSet/>
      <dgm:spPr/>
      <dgm:t>
        <a:bodyPr/>
        <a:lstStyle/>
        <a:p>
          <a:endParaRPr lang="en-US" sz="2800"/>
        </a:p>
      </dgm:t>
    </dgm:pt>
    <dgm:pt modelId="{CD3C657A-20A6-4C3D-8CB0-3E72349F7F0C}">
      <dgm:prSet custT="1"/>
      <dgm:spPr/>
      <dgm:t>
        <a:bodyPr/>
        <a:lstStyle/>
        <a:p>
          <a:r>
            <a:rPr lang="en-IN" sz="1800"/>
            <a:t>The model adjusts weights using gradient descent to minimize errors over time.</a:t>
          </a:r>
          <a:endParaRPr lang="en-US" sz="1800"/>
        </a:p>
      </dgm:t>
    </dgm:pt>
    <dgm:pt modelId="{24F09E4F-B0CB-47C5-BCF2-144A24CDD58E}" type="parTrans" cxnId="{628FCF05-E073-4CDE-A360-228E60F67AF6}">
      <dgm:prSet/>
      <dgm:spPr/>
      <dgm:t>
        <a:bodyPr/>
        <a:lstStyle/>
        <a:p>
          <a:pPr algn="just"/>
          <a:endParaRPr lang="en-US" sz="4000"/>
        </a:p>
      </dgm:t>
    </dgm:pt>
    <dgm:pt modelId="{17B92A8E-9BB6-43EA-A6E0-6C724A41964D}" type="sibTrans" cxnId="{628FCF05-E073-4CDE-A360-228E60F67AF6}">
      <dgm:prSet/>
      <dgm:spPr/>
      <dgm:t>
        <a:bodyPr/>
        <a:lstStyle/>
        <a:p>
          <a:endParaRPr lang="en-US" sz="2800"/>
        </a:p>
      </dgm:t>
    </dgm:pt>
    <dgm:pt modelId="{7EDDB3F5-90BD-7847-B259-2ED593298F51}" type="pres">
      <dgm:prSet presAssocID="{52A3F0D9-FA1E-465A-A75E-0EAAA25550F9}" presName="linear" presStyleCnt="0">
        <dgm:presLayoutVars>
          <dgm:dir/>
          <dgm:animLvl val="lvl"/>
          <dgm:resizeHandles val="exact"/>
        </dgm:presLayoutVars>
      </dgm:prSet>
      <dgm:spPr/>
    </dgm:pt>
    <dgm:pt modelId="{E94EB45E-0C07-3F47-83C5-D0F82C010B6E}" type="pres">
      <dgm:prSet presAssocID="{FF1349C7-9C2A-48ED-84C1-7673639EE51C}" presName="parentLin" presStyleCnt="0"/>
      <dgm:spPr/>
    </dgm:pt>
    <dgm:pt modelId="{6B0E84FE-A307-2647-ADA7-F363AE82CB26}" type="pres">
      <dgm:prSet presAssocID="{FF1349C7-9C2A-48ED-84C1-7673639EE51C}" presName="parentLeftMargin" presStyleLbl="node1" presStyleIdx="0" presStyleCnt="2"/>
      <dgm:spPr/>
    </dgm:pt>
    <dgm:pt modelId="{955ACDD9-2F78-B64E-84B1-B71FF8D30D36}" type="pres">
      <dgm:prSet presAssocID="{FF1349C7-9C2A-48ED-84C1-7673639EE51C}" presName="parentText" presStyleLbl="node1" presStyleIdx="0" presStyleCnt="2">
        <dgm:presLayoutVars>
          <dgm:chMax val="0"/>
          <dgm:bulletEnabled val="1"/>
        </dgm:presLayoutVars>
      </dgm:prSet>
      <dgm:spPr/>
    </dgm:pt>
    <dgm:pt modelId="{9FDEC54D-EDBB-5545-B9DD-DB6C3904BC26}" type="pres">
      <dgm:prSet presAssocID="{FF1349C7-9C2A-48ED-84C1-7673639EE51C}" presName="negativeSpace" presStyleCnt="0"/>
      <dgm:spPr/>
    </dgm:pt>
    <dgm:pt modelId="{BA329FDB-769F-A348-8CCA-A9B6E80B95E5}" type="pres">
      <dgm:prSet presAssocID="{FF1349C7-9C2A-48ED-84C1-7673639EE51C}" presName="childText" presStyleLbl="conFgAcc1" presStyleIdx="0" presStyleCnt="2">
        <dgm:presLayoutVars>
          <dgm:bulletEnabled val="1"/>
        </dgm:presLayoutVars>
      </dgm:prSet>
      <dgm:spPr/>
    </dgm:pt>
    <dgm:pt modelId="{9A2CD00B-7B5C-4E40-ADC6-C83239C39772}" type="pres">
      <dgm:prSet presAssocID="{C0590AD3-4224-4617-BB80-7E9473A30131}" presName="spaceBetweenRectangles" presStyleCnt="0"/>
      <dgm:spPr/>
    </dgm:pt>
    <dgm:pt modelId="{C738A6BC-FB3B-AE4F-801A-A14858ED967D}" type="pres">
      <dgm:prSet presAssocID="{E07A3A73-A8F5-4F85-9ABE-ADF9DF67EB85}" presName="parentLin" presStyleCnt="0"/>
      <dgm:spPr/>
    </dgm:pt>
    <dgm:pt modelId="{BEA146D5-95DD-EB49-B466-84BABE26A7FD}" type="pres">
      <dgm:prSet presAssocID="{E07A3A73-A8F5-4F85-9ABE-ADF9DF67EB85}" presName="parentLeftMargin" presStyleLbl="node1" presStyleIdx="0" presStyleCnt="2"/>
      <dgm:spPr/>
    </dgm:pt>
    <dgm:pt modelId="{39ADBBCA-220E-8C4B-B4E3-763AABBC226C}" type="pres">
      <dgm:prSet presAssocID="{E07A3A73-A8F5-4F85-9ABE-ADF9DF67EB85}" presName="parentText" presStyleLbl="node1" presStyleIdx="1" presStyleCnt="2">
        <dgm:presLayoutVars>
          <dgm:chMax val="0"/>
          <dgm:bulletEnabled val="1"/>
        </dgm:presLayoutVars>
      </dgm:prSet>
      <dgm:spPr/>
    </dgm:pt>
    <dgm:pt modelId="{DA4D17DD-7BDA-174F-BCDB-EF5683DCC321}" type="pres">
      <dgm:prSet presAssocID="{E07A3A73-A8F5-4F85-9ABE-ADF9DF67EB85}" presName="negativeSpace" presStyleCnt="0"/>
      <dgm:spPr/>
    </dgm:pt>
    <dgm:pt modelId="{8365430D-D972-4041-ACF2-4384A13105A8}" type="pres">
      <dgm:prSet presAssocID="{E07A3A73-A8F5-4F85-9ABE-ADF9DF67EB85}" presName="childText" presStyleLbl="conFgAcc1" presStyleIdx="1" presStyleCnt="2">
        <dgm:presLayoutVars>
          <dgm:bulletEnabled val="1"/>
        </dgm:presLayoutVars>
      </dgm:prSet>
      <dgm:spPr/>
    </dgm:pt>
  </dgm:ptLst>
  <dgm:cxnLst>
    <dgm:cxn modelId="{628FCF05-E073-4CDE-A360-228E60F67AF6}" srcId="{E07A3A73-A8F5-4F85-9ABE-ADF9DF67EB85}" destId="{CD3C657A-20A6-4C3D-8CB0-3E72349F7F0C}" srcOrd="0" destOrd="0" parTransId="{24F09E4F-B0CB-47C5-BCF2-144A24CDD58E}" sibTransId="{17B92A8E-9BB6-43EA-A6E0-6C724A41964D}"/>
    <dgm:cxn modelId="{6F3B0F2F-0EF5-014A-B68B-54D7C4CEBDAA}" type="presOf" srcId="{A55D0C29-EA11-4A4E-8EC1-4E354B830D8A}" destId="{BA329FDB-769F-A348-8CCA-A9B6E80B95E5}" srcOrd="0" destOrd="0" presId="urn:microsoft.com/office/officeart/2005/8/layout/list1"/>
    <dgm:cxn modelId="{86295B4A-F8F2-4940-9539-54F18DDDEAF3}" type="presOf" srcId="{E07A3A73-A8F5-4F85-9ABE-ADF9DF67EB85}" destId="{BEA146D5-95DD-EB49-B466-84BABE26A7FD}" srcOrd="0" destOrd="0" presId="urn:microsoft.com/office/officeart/2005/8/layout/list1"/>
    <dgm:cxn modelId="{5111A258-FF60-764F-A815-9AE30601B07A}" type="presOf" srcId="{E07A3A73-A8F5-4F85-9ABE-ADF9DF67EB85}" destId="{39ADBBCA-220E-8C4B-B4E3-763AABBC226C}" srcOrd="1" destOrd="0" presId="urn:microsoft.com/office/officeart/2005/8/layout/list1"/>
    <dgm:cxn modelId="{F259FE66-D0DF-0D45-A49E-6CA78535EA0B}" type="presOf" srcId="{FF1349C7-9C2A-48ED-84C1-7673639EE51C}" destId="{955ACDD9-2F78-B64E-84B1-B71FF8D30D36}" srcOrd="1" destOrd="0" presId="urn:microsoft.com/office/officeart/2005/8/layout/list1"/>
    <dgm:cxn modelId="{08B1B969-C1E5-414F-8A2A-5C41C9631B91}" type="presOf" srcId="{52A3F0D9-FA1E-465A-A75E-0EAAA25550F9}" destId="{7EDDB3F5-90BD-7847-B259-2ED593298F51}" srcOrd="0" destOrd="0" presId="urn:microsoft.com/office/officeart/2005/8/layout/list1"/>
    <dgm:cxn modelId="{4D1A1775-3B33-4C51-BBE6-13CE0872B925}" srcId="{52A3F0D9-FA1E-465A-A75E-0EAAA25550F9}" destId="{E07A3A73-A8F5-4F85-9ABE-ADF9DF67EB85}" srcOrd="1" destOrd="0" parTransId="{AF962E73-1A50-44E8-84C4-E8CB045F653F}" sibTransId="{99E8AAF8-E26E-4BF4-900F-FED2987DA936}"/>
    <dgm:cxn modelId="{55445D7E-B576-C948-BE12-7CCCFF49C033}" type="presOf" srcId="{B71E97E2-4D6F-4F19-9299-F4CD25A4C6D5}" destId="{BA329FDB-769F-A348-8CCA-A9B6E80B95E5}" srcOrd="0" destOrd="1" presId="urn:microsoft.com/office/officeart/2005/8/layout/list1"/>
    <dgm:cxn modelId="{F8C492AD-AAED-42E0-AF7F-9017EF09995F}" srcId="{FF1349C7-9C2A-48ED-84C1-7673639EE51C}" destId="{A55D0C29-EA11-4A4E-8EC1-4E354B830D8A}" srcOrd="0" destOrd="0" parTransId="{31CE7FA9-DF91-45B9-86E0-B6137C110B85}" sibTransId="{D5037149-B5FB-483C-8C1A-0ED95CBE6852}"/>
    <dgm:cxn modelId="{7CF817BC-EA09-A94F-9C39-A047F48C22A7}" type="presOf" srcId="{FF1349C7-9C2A-48ED-84C1-7673639EE51C}" destId="{6B0E84FE-A307-2647-ADA7-F363AE82CB26}" srcOrd="0" destOrd="0" presId="urn:microsoft.com/office/officeart/2005/8/layout/list1"/>
    <dgm:cxn modelId="{963C13DD-3D4C-4AA2-A8E2-14869E59711A}" srcId="{FF1349C7-9C2A-48ED-84C1-7673639EE51C}" destId="{B71E97E2-4D6F-4F19-9299-F4CD25A4C6D5}" srcOrd="1" destOrd="0" parTransId="{3681BF09-C857-4A45-B7D9-B63580D6BFB2}" sibTransId="{1D98AE79-645B-466E-A146-668014716770}"/>
    <dgm:cxn modelId="{08F329E0-B3D4-DE40-92F6-A54EA1B42C12}" type="presOf" srcId="{CD3C657A-20A6-4C3D-8CB0-3E72349F7F0C}" destId="{8365430D-D972-4041-ACF2-4384A13105A8}" srcOrd="0" destOrd="0" presId="urn:microsoft.com/office/officeart/2005/8/layout/list1"/>
    <dgm:cxn modelId="{3207EBEE-4988-49EA-8276-79BBE6C98664}" srcId="{52A3F0D9-FA1E-465A-A75E-0EAAA25550F9}" destId="{FF1349C7-9C2A-48ED-84C1-7673639EE51C}" srcOrd="0" destOrd="0" parTransId="{D1CC5B14-201D-44B4-B702-1A1F2E15EE93}" sibTransId="{C0590AD3-4224-4617-BB80-7E9473A30131}"/>
    <dgm:cxn modelId="{F9882039-57BE-C54C-8849-0884B81F9EE8}" type="presParOf" srcId="{7EDDB3F5-90BD-7847-B259-2ED593298F51}" destId="{E94EB45E-0C07-3F47-83C5-D0F82C010B6E}" srcOrd="0" destOrd="0" presId="urn:microsoft.com/office/officeart/2005/8/layout/list1"/>
    <dgm:cxn modelId="{0A3C770E-6548-5749-A6CE-4DB2E7AF4966}" type="presParOf" srcId="{E94EB45E-0C07-3F47-83C5-D0F82C010B6E}" destId="{6B0E84FE-A307-2647-ADA7-F363AE82CB26}" srcOrd="0" destOrd="0" presId="urn:microsoft.com/office/officeart/2005/8/layout/list1"/>
    <dgm:cxn modelId="{F4AB32B6-998C-EA4D-A841-240213CAEF8B}" type="presParOf" srcId="{E94EB45E-0C07-3F47-83C5-D0F82C010B6E}" destId="{955ACDD9-2F78-B64E-84B1-B71FF8D30D36}" srcOrd="1" destOrd="0" presId="urn:microsoft.com/office/officeart/2005/8/layout/list1"/>
    <dgm:cxn modelId="{49619986-E1D8-3943-A872-8C85C04B0BAE}" type="presParOf" srcId="{7EDDB3F5-90BD-7847-B259-2ED593298F51}" destId="{9FDEC54D-EDBB-5545-B9DD-DB6C3904BC26}" srcOrd="1" destOrd="0" presId="urn:microsoft.com/office/officeart/2005/8/layout/list1"/>
    <dgm:cxn modelId="{F270D98D-9081-E84E-8194-B12D13339987}" type="presParOf" srcId="{7EDDB3F5-90BD-7847-B259-2ED593298F51}" destId="{BA329FDB-769F-A348-8CCA-A9B6E80B95E5}" srcOrd="2" destOrd="0" presId="urn:microsoft.com/office/officeart/2005/8/layout/list1"/>
    <dgm:cxn modelId="{39250447-E16D-8946-B14E-E0A2EFA0EE75}" type="presParOf" srcId="{7EDDB3F5-90BD-7847-B259-2ED593298F51}" destId="{9A2CD00B-7B5C-4E40-ADC6-C83239C39772}" srcOrd="3" destOrd="0" presId="urn:microsoft.com/office/officeart/2005/8/layout/list1"/>
    <dgm:cxn modelId="{D5BF4B02-31D8-564F-AD46-6E436276940C}" type="presParOf" srcId="{7EDDB3F5-90BD-7847-B259-2ED593298F51}" destId="{C738A6BC-FB3B-AE4F-801A-A14858ED967D}" srcOrd="4" destOrd="0" presId="urn:microsoft.com/office/officeart/2005/8/layout/list1"/>
    <dgm:cxn modelId="{18E67710-F111-2C49-B1BD-5C4AFE80ABA8}" type="presParOf" srcId="{C738A6BC-FB3B-AE4F-801A-A14858ED967D}" destId="{BEA146D5-95DD-EB49-B466-84BABE26A7FD}" srcOrd="0" destOrd="0" presId="urn:microsoft.com/office/officeart/2005/8/layout/list1"/>
    <dgm:cxn modelId="{D0266B98-5118-624A-B182-1638791D8991}" type="presParOf" srcId="{C738A6BC-FB3B-AE4F-801A-A14858ED967D}" destId="{39ADBBCA-220E-8C4B-B4E3-763AABBC226C}" srcOrd="1" destOrd="0" presId="urn:microsoft.com/office/officeart/2005/8/layout/list1"/>
    <dgm:cxn modelId="{FB724E4D-2437-C743-A649-FEFC49C046DB}" type="presParOf" srcId="{7EDDB3F5-90BD-7847-B259-2ED593298F51}" destId="{DA4D17DD-7BDA-174F-BCDB-EF5683DCC321}" srcOrd="5" destOrd="0" presId="urn:microsoft.com/office/officeart/2005/8/layout/list1"/>
    <dgm:cxn modelId="{305552E9-7878-004F-81D7-34065E3F955E}" type="presParOf" srcId="{7EDDB3F5-90BD-7847-B259-2ED593298F51}" destId="{8365430D-D972-4041-ACF2-4384A13105A8}"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C70A2F2-25CD-43F4-A6A2-E98E9DE3134C}"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A5C9672B-DDAD-4A3B-9833-8DFD439F3556}">
      <dgm:prSet custT="1"/>
      <dgm:spPr/>
      <dgm:t>
        <a:bodyPr/>
        <a:lstStyle/>
        <a:p>
          <a:pPr algn="just">
            <a:lnSpc>
              <a:spcPct val="100000"/>
            </a:lnSpc>
            <a:defRPr b="1"/>
          </a:pPr>
          <a:r>
            <a:rPr lang="en-IN" sz="2800" b="1"/>
            <a:t>Vanishing Gradients</a:t>
          </a:r>
          <a:r>
            <a:rPr lang="en-IN" sz="2800"/>
            <a:t>: </a:t>
          </a:r>
          <a:endParaRPr lang="en-US" sz="2800"/>
        </a:p>
      </dgm:t>
    </dgm:pt>
    <dgm:pt modelId="{A27727F8-C425-48B7-B568-AB2A1D7E14B1}" type="parTrans" cxnId="{0AB2EAC7-7999-45AF-9FFD-6D14A8A34B57}">
      <dgm:prSet/>
      <dgm:spPr/>
      <dgm:t>
        <a:bodyPr/>
        <a:lstStyle/>
        <a:p>
          <a:pPr algn="just"/>
          <a:endParaRPr lang="en-US" sz="2000"/>
        </a:p>
      </dgm:t>
    </dgm:pt>
    <dgm:pt modelId="{7BCAA676-FFAE-45EB-A112-E0B0C27101FC}" type="sibTrans" cxnId="{0AB2EAC7-7999-45AF-9FFD-6D14A8A34B57}">
      <dgm:prSet/>
      <dgm:spPr/>
      <dgm:t>
        <a:bodyPr/>
        <a:lstStyle/>
        <a:p>
          <a:pPr algn="just"/>
          <a:endParaRPr lang="en-US" sz="2000"/>
        </a:p>
      </dgm:t>
    </dgm:pt>
    <dgm:pt modelId="{9504BE72-65F7-40C8-A176-4B2A0226A247}">
      <dgm:prSet custT="1"/>
      <dgm:spPr/>
      <dgm:t>
        <a:bodyPr/>
        <a:lstStyle/>
        <a:p>
          <a:pPr algn="just">
            <a:lnSpc>
              <a:spcPct val="100000"/>
            </a:lnSpc>
          </a:pPr>
          <a:r>
            <a:rPr lang="en-IN" sz="1800"/>
            <a:t>When the gradient becomes too small during backpropagation, weight updates diminish, making it difficult for the model to learn long-term dependencies.</a:t>
          </a:r>
          <a:endParaRPr lang="en-US" sz="1800"/>
        </a:p>
      </dgm:t>
    </dgm:pt>
    <dgm:pt modelId="{5397739C-3ACC-4C25-9FA1-31D88D8C6F68}" type="parTrans" cxnId="{E3D1B0CE-72D9-4A3A-A468-BD87FA37F42A}">
      <dgm:prSet/>
      <dgm:spPr/>
      <dgm:t>
        <a:bodyPr/>
        <a:lstStyle/>
        <a:p>
          <a:pPr algn="just"/>
          <a:endParaRPr lang="en-US" sz="2000"/>
        </a:p>
      </dgm:t>
    </dgm:pt>
    <dgm:pt modelId="{21DA2556-43C7-4500-9535-DB9EAAB3B89F}" type="sibTrans" cxnId="{E3D1B0CE-72D9-4A3A-A468-BD87FA37F42A}">
      <dgm:prSet/>
      <dgm:spPr/>
      <dgm:t>
        <a:bodyPr/>
        <a:lstStyle/>
        <a:p>
          <a:pPr algn="just"/>
          <a:endParaRPr lang="en-US" sz="2000"/>
        </a:p>
      </dgm:t>
    </dgm:pt>
    <dgm:pt modelId="{10A65D75-890E-4303-8EEF-B355A81C3778}">
      <dgm:prSet custT="1"/>
      <dgm:spPr/>
      <dgm:t>
        <a:bodyPr/>
        <a:lstStyle/>
        <a:p>
          <a:pPr algn="just">
            <a:lnSpc>
              <a:spcPct val="100000"/>
            </a:lnSpc>
          </a:pPr>
          <a:r>
            <a:rPr lang="en-IN" sz="1800"/>
            <a:t>This happens because the model forgets older information as the gradient shrinks to near-zero values.</a:t>
          </a:r>
          <a:endParaRPr lang="en-US" sz="1800"/>
        </a:p>
      </dgm:t>
    </dgm:pt>
    <dgm:pt modelId="{8ED6F015-D446-4398-A5F6-BC050A577CD6}" type="parTrans" cxnId="{5325347B-A6CF-4BF9-9958-6E04984720A4}">
      <dgm:prSet/>
      <dgm:spPr/>
      <dgm:t>
        <a:bodyPr/>
        <a:lstStyle/>
        <a:p>
          <a:pPr algn="just"/>
          <a:endParaRPr lang="en-US" sz="2000"/>
        </a:p>
      </dgm:t>
    </dgm:pt>
    <dgm:pt modelId="{FB362440-F9C3-4162-9B51-F57921BB7D1F}" type="sibTrans" cxnId="{5325347B-A6CF-4BF9-9958-6E04984720A4}">
      <dgm:prSet/>
      <dgm:spPr/>
      <dgm:t>
        <a:bodyPr/>
        <a:lstStyle/>
        <a:p>
          <a:pPr algn="just"/>
          <a:endParaRPr lang="en-US" sz="2000"/>
        </a:p>
      </dgm:t>
    </dgm:pt>
    <dgm:pt modelId="{73A2B7A8-118B-40FE-9BCD-D719A7A85E5A}">
      <dgm:prSet custT="1"/>
      <dgm:spPr/>
      <dgm:t>
        <a:bodyPr/>
        <a:lstStyle/>
        <a:p>
          <a:pPr algn="just">
            <a:lnSpc>
              <a:spcPct val="100000"/>
            </a:lnSpc>
            <a:defRPr b="1"/>
          </a:pPr>
          <a:r>
            <a:rPr lang="en-IN" sz="2800" b="1"/>
            <a:t>Exploding Gradients</a:t>
          </a:r>
          <a:r>
            <a:rPr lang="en-IN" sz="2800"/>
            <a:t>: </a:t>
          </a:r>
          <a:endParaRPr lang="en-US" sz="2800"/>
        </a:p>
      </dgm:t>
    </dgm:pt>
    <dgm:pt modelId="{9EF088BE-A721-4793-9219-C9A435125C6F}" type="parTrans" cxnId="{560E0C58-4E57-4AD0-94FE-D72E2AB8CEA2}">
      <dgm:prSet/>
      <dgm:spPr/>
      <dgm:t>
        <a:bodyPr/>
        <a:lstStyle/>
        <a:p>
          <a:pPr algn="just"/>
          <a:endParaRPr lang="en-US" sz="2000"/>
        </a:p>
      </dgm:t>
    </dgm:pt>
    <dgm:pt modelId="{92943208-A42A-4AE6-A326-D9506B7B2769}" type="sibTrans" cxnId="{560E0C58-4E57-4AD0-94FE-D72E2AB8CEA2}">
      <dgm:prSet/>
      <dgm:spPr/>
      <dgm:t>
        <a:bodyPr/>
        <a:lstStyle/>
        <a:p>
          <a:pPr algn="just"/>
          <a:endParaRPr lang="en-US" sz="2000"/>
        </a:p>
      </dgm:t>
    </dgm:pt>
    <dgm:pt modelId="{9A5770C3-6CF5-4F2C-ACA3-61342DC31405}">
      <dgm:prSet custT="1"/>
      <dgm:spPr/>
      <dgm:t>
        <a:bodyPr/>
        <a:lstStyle/>
        <a:p>
          <a:pPr algn="just">
            <a:lnSpc>
              <a:spcPct val="100000"/>
            </a:lnSpc>
          </a:pPr>
          <a:r>
            <a:rPr lang="en-IN" sz="1800"/>
            <a:t>If the gradient becomes too large, it causes instability in the network, making the weights grow excessively, leading to NaN (Not a Number) values. </a:t>
          </a:r>
          <a:endParaRPr lang="en-US" sz="1800"/>
        </a:p>
      </dgm:t>
    </dgm:pt>
    <dgm:pt modelId="{D33DB58F-5538-423E-9125-7368CF1BF53A}" type="parTrans" cxnId="{097D2A46-661E-4795-8D4B-6348D48053D1}">
      <dgm:prSet/>
      <dgm:spPr/>
      <dgm:t>
        <a:bodyPr/>
        <a:lstStyle/>
        <a:p>
          <a:pPr algn="just"/>
          <a:endParaRPr lang="en-US" sz="2000"/>
        </a:p>
      </dgm:t>
    </dgm:pt>
    <dgm:pt modelId="{E866C58E-D341-4506-8D6D-FD0CA5BDBA46}" type="sibTrans" cxnId="{097D2A46-661E-4795-8D4B-6348D48053D1}">
      <dgm:prSet/>
      <dgm:spPr/>
      <dgm:t>
        <a:bodyPr/>
        <a:lstStyle/>
        <a:p>
          <a:pPr algn="just"/>
          <a:endParaRPr lang="en-US" sz="2000"/>
        </a:p>
      </dgm:t>
    </dgm:pt>
    <dgm:pt modelId="{3226F7F3-7E6E-479D-92DB-EB52B44EB6E5}">
      <dgm:prSet custT="1"/>
      <dgm:spPr/>
      <dgm:t>
        <a:bodyPr/>
        <a:lstStyle/>
        <a:p>
          <a:pPr algn="just">
            <a:lnSpc>
              <a:spcPct val="100000"/>
            </a:lnSpc>
          </a:pPr>
          <a:r>
            <a:rPr lang="en-IN" sz="1800"/>
            <a:t>Both vanishing and exploding gradients make training difficult.</a:t>
          </a:r>
          <a:endParaRPr lang="en-US" sz="1800"/>
        </a:p>
      </dgm:t>
    </dgm:pt>
    <dgm:pt modelId="{EF054466-14A3-4C36-BE7B-94BB728FA105}" type="parTrans" cxnId="{A938D24A-437C-40E8-9BEE-E62CE98AD93F}">
      <dgm:prSet/>
      <dgm:spPr/>
      <dgm:t>
        <a:bodyPr/>
        <a:lstStyle/>
        <a:p>
          <a:pPr algn="just"/>
          <a:endParaRPr lang="en-US" sz="2000"/>
        </a:p>
      </dgm:t>
    </dgm:pt>
    <dgm:pt modelId="{19591DF0-C267-4841-869D-87C7AF5744E7}" type="sibTrans" cxnId="{A938D24A-437C-40E8-9BEE-E62CE98AD93F}">
      <dgm:prSet/>
      <dgm:spPr/>
      <dgm:t>
        <a:bodyPr/>
        <a:lstStyle/>
        <a:p>
          <a:pPr algn="just"/>
          <a:endParaRPr lang="en-US" sz="2000"/>
        </a:p>
      </dgm:t>
    </dgm:pt>
    <dgm:pt modelId="{DEDFF7B4-2BBF-4A87-93FC-39A6D2898226}">
      <dgm:prSet custT="1"/>
      <dgm:spPr/>
      <dgm:t>
        <a:bodyPr/>
        <a:lstStyle/>
        <a:p>
          <a:pPr algn="just">
            <a:lnSpc>
              <a:spcPct val="100000"/>
            </a:lnSpc>
            <a:defRPr b="1"/>
          </a:pPr>
          <a:r>
            <a:rPr lang="en-IN" sz="2800" b="1"/>
            <a:t>Solutions</a:t>
          </a:r>
          <a:r>
            <a:rPr lang="en-IN" sz="2800"/>
            <a:t>:</a:t>
          </a:r>
          <a:endParaRPr lang="en-US" sz="2800"/>
        </a:p>
      </dgm:t>
    </dgm:pt>
    <dgm:pt modelId="{BB77B780-BB9D-4404-81CE-6CDC82E3B4A5}" type="parTrans" cxnId="{82E31ED6-7BA5-4E70-BACE-8DDEF4B086F0}">
      <dgm:prSet/>
      <dgm:spPr/>
      <dgm:t>
        <a:bodyPr/>
        <a:lstStyle/>
        <a:p>
          <a:pPr algn="just"/>
          <a:endParaRPr lang="en-US" sz="2000"/>
        </a:p>
      </dgm:t>
    </dgm:pt>
    <dgm:pt modelId="{BE9FE252-D507-4408-B007-C80A0F7711AB}" type="sibTrans" cxnId="{82E31ED6-7BA5-4E70-BACE-8DDEF4B086F0}">
      <dgm:prSet/>
      <dgm:spPr/>
      <dgm:t>
        <a:bodyPr/>
        <a:lstStyle/>
        <a:p>
          <a:pPr algn="just"/>
          <a:endParaRPr lang="en-US" sz="2000"/>
        </a:p>
      </dgm:t>
    </dgm:pt>
    <dgm:pt modelId="{3D4F7FD1-122C-43B2-98A5-3DBFBFD91FAE}">
      <dgm:prSet custT="1"/>
      <dgm:spPr/>
      <dgm:t>
        <a:bodyPr/>
        <a:lstStyle/>
        <a:p>
          <a:pPr algn="just">
            <a:lnSpc>
              <a:spcPct val="100000"/>
            </a:lnSpc>
          </a:pPr>
          <a:r>
            <a:rPr lang="en-IN" sz="1800"/>
            <a:t>Reducing the number of hidden layers can help mitigate exploding/vanishing gradients.</a:t>
          </a:r>
          <a:endParaRPr lang="en-US" sz="1800"/>
        </a:p>
      </dgm:t>
    </dgm:pt>
    <dgm:pt modelId="{2D273F74-CDD0-4AB6-A4C0-BBB601ADA1AA}" type="parTrans" cxnId="{A24658FC-5ED2-4A45-BFAF-0DAAEFFAA9F2}">
      <dgm:prSet/>
      <dgm:spPr/>
      <dgm:t>
        <a:bodyPr/>
        <a:lstStyle/>
        <a:p>
          <a:pPr algn="just"/>
          <a:endParaRPr lang="en-US" sz="2000"/>
        </a:p>
      </dgm:t>
    </dgm:pt>
    <dgm:pt modelId="{5E053FB2-5339-48AD-A610-F5EB5C1A6731}" type="sibTrans" cxnId="{A24658FC-5ED2-4A45-BFAF-0DAAEFFAA9F2}">
      <dgm:prSet/>
      <dgm:spPr/>
      <dgm:t>
        <a:bodyPr/>
        <a:lstStyle/>
        <a:p>
          <a:pPr algn="just"/>
          <a:endParaRPr lang="en-US" sz="2000"/>
        </a:p>
      </dgm:t>
    </dgm:pt>
    <dgm:pt modelId="{56EFFD5F-54E8-443B-B4E0-00033B1F0ADC}">
      <dgm:prSet custT="1"/>
      <dgm:spPr/>
      <dgm:t>
        <a:bodyPr/>
        <a:lstStyle/>
        <a:p>
          <a:pPr algn="just">
            <a:lnSpc>
              <a:spcPct val="100000"/>
            </a:lnSpc>
          </a:pPr>
          <a:r>
            <a:rPr lang="en-IN" sz="1800" b="1"/>
            <a:t>Gradient clipping</a:t>
          </a:r>
          <a:r>
            <a:rPr lang="en-IN" sz="1800"/>
            <a:t> is used to prevent exploding gradients by capping the gradients during backpropagation.</a:t>
          </a:r>
          <a:endParaRPr lang="en-US" sz="1800"/>
        </a:p>
      </dgm:t>
    </dgm:pt>
    <dgm:pt modelId="{1D1973D2-F047-4953-BB6E-DFE308C236FD}" type="parTrans" cxnId="{1116C906-F5EF-41E4-87CB-EA77F92261A9}">
      <dgm:prSet/>
      <dgm:spPr/>
      <dgm:t>
        <a:bodyPr/>
        <a:lstStyle/>
        <a:p>
          <a:pPr algn="just"/>
          <a:endParaRPr lang="en-US" sz="2000"/>
        </a:p>
      </dgm:t>
    </dgm:pt>
    <dgm:pt modelId="{B2C364E8-0887-437B-8E05-8B3B2C89FA1A}" type="sibTrans" cxnId="{1116C906-F5EF-41E4-87CB-EA77F92261A9}">
      <dgm:prSet/>
      <dgm:spPr/>
      <dgm:t>
        <a:bodyPr/>
        <a:lstStyle/>
        <a:p>
          <a:pPr algn="just"/>
          <a:endParaRPr lang="en-US" sz="2000"/>
        </a:p>
      </dgm:t>
    </dgm:pt>
    <dgm:pt modelId="{97EE760E-30BF-4133-9A57-86A8246C383A}" type="pres">
      <dgm:prSet presAssocID="{5C70A2F2-25CD-43F4-A6A2-E98E9DE3134C}" presName="root" presStyleCnt="0">
        <dgm:presLayoutVars>
          <dgm:dir/>
          <dgm:resizeHandles val="exact"/>
        </dgm:presLayoutVars>
      </dgm:prSet>
      <dgm:spPr/>
    </dgm:pt>
    <dgm:pt modelId="{EE254F0B-4DEB-4A6F-A324-BFFABB7BB2F0}" type="pres">
      <dgm:prSet presAssocID="{A5C9672B-DDAD-4A3B-9833-8DFD439F3556}" presName="compNode" presStyleCnt="0"/>
      <dgm:spPr/>
    </dgm:pt>
    <dgm:pt modelId="{7F8B4404-C2AD-4975-94FD-25949864A40A}" type="pres">
      <dgm:prSet presAssocID="{A5C9672B-DDAD-4A3B-9833-8DFD439F355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ransfer"/>
        </a:ext>
      </dgm:extLst>
    </dgm:pt>
    <dgm:pt modelId="{1802AE46-4AE1-4F33-AFF3-EEDB2000CDE3}" type="pres">
      <dgm:prSet presAssocID="{A5C9672B-DDAD-4A3B-9833-8DFD439F3556}" presName="iconSpace" presStyleCnt="0"/>
      <dgm:spPr/>
    </dgm:pt>
    <dgm:pt modelId="{735F583E-E4AA-4DF3-92E5-618457F08CF5}" type="pres">
      <dgm:prSet presAssocID="{A5C9672B-DDAD-4A3B-9833-8DFD439F3556}" presName="parTx" presStyleLbl="revTx" presStyleIdx="0" presStyleCnt="6">
        <dgm:presLayoutVars>
          <dgm:chMax val="0"/>
          <dgm:chPref val="0"/>
        </dgm:presLayoutVars>
      </dgm:prSet>
      <dgm:spPr/>
    </dgm:pt>
    <dgm:pt modelId="{D551E71C-AC6E-4993-A5B2-1413CEDF25D9}" type="pres">
      <dgm:prSet presAssocID="{A5C9672B-DDAD-4A3B-9833-8DFD439F3556}" presName="txSpace" presStyleCnt="0"/>
      <dgm:spPr/>
    </dgm:pt>
    <dgm:pt modelId="{571408D9-63A1-41C6-BDAA-82A20A139ADE}" type="pres">
      <dgm:prSet presAssocID="{A5C9672B-DDAD-4A3B-9833-8DFD439F3556}" presName="desTx" presStyleLbl="revTx" presStyleIdx="1" presStyleCnt="6">
        <dgm:presLayoutVars/>
      </dgm:prSet>
      <dgm:spPr/>
    </dgm:pt>
    <dgm:pt modelId="{D5B98A9E-7070-4463-8CFC-F57BF147E26C}" type="pres">
      <dgm:prSet presAssocID="{7BCAA676-FFAE-45EB-A112-E0B0C27101FC}" presName="sibTrans" presStyleCnt="0"/>
      <dgm:spPr/>
    </dgm:pt>
    <dgm:pt modelId="{1D1B9725-17B3-45EE-B22C-F24C3DD50D42}" type="pres">
      <dgm:prSet presAssocID="{73A2B7A8-118B-40FE-9BCD-D719A7A85E5A}" presName="compNode" presStyleCnt="0"/>
      <dgm:spPr/>
    </dgm:pt>
    <dgm:pt modelId="{166B86F5-7D29-4272-A57E-20E2F4C02A95}" type="pres">
      <dgm:prSet presAssocID="{73A2B7A8-118B-40FE-9BCD-D719A7A85E5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idge scene"/>
        </a:ext>
      </dgm:extLst>
    </dgm:pt>
    <dgm:pt modelId="{2DD232B7-C79C-404E-813C-410D9FFB13A4}" type="pres">
      <dgm:prSet presAssocID="{73A2B7A8-118B-40FE-9BCD-D719A7A85E5A}" presName="iconSpace" presStyleCnt="0"/>
      <dgm:spPr/>
    </dgm:pt>
    <dgm:pt modelId="{A2932F47-BB91-4C2A-948B-254B8731B6A9}" type="pres">
      <dgm:prSet presAssocID="{73A2B7A8-118B-40FE-9BCD-D719A7A85E5A}" presName="parTx" presStyleLbl="revTx" presStyleIdx="2" presStyleCnt="6">
        <dgm:presLayoutVars>
          <dgm:chMax val="0"/>
          <dgm:chPref val="0"/>
        </dgm:presLayoutVars>
      </dgm:prSet>
      <dgm:spPr/>
    </dgm:pt>
    <dgm:pt modelId="{30723304-C693-49E7-81DC-DA9404E20D72}" type="pres">
      <dgm:prSet presAssocID="{73A2B7A8-118B-40FE-9BCD-D719A7A85E5A}" presName="txSpace" presStyleCnt="0"/>
      <dgm:spPr/>
    </dgm:pt>
    <dgm:pt modelId="{EEE6AFBD-2E82-4F22-8F5D-867CEFD55EE0}" type="pres">
      <dgm:prSet presAssocID="{73A2B7A8-118B-40FE-9BCD-D719A7A85E5A}" presName="desTx" presStyleLbl="revTx" presStyleIdx="3" presStyleCnt="6">
        <dgm:presLayoutVars/>
      </dgm:prSet>
      <dgm:spPr/>
    </dgm:pt>
    <dgm:pt modelId="{9812B997-BF7B-4001-9607-0828AD0826B8}" type="pres">
      <dgm:prSet presAssocID="{92943208-A42A-4AE6-A326-D9506B7B2769}" presName="sibTrans" presStyleCnt="0"/>
      <dgm:spPr/>
    </dgm:pt>
    <dgm:pt modelId="{D8809142-EEC9-4140-9255-366F0EDDE951}" type="pres">
      <dgm:prSet presAssocID="{DEDFF7B4-2BBF-4A87-93FC-39A6D2898226}" presName="compNode" presStyleCnt="0"/>
      <dgm:spPr/>
    </dgm:pt>
    <dgm:pt modelId="{09DD9A21-4F07-46FD-B7DA-B4882DAD215D}" type="pres">
      <dgm:prSet presAssocID="{DEDFF7B4-2BBF-4A87-93FC-39A6D289822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xplosion"/>
        </a:ext>
      </dgm:extLst>
    </dgm:pt>
    <dgm:pt modelId="{540B2C15-6716-434D-A8F7-BFEA358EEE51}" type="pres">
      <dgm:prSet presAssocID="{DEDFF7B4-2BBF-4A87-93FC-39A6D2898226}" presName="iconSpace" presStyleCnt="0"/>
      <dgm:spPr/>
    </dgm:pt>
    <dgm:pt modelId="{BF54DD5E-A43B-4A74-A6CA-377CE95B4682}" type="pres">
      <dgm:prSet presAssocID="{DEDFF7B4-2BBF-4A87-93FC-39A6D2898226}" presName="parTx" presStyleLbl="revTx" presStyleIdx="4" presStyleCnt="6">
        <dgm:presLayoutVars>
          <dgm:chMax val="0"/>
          <dgm:chPref val="0"/>
        </dgm:presLayoutVars>
      </dgm:prSet>
      <dgm:spPr/>
    </dgm:pt>
    <dgm:pt modelId="{3568C46D-A9AA-4D5E-BFA1-E36921616B67}" type="pres">
      <dgm:prSet presAssocID="{DEDFF7B4-2BBF-4A87-93FC-39A6D2898226}" presName="txSpace" presStyleCnt="0"/>
      <dgm:spPr/>
    </dgm:pt>
    <dgm:pt modelId="{63CEBE5B-51B6-4A4A-874F-6D90DBABC71F}" type="pres">
      <dgm:prSet presAssocID="{DEDFF7B4-2BBF-4A87-93FC-39A6D2898226}" presName="desTx" presStyleLbl="revTx" presStyleIdx="5" presStyleCnt="6">
        <dgm:presLayoutVars/>
      </dgm:prSet>
      <dgm:spPr/>
    </dgm:pt>
  </dgm:ptLst>
  <dgm:cxnLst>
    <dgm:cxn modelId="{1116C906-F5EF-41E4-87CB-EA77F92261A9}" srcId="{DEDFF7B4-2BBF-4A87-93FC-39A6D2898226}" destId="{56EFFD5F-54E8-443B-B4E0-00033B1F0ADC}" srcOrd="1" destOrd="0" parTransId="{1D1973D2-F047-4953-BB6E-DFE308C236FD}" sibTransId="{B2C364E8-0887-437B-8E05-8B3B2C89FA1A}"/>
    <dgm:cxn modelId="{BB978B18-0A14-436F-BE50-CFE1B1EB6E92}" type="presOf" srcId="{3D4F7FD1-122C-43B2-98A5-3DBFBFD91FAE}" destId="{63CEBE5B-51B6-4A4A-874F-6D90DBABC71F}" srcOrd="0" destOrd="0" presId="urn:microsoft.com/office/officeart/2018/2/layout/IconLabelDescriptionList"/>
    <dgm:cxn modelId="{5677A226-2553-4657-9B75-3E88EA001250}" type="presOf" srcId="{DEDFF7B4-2BBF-4A87-93FC-39A6D2898226}" destId="{BF54DD5E-A43B-4A74-A6CA-377CE95B4682}" srcOrd="0" destOrd="0" presId="urn:microsoft.com/office/officeart/2018/2/layout/IconLabelDescriptionList"/>
    <dgm:cxn modelId="{097D2A46-661E-4795-8D4B-6348D48053D1}" srcId="{73A2B7A8-118B-40FE-9BCD-D719A7A85E5A}" destId="{9A5770C3-6CF5-4F2C-ACA3-61342DC31405}" srcOrd="0" destOrd="0" parTransId="{D33DB58F-5538-423E-9125-7368CF1BF53A}" sibTransId="{E866C58E-D341-4506-8D6D-FD0CA5BDBA46}"/>
    <dgm:cxn modelId="{A938D24A-437C-40E8-9BEE-E62CE98AD93F}" srcId="{73A2B7A8-118B-40FE-9BCD-D719A7A85E5A}" destId="{3226F7F3-7E6E-479D-92DB-EB52B44EB6E5}" srcOrd="1" destOrd="0" parTransId="{EF054466-14A3-4C36-BE7B-94BB728FA105}" sibTransId="{19591DF0-C267-4841-869D-87C7AF5744E7}"/>
    <dgm:cxn modelId="{560E0C58-4E57-4AD0-94FE-D72E2AB8CEA2}" srcId="{5C70A2F2-25CD-43F4-A6A2-E98E9DE3134C}" destId="{73A2B7A8-118B-40FE-9BCD-D719A7A85E5A}" srcOrd="1" destOrd="0" parTransId="{9EF088BE-A721-4793-9219-C9A435125C6F}" sibTransId="{92943208-A42A-4AE6-A326-D9506B7B2769}"/>
    <dgm:cxn modelId="{AF00576B-DD9F-4875-901C-3D8725884229}" type="presOf" srcId="{A5C9672B-DDAD-4A3B-9833-8DFD439F3556}" destId="{735F583E-E4AA-4DF3-92E5-618457F08CF5}" srcOrd="0" destOrd="0" presId="urn:microsoft.com/office/officeart/2018/2/layout/IconLabelDescriptionList"/>
    <dgm:cxn modelId="{37B17475-132C-481E-92F7-B41775BAA938}" type="presOf" srcId="{10A65D75-890E-4303-8EEF-B355A81C3778}" destId="{571408D9-63A1-41C6-BDAA-82A20A139ADE}" srcOrd="0" destOrd="1" presId="urn:microsoft.com/office/officeart/2018/2/layout/IconLabelDescriptionList"/>
    <dgm:cxn modelId="{5325347B-A6CF-4BF9-9958-6E04984720A4}" srcId="{A5C9672B-DDAD-4A3B-9833-8DFD439F3556}" destId="{10A65D75-890E-4303-8EEF-B355A81C3778}" srcOrd="1" destOrd="0" parTransId="{8ED6F015-D446-4398-A5F6-BC050A577CD6}" sibTransId="{FB362440-F9C3-4162-9B51-F57921BB7D1F}"/>
    <dgm:cxn modelId="{B59BBF9A-40BD-486A-8899-21B6EF7B91C6}" type="presOf" srcId="{5C70A2F2-25CD-43F4-A6A2-E98E9DE3134C}" destId="{97EE760E-30BF-4133-9A57-86A8246C383A}" srcOrd="0" destOrd="0" presId="urn:microsoft.com/office/officeart/2018/2/layout/IconLabelDescriptionList"/>
    <dgm:cxn modelId="{902412A8-8EC8-4E65-91A1-4D4B85CA6776}" type="presOf" srcId="{56EFFD5F-54E8-443B-B4E0-00033B1F0ADC}" destId="{63CEBE5B-51B6-4A4A-874F-6D90DBABC71F}" srcOrd="0" destOrd="1" presId="urn:microsoft.com/office/officeart/2018/2/layout/IconLabelDescriptionList"/>
    <dgm:cxn modelId="{D70AF6B3-13FB-48A8-91C3-FA02647133E4}" type="presOf" srcId="{73A2B7A8-118B-40FE-9BCD-D719A7A85E5A}" destId="{A2932F47-BB91-4C2A-948B-254B8731B6A9}" srcOrd="0" destOrd="0" presId="urn:microsoft.com/office/officeart/2018/2/layout/IconLabelDescriptionList"/>
    <dgm:cxn modelId="{0AB2EAC7-7999-45AF-9FFD-6D14A8A34B57}" srcId="{5C70A2F2-25CD-43F4-A6A2-E98E9DE3134C}" destId="{A5C9672B-DDAD-4A3B-9833-8DFD439F3556}" srcOrd="0" destOrd="0" parTransId="{A27727F8-C425-48B7-B568-AB2A1D7E14B1}" sibTransId="{7BCAA676-FFAE-45EB-A112-E0B0C27101FC}"/>
    <dgm:cxn modelId="{E3D1B0CE-72D9-4A3A-A468-BD87FA37F42A}" srcId="{A5C9672B-DDAD-4A3B-9833-8DFD439F3556}" destId="{9504BE72-65F7-40C8-A176-4B2A0226A247}" srcOrd="0" destOrd="0" parTransId="{5397739C-3ACC-4C25-9FA1-31D88D8C6F68}" sibTransId="{21DA2556-43C7-4500-9535-DB9EAAB3B89F}"/>
    <dgm:cxn modelId="{82E31ED6-7BA5-4E70-BACE-8DDEF4B086F0}" srcId="{5C70A2F2-25CD-43F4-A6A2-E98E9DE3134C}" destId="{DEDFF7B4-2BBF-4A87-93FC-39A6D2898226}" srcOrd="2" destOrd="0" parTransId="{BB77B780-BB9D-4404-81CE-6CDC82E3B4A5}" sibTransId="{BE9FE252-D507-4408-B007-C80A0F7711AB}"/>
    <dgm:cxn modelId="{5A4F8FDD-4585-4197-A021-319D68255008}" type="presOf" srcId="{3226F7F3-7E6E-479D-92DB-EB52B44EB6E5}" destId="{EEE6AFBD-2E82-4F22-8F5D-867CEFD55EE0}" srcOrd="0" destOrd="1" presId="urn:microsoft.com/office/officeart/2018/2/layout/IconLabelDescriptionList"/>
    <dgm:cxn modelId="{1BCF92E8-81B0-43A9-8A95-9C2E87360742}" type="presOf" srcId="{9A5770C3-6CF5-4F2C-ACA3-61342DC31405}" destId="{EEE6AFBD-2E82-4F22-8F5D-867CEFD55EE0}" srcOrd="0" destOrd="0" presId="urn:microsoft.com/office/officeart/2018/2/layout/IconLabelDescriptionList"/>
    <dgm:cxn modelId="{A24658FC-5ED2-4A45-BFAF-0DAAEFFAA9F2}" srcId="{DEDFF7B4-2BBF-4A87-93FC-39A6D2898226}" destId="{3D4F7FD1-122C-43B2-98A5-3DBFBFD91FAE}" srcOrd="0" destOrd="0" parTransId="{2D273F74-CDD0-4AB6-A4C0-BBB601ADA1AA}" sibTransId="{5E053FB2-5339-48AD-A610-F5EB5C1A6731}"/>
    <dgm:cxn modelId="{BE61A6FF-C89F-4747-BBD1-7ADEE3DAE97C}" type="presOf" srcId="{9504BE72-65F7-40C8-A176-4B2A0226A247}" destId="{571408D9-63A1-41C6-BDAA-82A20A139ADE}" srcOrd="0" destOrd="0" presId="urn:microsoft.com/office/officeart/2018/2/layout/IconLabelDescriptionList"/>
    <dgm:cxn modelId="{9352E251-BD46-4FB3-9960-ADD36B4A3875}" type="presParOf" srcId="{97EE760E-30BF-4133-9A57-86A8246C383A}" destId="{EE254F0B-4DEB-4A6F-A324-BFFABB7BB2F0}" srcOrd="0" destOrd="0" presId="urn:microsoft.com/office/officeart/2018/2/layout/IconLabelDescriptionList"/>
    <dgm:cxn modelId="{E5F8195E-5BE0-461E-AC49-AEAFF959FE4B}" type="presParOf" srcId="{EE254F0B-4DEB-4A6F-A324-BFFABB7BB2F0}" destId="{7F8B4404-C2AD-4975-94FD-25949864A40A}" srcOrd="0" destOrd="0" presId="urn:microsoft.com/office/officeart/2018/2/layout/IconLabelDescriptionList"/>
    <dgm:cxn modelId="{F419BB4D-3EA0-4BD4-95D8-B863CAB2AC72}" type="presParOf" srcId="{EE254F0B-4DEB-4A6F-A324-BFFABB7BB2F0}" destId="{1802AE46-4AE1-4F33-AFF3-EEDB2000CDE3}" srcOrd="1" destOrd="0" presId="urn:microsoft.com/office/officeart/2018/2/layout/IconLabelDescriptionList"/>
    <dgm:cxn modelId="{E561855E-16D8-4938-9804-9BE0606063FD}" type="presParOf" srcId="{EE254F0B-4DEB-4A6F-A324-BFFABB7BB2F0}" destId="{735F583E-E4AA-4DF3-92E5-618457F08CF5}" srcOrd="2" destOrd="0" presId="urn:microsoft.com/office/officeart/2018/2/layout/IconLabelDescriptionList"/>
    <dgm:cxn modelId="{036445CF-649F-4385-93F9-8FE49F1322E8}" type="presParOf" srcId="{EE254F0B-4DEB-4A6F-A324-BFFABB7BB2F0}" destId="{D551E71C-AC6E-4993-A5B2-1413CEDF25D9}" srcOrd="3" destOrd="0" presId="urn:microsoft.com/office/officeart/2018/2/layout/IconLabelDescriptionList"/>
    <dgm:cxn modelId="{A1AF2EFB-32D4-40F2-A1B6-62DD440C67DC}" type="presParOf" srcId="{EE254F0B-4DEB-4A6F-A324-BFFABB7BB2F0}" destId="{571408D9-63A1-41C6-BDAA-82A20A139ADE}" srcOrd="4" destOrd="0" presId="urn:microsoft.com/office/officeart/2018/2/layout/IconLabelDescriptionList"/>
    <dgm:cxn modelId="{B250938B-61C4-47BB-ACA2-8D2D6A065D28}" type="presParOf" srcId="{97EE760E-30BF-4133-9A57-86A8246C383A}" destId="{D5B98A9E-7070-4463-8CFC-F57BF147E26C}" srcOrd="1" destOrd="0" presId="urn:microsoft.com/office/officeart/2018/2/layout/IconLabelDescriptionList"/>
    <dgm:cxn modelId="{A8AA1311-F1AA-4B6E-BC43-421CC056F2C6}" type="presParOf" srcId="{97EE760E-30BF-4133-9A57-86A8246C383A}" destId="{1D1B9725-17B3-45EE-B22C-F24C3DD50D42}" srcOrd="2" destOrd="0" presId="urn:microsoft.com/office/officeart/2018/2/layout/IconLabelDescriptionList"/>
    <dgm:cxn modelId="{BCFBB7D5-60A9-4D73-BE66-83212927296F}" type="presParOf" srcId="{1D1B9725-17B3-45EE-B22C-F24C3DD50D42}" destId="{166B86F5-7D29-4272-A57E-20E2F4C02A95}" srcOrd="0" destOrd="0" presId="urn:microsoft.com/office/officeart/2018/2/layout/IconLabelDescriptionList"/>
    <dgm:cxn modelId="{F799756C-C56F-4951-9211-99BCE77F2F32}" type="presParOf" srcId="{1D1B9725-17B3-45EE-B22C-F24C3DD50D42}" destId="{2DD232B7-C79C-404E-813C-410D9FFB13A4}" srcOrd="1" destOrd="0" presId="urn:microsoft.com/office/officeart/2018/2/layout/IconLabelDescriptionList"/>
    <dgm:cxn modelId="{630AF325-ECFD-40C3-BAFA-9074ADDB15EC}" type="presParOf" srcId="{1D1B9725-17B3-45EE-B22C-F24C3DD50D42}" destId="{A2932F47-BB91-4C2A-948B-254B8731B6A9}" srcOrd="2" destOrd="0" presId="urn:microsoft.com/office/officeart/2018/2/layout/IconLabelDescriptionList"/>
    <dgm:cxn modelId="{C7ECDEEC-F8EA-4014-AF51-B234142F361F}" type="presParOf" srcId="{1D1B9725-17B3-45EE-B22C-F24C3DD50D42}" destId="{30723304-C693-49E7-81DC-DA9404E20D72}" srcOrd="3" destOrd="0" presId="urn:microsoft.com/office/officeart/2018/2/layout/IconLabelDescriptionList"/>
    <dgm:cxn modelId="{6D27F9C4-4859-417A-800C-EEB468F3BB0D}" type="presParOf" srcId="{1D1B9725-17B3-45EE-B22C-F24C3DD50D42}" destId="{EEE6AFBD-2E82-4F22-8F5D-867CEFD55EE0}" srcOrd="4" destOrd="0" presId="urn:microsoft.com/office/officeart/2018/2/layout/IconLabelDescriptionList"/>
    <dgm:cxn modelId="{B5F7D398-91FE-4AF8-8D04-4AB30491FCEE}" type="presParOf" srcId="{97EE760E-30BF-4133-9A57-86A8246C383A}" destId="{9812B997-BF7B-4001-9607-0828AD0826B8}" srcOrd="3" destOrd="0" presId="urn:microsoft.com/office/officeart/2018/2/layout/IconLabelDescriptionList"/>
    <dgm:cxn modelId="{6ADDAC60-1199-47B0-89A9-E1608BD11F0C}" type="presParOf" srcId="{97EE760E-30BF-4133-9A57-86A8246C383A}" destId="{D8809142-EEC9-4140-9255-366F0EDDE951}" srcOrd="4" destOrd="0" presId="urn:microsoft.com/office/officeart/2018/2/layout/IconLabelDescriptionList"/>
    <dgm:cxn modelId="{6D9B07B1-2646-4950-A717-C7780BA92922}" type="presParOf" srcId="{D8809142-EEC9-4140-9255-366F0EDDE951}" destId="{09DD9A21-4F07-46FD-B7DA-B4882DAD215D}" srcOrd="0" destOrd="0" presId="urn:microsoft.com/office/officeart/2018/2/layout/IconLabelDescriptionList"/>
    <dgm:cxn modelId="{696E86D4-EF55-4FAD-85BF-70592126A4F0}" type="presParOf" srcId="{D8809142-EEC9-4140-9255-366F0EDDE951}" destId="{540B2C15-6716-434D-A8F7-BFEA358EEE51}" srcOrd="1" destOrd="0" presId="urn:microsoft.com/office/officeart/2018/2/layout/IconLabelDescriptionList"/>
    <dgm:cxn modelId="{9AB702B2-058A-46E6-BA93-CEB15EF0F3F3}" type="presParOf" srcId="{D8809142-EEC9-4140-9255-366F0EDDE951}" destId="{BF54DD5E-A43B-4A74-A6CA-377CE95B4682}" srcOrd="2" destOrd="0" presId="urn:microsoft.com/office/officeart/2018/2/layout/IconLabelDescriptionList"/>
    <dgm:cxn modelId="{265934AF-7D54-4F6B-BF3C-91AB3DEDF2DF}" type="presParOf" srcId="{D8809142-EEC9-4140-9255-366F0EDDE951}" destId="{3568C46D-A9AA-4D5E-BFA1-E36921616B67}" srcOrd="3" destOrd="0" presId="urn:microsoft.com/office/officeart/2018/2/layout/IconLabelDescriptionList"/>
    <dgm:cxn modelId="{D1EC75A1-1889-4FDC-A7E6-DC2E709E86CF}" type="presParOf" srcId="{D8809142-EEC9-4140-9255-366F0EDDE951}" destId="{63CEBE5B-51B6-4A4A-874F-6D90DBABC71F}"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8802B2F-B843-4FEF-B039-0339BA4380B4}"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E00EDD0-F63E-4034-A2C3-29866778B86A}">
      <dgm:prSet/>
      <dgm:spPr/>
      <dgm:t>
        <a:bodyPr/>
        <a:lstStyle/>
        <a:p>
          <a:pPr>
            <a:defRPr b="1"/>
          </a:pPr>
          <a:r>
            <a:rPr lang="en-IN" b="1"/>
            <a:t>Long Short-Term Memory (LSTM)</a:t>
          </a:r>
          <a:r>
            <a:rPr lang="en-IN"/>
            <a:t>: </a:t>
          </a:r>
          <a:endParaRPr lang="en-US"/>
        </a:p>
      </dgm:t>
    </dgm:pt>
    <dgm:pt modelId="{218A3075-F8AB-441C-BF27-C20B51274025}" type="parTrans" cxnId="{89C59D15-242B-4D27-B845-B3D61A36CB1F}">
      <dgm:prSet/>
      <dgm:spPr/>
      <dgm:t>
        <a:bodyPr/>
        <a:lstStyle/>
        <a:p>
          <a:endParaRPr lang="en-US"/>
        </a:p>
      </dgm:t>
    </dgm:pt>
    <dgm:pt modelId="{47095B70-B23C-4475-8A7E-590CDFC053D9}" type="sibTrans" cxnId="{89C59D15-242B-4D27-B845-B3D61A36CB1F}">
      <dgm:prSet/>
      <dgm:spPr/>
      <dgm:t>
        <a:bodyPr/>
        <a:lstStyle/>
        <a:p>
          <a:endParaRPr lang="en-US"/>
        </a:p>
      </dgm:t>
    </dgm:pt>
    <dgm:pt modelId="{2046D56B-D6E4-45D6-855C-8F86989D346A}">
      <dgm:prSet/>
      <dgm:spPr/>
      <dgm:t>
        <a:bodyPr/>
        <a:lstStyle/>
        <a:p>
          <a:r>
            <a:rPr lang="en-IN"/>
            <a:t>LSTM is an improved version of RNNs designed to overcome the vanishing gradient problem. </a:t>
          </a:r>
          <a:endParaRPr lang="en-US"/>
        </a:p>
      </dgm:t>
    </dgm:pt>
    <dgm:pt modelId="{BBA08CFA-6F95-47B4-A2F9-3C2B8B2EF5E2}" type="parTrans" cxnId="{A1C0DA56-16A9-4A1F-A5E7-2C401A6F0D85}">
      <dgm:prSet/>
      <dgm:spPr/>
      <dgm:t>
        <a:bodyPr/>
        <a:lstStyle/>
        <a:p>
          <a:endParaRPr lang="en-US"/>
        </a:p>
      </dgm:t>
    </dgm:pt>
    <dgm:pt modelId="{1667AA66-F3DD-4507-A8D8-605122DCA700}" type="sibTrans" cxnId="{A1C0DA56-16A9-4A1F-A5E7-2C401A6F0D85}">
      <dgm:prSet/>
      <dgm:spPr/>
      <dgm:t>
        <a:bodyPr/>
        <a:lstStyle/>
        <a:p>
          <a:endParaRPr lang="en-US"/>
        </a:p>
      </dgm:t>
    </dgm:pt>
    <dgm:pt modelId="{04C632F0-E6CF-4A0B-B3BC-64CF233656C0}">
      <dgm:prSet/>
      <dgm:spPr/>
      <dgm:t>
        <a:bodyPr/>
        <a:lstStyle/>
        <a:p>
          <a:r>
            <a:rPr lang="en-IN"/>
            <a:t>It uses memory cells and gates (input, forget, and output gates) to learn and retain longer-term dependencies, making it suitable for more complex tasks.</a:t>
          </a:r>
          <a:endParaRPr lang="en-US"/>
        </a:p>
      </dgm:t>
    </dgm:pt>
    <dgm:pt modelId="{7A837466-48C2-41F9-9D13-A5B609E9F308}" type="parTrans" cxnId="{75C29DDA-211B-4E00-BBC3-E9E1D919C147}">
      <dgm:prSet/>
      <dgm:spPr/>
      <dgm:t>
        <a:bodyPr/>
        <a:lstStyle/>
        <a:p>
          <a:endParaRPr lang="en-US"/>
        </a:p>
      </dgm:t>
    </dgm:pt>
    <dgm:pt modelId="{07B71D88-5AF1-42AA-87E8-5B3261B1D631}" type="sibTrans" cxnId="{75C29DDA-211B-4E00-BBC3-E9E1D919C147}">
      <dgm:prSet/>
      <dgm:spPr/>
      <dgm:t>
        <a:bodyPr/>
        <a:lstStyle/>
        <a:p>
          <a:endParaRPr lang="en-US"/>
        </a:p>
      </dgm:t>
    </dgm:pt>
    <dgm:pt modelId="{CE9A2B96-4699-4A5D-AFCA-732389423C82}">
      <dgm:prSet/>
      <dgm:spPr/>
      <dgm:t>
        <a:bodyPr/>
        <a:lstStyle/>
        <a:p>
          <a:pPr>
            <a:defRPr b="1"/>
          </a:pPr>
          <a:r>
            <a:rPr lang="en-IN" b="1"/>
            <a:t>Gated Recurrent Units (GRU)</a:t>
          </a:r>
          <a:r>
            <a:rPr lang="en-IN"/>
            <a:t>: </a:t>
          </a:r>
          <a:endParaRPr lang="en-US"/>
        </a:p>
      </dgm:t>
    </dgm:pt>
    <dgm:pt modelId="{CB9F2D03-BBF6-49B5-9B76-58E8ACD6D229}" type="parTrans" cxnId="{0877587B-5F23-4B26-8210-2287E5BD09B6}">
      <dgm:prSet/>
      <dgm:spPr/>
      <dgm:t>
        <a:bodyPr/>
        <a:lstStyle/>
        <a:p>
          <a:endParaRPr lang="en-US"/>
        </a:p>
      </dgm:t>
    </dgm:pt>
    <dgm:pt modelId="{61AAF2BA-C3FC-4865-A446-13AC4AC0E22D}" type="sibTrans" cxnId="{0877587B-5F23-4B26-8210-2287E5BD09B6}">
      <dgm:prSet/>
      <dgm:spPr/>
      <dgm:t>
        <a:bodyPr/>
        <a:lstStyle/>
        <a:p>
          <a:endParaRPr lang="en-US"/>
        </a:p>
      </dgm:t>
    </dgm:pt>
    <dgm:pt modelId="{FC0AB0BA-DDE3-4D4B-A16B-D5C972520BCC}">
      <dgm:prSet/>
      <dgm:spPr/>
      <dgm:t>
        <a:bodyPr/>
        <a:lstStyle/>
        <a:p>
          <a:r>
            <a:rPr lang="en-IN"/>
            <a:t>A simplified variant of LSTM, GRU also solves the vanishing gradient problem while using fewer gates than LSTM, making it more efficient.</a:t>
          </a:r>
          <a:endParaRPr lang="en-US"/>
        </a:p>
      </dgm:t>
    </dgm:pt>
    <dgm:pt modelId="{57FEBE87-790D-41D9-AD1B-A83D238EEA05}" type="parTrans" cxnId="{A14A7CE5-13F3-4DF4-9C44-EE542F26A461}">
      <dgm:prSet/>
      <dgm:spPr/>
      <dgm:t>
        <a:bodyPr/>
        <a:lstStyle/>
        <a:p>
          <a:endParaRPr lang="en-US"/>
        </a:p>
      </dgm:t>
    </dgm:pt>
    <dgm:pt modelId="{C71EDC12-42F8-48FD-80F1-E8E82138D8CD}" type="sibTrans" cxnId="{A14A7CE5-13F3-4DF4-9C44-EE542F26A461}">
      <dgm:prSet/>
      <dgm:spPr/>
      <dgm:t>
        <a:bodyPr/>
        <a:lstStyle/>
        <a:p>
          <a:endParaRPr lang="en-US"/>
        </a:p>
      </dgm:t>
    </dgm:pt>
    <dgm:pt modelId="{FA4ED302-CA6F-4149-872F-AC4DB04BF777}" type="pres">
      <dgm:prSet presAssocID="{78802B2F-B843-4FEF-B039-0339BA4380B4}" presName="root" presStyleCnt="0">
        <dgm:presLayoutVars>
          <dgm:dir/>
          <dgm:resizeHandles val="exact"/>
        </dgm:presLayoutVars>
      </dgm:prSet>
      <dgm:spPr/>
    </dgm:pt>
    <dgm:pt modelId="{145A4974-0BB7-4744-8D08-CCF3624B9967}" type="pres">
      <dgm:prSet presAssocID="{9E00EDD0-F63E-4034-A2C3-29866778B86A}" presName="compNode" presStyleCnt="0"/>
      <dgm:spPr/>
    </dgm:pt>
    <dgm:pt modelId="{0A7F6CB1-68D9-46D8-AD14-217F3EBCBE70}" type="pres">
      <dgm:prSet presAssocID="{9E00EDD0-F63E-4034-A2C3-29866778B86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D7906580-CD7C-4C6D-A4B3-D551993F887A}" type="pres">
      <dgm:prSet presAssocID="{9E00EDD0-F63E-4034-A2C3-29866778B86A}" presName="iconSpace" presStyleCnt="0"/>
      <dgm:spPr/>
    </dgm:pt>
    <dgm:pt modelId="{426CDA47-08BC-4176-9E15-07F8CC4270F1}" type="pres">
      <dgm:prSet presAssocID="{9E00EDD0-F63E-4034-A2C3-29866778B86A}" presName="parTx" presStyleLbl="revTx" presStyleIdx="0" presStyleCnt="4">
        <dgm:presLayoutVars>
          <dgm:chMax val="0"/>
          <dgm:chPref val="0"/>
        </dgm:presLayoutVars>
      </dgm:prSet>
      <dgm:spPr/>
    </dgm:pt>
    <dgm:pt modelId="{C5C67D6B-D2D2-49C4-971E-145DC609F06F}" type="pres">
      <dgm:prSet presAssocID="{9E00EDD0-F63E-4034-A2C3-29866778B86A}" presName="txSpace" presStyleCnt="0"/>
      <dgm:spPr/>
    </dgm:pt>
    <dgm:pt modelId="{BA76F047-7398-4CC8-8F78-51724D9BF664}" type="pres">
      <dgm:prSet presAssocID="{9E00EDD0-F63E-4034-A2C3-29866778B86A}" presName="desTx" presStyleLbl="revTx" presStyleIdx="1" presStyleCnt="4">
        <dgm:presLayoutVars/>
      </dgm:prSet>
      <dgm:spPr/>
    </dgm:pt>
    <dgm:pt modelId="{EE6FC875-946E-487F-A99A-39C89306868C}" type="pres">
      <dgm:prSet presAssocID="{47095B70-B23C-4475-8A7E-590CDFC053D9}" presName="sibTrans" presStyleCnt="0"/>
      <dgm:spPr/>
    </dgm:pt>
    <dgm:pt modelId="{345E17FC-7F3D-4AAA-8E38-E3543E599C7F}" type="pres">
      <dgm:prSet presAssocID="{CE9A2B96-4699-4A5D-AFCA-732389423C82}" presName="compNode" presStyleCnt="0"/>
      <dgm:spPr/>
    </dgm:pt>
    <dgm:pt modelId="{8ACC3E51-7530-4339-955A-4984CF89E3FC}" type="pres">
      <dgm:prSet presAssocID="{CE9A2B96-4699-4A5D-AFCA-732389423C8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peed Bump"/>
        </a:ext>
      </dgm:extLst>
    </dgm:pt>
    <dgm:pt modelId="{D31D1978-3C2F-4FAE-815E-BB13D5561E4E}" type="pres">
      <dgm:prSet presAssocID="{CE9A2B96-4699-4A5D-AFCA-732389423C82}" presName="iconSpace" presStyleCnt="0"/>
      <dgm:spPr/>
    </dgm:pt>
    <dgm:pt modelId="{E4DB9D6A-6BCF-442B-82E5-FA848A93D65F}" type="pres">
      <dgm:prSet presAssocID="{CE9A2B96-4699-4A5D-AFCA-732389423C82}" presName="parTx" presStyleLbl="revTx" presStyleIdx="2" presStyleCnt="4">
        <dgm:presLayoutVars>
          <dgm:chMax val="0"/>
          <dgm:chPref val="0"/>
        </dgm:presLayoutVars>
      </dgm:prSet>
      <dgm:spPr/>
    </dgm:pt>
    <dgm:pt modelId="{990343FC-7BA4-4794-BBC0-8F09A9AEC74B}" type="pres">
      <dgm:prSet presAssocID="{CE9A2B96-4699-4A5D-AFCA-732389423C82}" presName="txSpace" presStyleCnt="0"/>
      <dgm:spPr/>
    </dgm:pt>
    <dgm:pt modelId="{6524BD0E-BD49-4B07-ABFF-6BDE71E88E47}" type="pres">
      <dgm:prSet presAssocID="{CE9A2B96-4699-4A5D-AFCA-732389423C82}" presName="desTx" presStyleLbl="revTx" presStyleIdx="3" presStyleCnt="4">
        <dgm:presLayoutVars/>
      </dgm:prSet>
      <dgm:spPr/>
    </dgm:pt>
  </dgm:ptLst>
  <dgm:cxnLst>
    <dgm:cxn modelId="{BBBEEF0B-9E62-4450-B368-938A111C1078}" type="presOf" srcId="{78802B2F-B843-4FEF-B039-0339BA4380B4}" destId="{FA4ED302-CA6F-4149-872F-AC4DB04BF777}" srcOrd="0" destOrd="0" presId="urn:microsoft.com/office/officeart/2018/2/layout/IconLabelDescriptionList"/>
    <dgm:cxn modelId="{89C59D15-242B-4D27-B845-B3D61A36CB1F}" srcId="{78802B2F-B843-4FEF-B039-0339BA4380B4}" destId="{9E00EDD0-F63E-4034-A2C3-29866778B86A}" srcOrd="0" destOrd="0" parTransId="{218A3075-F8AB-441C-BF27-C20B51274025}" sibTransId="{47095B70-B23C-4475-8A7E-590CDFC053D9}"/>
    <dgm:cxn modelId="{51FA3121-7954-4EC1-9C8C-28A388127BCF}" type="presOf" srcId="{CE9A2B96-4699-4A5D-AFCA-732389423C82}" destId="{E4DB9D6A-6BCF-442B-82E5-FA848A93D65F}" srcOrd="0" destOrd="0" presId="urn:microsoft.com/office/officeart/2018/2/layout/IconLabelDescriptionList"/>
    <dgm:cxn modelId="{4EEEA43D-F641-4983-BF05-9C31A541DAD6}" type="presOf" srcId="{04C632F0-E6CF-4A0B-B3BC-64CF233656C0}" destId="{BA76F047-7398-4CC8-8F78-51724D9BF664}" srcOrd="0" destOrd="1" presId="urn:microsoft.com/office/officeart/2018/2/layout/IconLabelDescriptionList"/>
    <dgm:cxn modelId="{A1C0DA56-16A9-4A1F-A5E7-2C401A6F0D85}" srcId="{9E00EDD0-F63E-4034-A2C3-29866778B86A}" destId="{2046D56B-D6E4-45D6-855C-8F86989D346A}" srcOrd="0" destOrd="0" parTransId="{BBA08CFA-6F95-47B4-A2F9-3C2B8B2EF5E2}" sibTransId="{1667AA66-F3DD-4507-A8D8-605122DCA700}"/>
    <dgm:cxn modelId="{C8196D57-903E-436B-BD55-11E6150FC6FE}" type="presOf" srcId="{9E00EDD0-F63E-4034-A2C3-29866778B86A}" destId="{426CDA47-08BC-4176-9E15-07F8CC4270F1}" srcOrd="0" destOrd="0" presId="urn:microsoft.com/office/officeart/2018/2/layout/IconLabelDescriptionList"/>
    <dgm:cxn modelId="{892A0A67-7A9A-4025-8F22-969F907A1C90}" type="presOf" srcId="{FC0AB0BA-DDE3-4D4B-A16B-D5C972520BCC}" destId="{6524BD0E-BD49-4B07-ABFF-6BDE71E88E47}" srcOrd="0" destOrd="0" presId="urn:microsoft.com/office/officeart/2018/2/layout/IconLabelDescriptionList"/>
    <dgm:cxn modelId="{0877587B-5F23-4B26-8210-2287E5BD09B6}" srcId="{78802B2F-B843-4FEF-B039-0339BA4380B4}" destId="{CE9A2B96-4699-4A5D-AFCA-732389423C82}" srcOrd="1" destOrd="0" parTransId="{CB9F2D03-BBF6-49B5-9B76-58E8ACD6D229}" sibTransId="{61AAF2BA-C3FC-4865-A446-13AC4AC0E22D}"/>
    <dgm:cxn modelId="{82600890-3F2E-40D1-9D7D-5BC85D1B423D}" type="presOf" srcId="{2046D56B-D6E4-45D6-855C-8F86989D346A}" destId="{BA76F047-7398-4CC8-8F78-51724D9BF664}" srcOrd="0" destOrd="0" presId="urn:microsoft.com/office/officeart/2018/2/layout/IconLabelDescriptionList"/>
    <dgm:cxn modelId="{75C29DDA-211B-4E00-BBC3-E9E1D919C147}" srcId="{9E00EDD0-F63E-4034-A2C3-29866778B86A}" destId="{04C632F0-E6CF-4A0B-B3BC-64CF233656C0}" srcOrd="1" destOrd="0" parTransId="{7A837466-48C2-41F9-9D13-A5B609E9F308}" sibTransId="{07B71D88-5AF1-42AA-87E8-5B3261B1D631}"/>
    <dgm:cxn modelId="{A14A7CE5-13F3-4DF4-9C44-EE542F26A461}" srcId="{CE9A2B96-4699-4A5D-AFCA-732389423C82}" destId="{FC0AB0BA-DDE3-4D4B-A16B-D5C972520BCC}" srcOrd="0" destOrd="0" parTransId="{57FEBE87-790D-41D9-AD1B-A83D238EEA05}" sibTransId="{C71EDC12-42F8-48FD-80F1-E8E82138D8CD}"/>
    <dgm:cxn modelId="{9005E222-F69E-477F-8335-62C7680C16F2}" type="presParOf" srcId="{FA4ED302-CA6F-4149-872F-AC4DB04BF777}" destId="{145A4974-0BB7-4744-8D08-CCF3624B9967}" srcOrd="0" destOrd="0" presId="urn:microsoft.com/office/officeart/2018/2/layout/IconLabelDescriptionList"/>
    <dgm:cxn modelId="{D416A090-CB04-4A5E-993E-258D225C3226}" type="presParOf" srcId="{145A4974-0BB7-4744-8D08-CCF3624B9967}" destId="{0A7F6CB1-68D9-46D8-AD14-217F3EBCBE70}" srcOrd="0" destOrd="0" presId="urn:microsoft.com/office/officeart/2018/2/layout/IconLabelDescriptionList"/>
    <dgm:cxn modelId="{59EDA377-2400-4C6C-9CB2-E57CF2755338}" type="presParOf" srcId="{145A4974-0BB7-4744-8D08-CCF3624B9967}" destId="{D7906580-CD7C-4C6D-A4B3-D551993F887A}" srcOrd="1" destOrd="0" presId="urn:microsoft.com/office/officeart/2018/2/layout/IconLabelDescriptionList"/>
    <dgm:cxn modelId="{44B2CA4E-C2BB-4AF1-8B93-0C46E1565408}" type="presParOf" srcId="{145A4974-0BB7-4744-8D08-CCF3624B9967}" destId="{426CDA47-08BC-4176-9E15-07F8CC4270F1}" srcOrd="2" destOrd="0" presId="urn:microsoft.com/office/officeart/2018/2/layout/IconLabelDescriptionList"/>
    <dgm:cxn modelId="{8CC406B3-6D7A-49D7-AEAE-DEEC24DF4081}" type="presParOf" srcId="{145A4974-0BB7-4744-8D08-CCF3624B9967}" destId="{C5C67D6B-D2D2-49C4-971E-145DC609F06F}" srcOrd="3" destOrd="0" presId="urn:microsoft.com/office/officeart/2018/2/layout/IconLabelDescriptionList"/>
    <dgm:cxn modelId="{2CC30B3D-2563-4166-AAF0-E54282AE6EAD}" type="presParOf" srcId="{145A4974-0BB7-4744-8D08-CCF3624B9967}" destId="{BA76F047-7398-4CC8-8F78-51724D9BF664}" srcOrd="4" destOrd="0" presId="urn:microsoft.com/office/officeart/2018/2/layout/IconLabelDescriptionList"/>
    <dgm:cxn modelId="{250F84FF-074E-48C9-8935-15E213A69C07}" type="presParOf" srcId="{FA4ED302-CA6F-4149-872F-AC4DB04BF777}" destId="{EE6FC875-946E-487F-A99A-39C89306868C}" srcOrd="1" destOrd="0" presId="urn:microsoft.com/office/officeart/2018/2/layout/IconLabelDescriptionList"/>
    <dgm:cxn modelId="{3D005B4F-99BD-467E-A3D1-464880C947F8}" type="presParOf" srcId="{FA4ED302-CA6F-4149-872F-AC4DB04BF777}" destId="{345E17FC-7F3D-4AAA-8E38-E3543E599C7F}" srcOrd="2" destOrd="0" presId="urn:microsoft.com/office/officeart/2018/2/layout/IconLabelDescriptionList"/>
    <dgm:cxn modelId="{2BF13668-811A-4F5B-B215-349CE27F8FA5}" type="presParOf" srcId="{345E17FC-7F3D-4AAA-8E38-E3543E599C7F}" destId="{8ACC3E51-7530-4339-955A-4984CF89E3FC}" srcOrd="0" destOrd="0" presId="urn:microsoft.com/office/officeart/2018/2/layout/IconLabelDescriptionList"/>
    <dgm:cxn modelId="{1EC8E3D2-9C68-4582-8963-67591DF3FCCE}" type="presParOf" srcId="{345E17FC-7F3D-4AAA-8E38-E3543E599C7F}" destId="{D31D1978-3C2F-4FAE-815E-BB13D5561E4E}" srcOrd="1" destOrd="0" presId="urn:microsoft.com/office/officeart/2018/2/layout/IconLabelDescriptionList"/>
    <dgm:cxn modelId="{2F240834-FC41-41F3-9FED-92A9AFE2BFCA}" type="presParOf" srcId="{345E17FC-7F3D-4AAA-8E38-E3543E599C7F}" destId="{E4DB9D6A-6BCF-442B-82E5-FA848A93D65F}" srcOrd="2" destOrd="0" presId="urn:microsoft.com/office/officeart/2018/2/layout/IconLabelDescriptionList"/>
    <dgm:cxn modelId="{DF994A20-1E03-49F1-9666-C40008A8A18B}" type="presParOf" srcId="{345E17FC-7F3D-4AAA-8E38-E3543E599C7F}" destId="{990343FC-7BA4-4794-BBC0-8F09A9AEC74B}" srcOrd="3" destOrd="0" presId="urn:microsoft.com/office/officeart/2018/2/layout/IconLabelDescriptionList"/>
    <dgm:cxn modelId="{0013BD4E-3247-454D-ABB8-8696D136920B}" type="presParOf" srcId="{345E17FC-7F3D-4AAA-8E38-E3543E599C7F}" destId="{6524BD0E-BD49-4B07-ABFF-6BDE71E88E4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DAF8EDD-AF5B-4466-94B7-41CF21C66F8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C7F61EE-F9B7-411C-9E41-5327A39DE2C3}">
      <dgm:prSet/>
      <dgm:spPr/>
      <dgm:t>
        <a:bodyPr/>
        <a:lstStyle/>
        <a:p>
          <a:pPr>
            <a:lnSpc>
              <a:spcPct val="100000"/>
            </a:lnSpc>
          </a:pPr>
          <a:r>
            <a:rPr lang="en-IN" b="1"/>
            <a:t>Speech Recognition</a:t>
          </a:r>
          <a:r>
            <a:rPr lang="en-IN"/>
            <a:t>: </a:t>
          </a:r>
          <a:endParaRPr lang="en-US"/>
        </a:p>
      </dgm:t>
    </dgm:pt>
    <dgm:pt modelId="{F01315E5-5433-494C-A6D4-97ECAF274841}" type="parTrans" cxnId="{DFBC37E3-A8A9-4E7F-B029-81D8C3DF77CC}">
      <dgm:prSet/>
      <dgm:spPr/>
      <dgm:t>
        <a:bodyPr/>
        <a:lstStyle/>
        <a:p>
          <a:endParaRPr lang="en-US"/>
        </a:p>
      </dgm:t>
    </dgm:pt>
    <dgm:pt modelId="{2FED1B53-1B24-483C-B904-018590523BAC}" type="sibTrans" cxnId="{DFBC37E3-A8A9-4E7F-B029-81D8C3DF77CC}">
      <dgm:prSet/>
      <dgm:spPr/>
      <dgm:t>
        <a:bodyPr/>
        <a:lstStyle/>
        <a:p>
          <a:endParaRPr lang="en-US"/>
        </a:p>
      </dgm:t>
    </dgm:pt>
    <dgm:pt modelId="{1862468F-774B-4273-9FEF-D6C03E0EEA4A}">
      <dgm:prSet/>
      <dgm:spPr/>
      <dgm:t>
        <a:bodyPr/>
        <a:lstStyle/>
        <a:p>
          <a:pPr>
            <a:lnSpc>
              <a:spcPct val="100000"/>
            </a:lnSpc>
          </a:pPr>
          <a:r>
            <a:rPr lang="en-IN"/>
            <a:t>Converts spoken words into text by understanding temporal sequences in audio data.</a:t>
          </a:r>
          <a:endParaRPr lang="en-US"/>
        </a:p>
      </dgm:t>
    </dgm:pt>
    <dgm:pt modelId="{C0F1224C-50D6-409C-82B0-63AE6A8E1493}" type="parTrans" cxnId="{026727F3-0005-4454-80AC-65C10743813E}">
      <dgm:prSet/>
      <dgm:spPr/>
      <dgm:t>
        <a:bodyPr/>
        <a:lstStyle/>
        <a:p>
          <a:endParaRPr lang="en-US"/>
        </a:p>
      </dgm:t>
    </dgm:pt>
    <dgm:pt modelId="{71DBFE7A-9D05-44E5-8C4C-E1A466B76E87}" type="sibTrans" cxnId="{026727F3-0005-4454-80AC-65C10743813E}">
      <dgm:prSet/>
      <dgm:spPr/>
      <dgm:t>
        <a:bodyPr/>
        <a:lstStyle/>
        <a:p>
          <a:endParaRPr lang="en-US"/>
        </a:p>
      </dgm:t>
    </dgm:pt>
    <dgm:pt modelId="{61839F4A-99A9-41B9-9486-2BF7B8DE7FF2}">
      <dgm:prSet/>
      <dgm:spPr/>
      <dgm:t>
        <a:bodyPr/>
        <a:lstStyle/>
        <a:p>
          <a:pPr>
            <a:lnSpc>
              <a:spcPct val="100000"/>
            </a:lnSpc>
          </a:pPr>
          <a:r>
            <a:rPr lang="en-IN" b="1"/>
            <a:t>Language Translation</a:t>
          </a:r>
          <a:r>
            <a:rPr lang="en-IN"/>
            <a:t>: </a:t>
          </a:r>
          <a:endParaRPr lang="en-US"/>
        </a:p>
      </dgm:t>
    </dgm:pt>
    <dgm:pt modelId="{2B6EB4B1-BABA-4727-B869-C4DB9A95BFCE}" type="parTrans" cxnId="{5755B6EE-9FC5-4153-BE57-1E12228594C0}">
      <dgm:prSet/>
      <dgm:spPr/>
      <dgm:t>
        <a:bodyPr/>
        <a:lstStyle/>
        <a:p>
          <a:endParaRPr lang="en-US"/>
        </a:p>
      </dgm:t>
    </dgm:pt>
    <dgm:pt modelId="{F5D16B92-CF7C-41A6-8D00-E56DE10742A1}" type="sibTrans" cxnId="{5755B6EE-9FC5-4153-BE57-1E12228594C0}">
      <dgm:prSet/>
      <dgm:spPr/>
      <dgm:t>
        <a:bodyPr/>
        <a:lstStyle/>
        <a:p>
          <a:endParaRPr lang="en-US"/>
        </a:p>
      </dgm:t>
    </dgm:pt>
    <dgm:pt modelId="{13C066AB-251C-4E31-BC59-82756B8885F2}">
      <dgm:prSet/>
      <dgm:spPr/>
      <dgm:t>
        <a:bodyPr/>
        <a:lstStyle/>
        <a:p>
          <a:pPr>
            <a:lnSpc>
              <a:spcPct val="100000"/>
            </a:lnSpc>
          </a:pPr>
          <a:r>
            <a:rPr lang="en-IN"/>
            <a:t>Translates sentences by processing word sequences and their dependencies.</a:t>
          </a:r>
          <a:endParaRPr lang="en-US"/>
        </a:p>
      </dgm:t>
    </dgm:pt>
    <dgm:pt modelId="{8A049709-3061-4AEA-B09F-EB4EC35E2809}" type="parTrans" cxnId="{3573CE00-0C36-4F1E-8679-66A2258A87C0}">
      <dgm:prSet/>
      <dgm:spPr/>
      <dgm:t>
        <a:bodyPr/>
        <a:lstStyle/>
        <a:p>
          <a:endParaRPr lang="en-US"/>
        </a:p>
      </dgm:t>
    </dgm:pt>
    <dgm:pt modelId="{765A49E2-D83D-4E17-91ED-12DCBAFED0F4}" type="sibTrans" cxnId="{3573CE00-0C36-4F1E-8679-66A2258A87C0}">
      <dgm:prSet/>
      <dgm:spPr/>
      <dgm:t>
        <a:bodyPr/>
        <a:lstStyle/>
        <a:p>
          <a:endParaRPr lang="en-US"/>
        </a:p>
      </dgm:t>
    </dgm:pt>
    <dgm:pt modelId="{5A7D31F4-EC0A-4145-A193-5CCBC074A774}">
      <dgm:prSet/>
      <dgm:spPr/>
      <dgm:t>
        <a:bodyPr/>
        <a:lstStyle/>
        <a:p>
          <a:pPr>
            <a:lnSpc>
              <a:spcPct val="100000"/>
            </a:lnSpc>
          </a:pPr>
          <a:r>
            <a:rPr lang="en-IN" b="1"/>
            <a:t>Stock Market Prediction</a:t>
          </a:r>
          <a:r>
            <a:rPr lang="en-IN"/>
            <a:t>: </a:t>
          </a:r>
          <a:endParaRPr lang="en-US"/>
        </a:p>
      </dgm:t>
    </dgm:pt>
    <dgm:pt modelId="{0DF20604-E584-404D-8775-19718C3F44B3}" type="parTrans" cxnId="{0C2431A0-B3EA-4984-89C2-068D023A6191}">
      <dgm:prSet/>
      <dgm:spPr/>
      <dgm:t>
        <a:bodyPr/>
        <a:lstStyle/>
        <a:p>
          <a:endParaRPr lang="en-US"/>
        </a:p>
      </dgm:t>
    </dgm:pt>
    <dgm:pt modelId="{5F82FD34-8645-474D-94D7-50DD00B47BD6}" type="sibTrans" cxnId="{0C2431A0-B3EA-4984-89C2-068D023A6191}">
      <dgm:prSet/>
      <dgm:spPr/>
      <dgm:t>
        <a:bodyPr/>
        <a:lstStyle/>
        <a:p>
          <a:endParaRPr lang="en-US"/>
        </a:p>
      </dgm:t>
    </dgm:pt>
    <dgm:pt modelId="{A0ADCB26-B22D-4265-8FF4-E965C6393EC4}">
      <dgm:prSet/>
      <dgm:spPr/>
      <dgm:t>
        <a:bodyPr/>
        <a:lstStyle/>
        <a:p>
          <a:pPr>
            <a:lnSpc>
              <a:spcPct val="100000"/>
            </a:lnSpc>
          </a:pPr>
          <a:r>
            <a:rPr lang="en-IN"/>
            <a:t>Analyzes historical stock prices to predict future trends.</a:t>
          </a:r>
          <a:endParaRPr lang="en-US"/>
        </a:p>
      </dgm:t>
    </dgm:pt>
    <dgm:pt modelId="{26AF4A8A-347A-4CA1-82B2-F88C710715B9}" type="parTrans" cxnId="{5D522965-3D04-40F7-8F60-C9CFBBDCB696}">
      <dgm:prSet/>
      <dgm:spPr/>
      <dgm:t>
        <a:bodyPr/>
        <a:lstStyle/>
        <a:p>
          <a:endParaRPr lang="en-US"/>
        </a:p>
      </dgm:t>
    </dgm:pt>
    <dgm:pt modelId="{1E63001B-5C52-4376-A16D-5477A0F74405}" type="sibTrans" cxnId="{5D522965-3D04-40F7-8F60-C9CFBBDCB696}">
      <dgm:prSet/>
      <dgm:spPr/>
      <dgm:t>
        <a:bodyPr/>
        <a:lstStyle/>
        <a:p>
          <a:endParaRPr lang="en-US"/>
        </a:p>
      </dgm:t>
    </dgm:pt>
    <dgm:pt modelId="{B2A0533C-5F55-4CA4-BCD5-6CB2E73DA870}">
      <dgm:prSet/>
      <dgm:spPr/>
      <dgm:t>
        <a:bodyPr/>
        <a:lstStyle/>
        <a:p>
          <a:pPr>
            <a:lnSpc>
              <a:spcPct val="100000"/>
            </a:lnSpc>
          </a:pPr>
          <a:r>
            <a:rPr lang="en-IN" b="1"/>
            <a:t>Image Captioning</a:t>
          </a:r>
          <a:r>
            <a:rPr lang="en-IN"/>
            <a:t>: </a:t>
          </a:r>
          <a:endParaRPr lang="en-US"/>
        </a:p>
      </dgm:t>
    </dgm:pt>
    <dgm:pt modelId="{4AF05178-14D3-474C-B1C0-7A407052970B}" type="parTrans" cxnId="{81B2F83D-FCB8-4B59-8E25-04CF65D9A9C0}">
      <dgm:prSet/>
      <dgm:spPr/>
      <dgm:t>
        <a:bodyPr/>
        <a:lstStyle/>
        <a:p>
          <a:endParaRPr lang="en-US"/>
        </a:p>
      </dgm:t>
    </dgm:pt>
    <dgm:pt modelId="{BE9F14F5-5B52-4248-B12A-1F7A1894FB59}" type="sibTrans" cxnId="{81B2F83D-FCB8-4B59-8E25-04CF65D9A9C0}">
      <dgm:prSet/>
      <dgm:spPr/>
      <dgm:t>
        <a:bodyPr/>
        <a:lstStyle/>
        <a:p>
          <a:endParaRPr lang="en-US"/>
        </a:p>
      </dgm:t>
    </dgm:pt>
    <dgm:pt modelId="{3BDB383D-F1FB-420A-A7AF-598EF495143F}">
      <dgm:prSet/>
      <dgm:spPr/>
      <dgm:t>
        <a:bodyPr/>
        <a:lstStyle/>
        <a:p>
          <a:pPr>
            <a:lnSpc>
              <a:spcPct val="100000"/>
            </a:lnSpc>
          </a:pPr>
          <a:r>
            <a:rPr lang="en-IN"/>
            <a:t>Generates descriptive text for images by interpreting sequential features within the visual data.</a:t>
          </a:r>
          <a:endParaRPr lang="en-US"/>
        </a:p>
      </dgm:t>
    </dgm:pt>
    <dgm:pt modelId="{DA0E7A0E-5E7F-4994-ACAB-F632B6D7D4C1}" type="parTrans" cxnId="{276A0D15-2C12-4EC6-B700-633974C5D83D}">
      <dgm:prSet/>
      <dgm:spPr/>
      <dgm:t>
        <a:bodyPr/>
        <a:lstStyle/>
        <a:p>
          <a:endParaRPr lang="en-US"/>
        </a:p>
      </dgm:t>
    </dgm:pt>
    <dgm:pt modelId="{73A5186B-4F0B-4010-B375-706F9B820579}" type="sibTrans" cxnId="{276A0D15-2C12-4EC6-B700-633974C5D83D}">
      <dgm:prSet/>
      <dgm:spPr/>
      <dgm:t>
        <a:bodyPr/>
        <a:lstStyle/>
        <a:p>
          <a:endParaRPr lang="en-US"/>
        </a:p>
      </dgm:t>
    </dgm:pt>
    <dgm:pt modelId="{4165A516-9C0F-4E19-A57C-1421DA19AF9E}" type="pres">
      <dgm:prSet presAssocID="{1DAF8EDD-AF5B-4466-94B7-41CF21C66F80}" presName="root" presStyleCnt="0">
        <dgm:presLayoutVars>
          <dgm:dir/>
          <dgm:resizeHandles val="exact"/>
        </dgm:presLayoutVars>
      </dgm:prSet>
      <dgm:spPr/>
    </dgm:pt>
    <dgm:pt modelId="{276351DC-8CA8-43C5-8B95-94945FB050E1}" type="pres">
      <dgm:prSet presAssocID="{5C7F61EE-F9B7-411C-9E41-5327A39DE2C3}" presName="compNode" presStyleCnt="0"/>
      <dgm:spPr/>
    </dgm:pt>
    <dgm:pt modelId="{8110630A-0C45-4ABD-B865-503934AE76F8}" type="pres">
      <dgm:prSet presAssocID="{5C7F61EE-F9B7-411C-9E41-5327A39DE2C3}" presName="bgRect" presStyleLbl="bgShp" presStyleIdx="0" presStyleCnt="4"/>
      <dgm:spPr/>
    </dgm:pt>
    <dgm:pt modelId="{CCF64564-D583-4FA0-855E-FEFD761AB77C}" type="pres">
      <dgm:prSet presAssocID="{5C7F61EE-F9B7-411C-9E41-5327A39DE2C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ar"/>
        </a:ext>
      </dgm:extLst>
    </dgm:pt>
    <dgm:pt modelId="{62580DF6-6600-47BB-BDA1-5E524813D6CE}" type="pres">
      <dgm:prSet presAssocID="{5C7F61EE-F9B7-411C-9E41-5327A39DE2C3}" presName="spaceRect" presStyleCnt="0"/>
      <dgm:spPr/>
    </dgm:pt>
    <dgm:pt modelId="{05C85C90-3C50-4D8F-A8A3-EA5CADD6A4FD}" type="pres">
      <dgm:prSet presAssocID="{5C7F61EE-F9B7-411C-9E41-5327A39DE2C3}" presName="parTx" presStyleLbl="revTx" presStyleIdx="0" presStyleCnt="8">
        <dgm:presLayoutVars>
          <dgm:chMax val="0"/>
          <dgm:chPref val="0"/>
        </dgm:presLayoutVars>
      </dgm:prSet>
      <dgm:spPr/>
    </dgm:pt>
    <dgm:pt modelId="{2FBB381D-0B2A-41A1-9172-1830D22C2552}" type="pres">
      <dgm:prSet presAssocID="{5C7F61EE-F9B7-411C-9E41-5327A39DE2C3}" presName="desTx" presStyleLbl="revTx" presStyleIdx="1" presStyleCnt="8">
        <dgm:presLayoutVars/>
      </dgm:prSet>
      <dgm:spPr/>
    </dgm:pt>
    <dgm:pt modelId="{23311928-0D03-4234-8D8D-6566699909D0}" type="pres">
      <dgm:prSet presAssocID="{2FED1B53-1B24-483C-B904-018590523BAC}" presName="sibTrans" presStyleCnt="0"/>
      <dgm:spPr/>
    </dgm:pt>
    <dgm:pt modelId="{E0E58B96-55AF-4387-93BD-78679256BEF7}" type="pres">
      <dgm:prSet presAssocID="{61839F4A-99A9-41B9-9486-2BF7B8DE7FF2}" presName="compNode" presStyleCnt="0"/>
      <dgm:spPr/>
    </dgm:pt>
    <dgm:pt modelId="{20BC37B2-3212-4FB7-A470-A723B6601576}" type="pres">
      <dgm:prSet presAssocID="{61839F4A-99A9-41B9-9486-2BF7B8DE7FF2}" presName="bgRect" presStyleLbl="bgShp" presStyleIdx="1" presStyleCnt="4"/>
      <dgm:spPr/>
    </dgm:pt>
    <dgm:pt modelId="{A40489A8-A803-4B5D-AC2B-75E2767BBC3E}" type="pres">
      <dgm:prSet presAssocID="{61839F4A-99A9-41B9-9486-2BF7B8DE7FF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btitles"/>
        </a:ext>
      </dgm:extLst>
    </dgm:pt>
    <dgm:pt modelId="{6D06D701-1FC4-4758-8381-57341BC814BF}" type="pres">
      <dgm:prSet presAssocID="{61839F4A-99A9-41B9-9486-2BF7B8DE7FF2}" presName="spaceRect" presStyleCnt="0"/>
      <dgm:spPr/>
    </dgm:pt>
    <dgm:pt modelId="{1FEC3D2C-94E8-447C-9674-96C74CFB77BC}" type="pres">
      <dgm:prSet presAssocID="{61839F4A-99A9-41B9-9486-2BF7B8DE7FF2}" presName="parTx" presStyleLbl="revTx" presStyleIdx="2" presStyleCnt="8">
        <dgm:presLayoutVars>
          <dgm:chMax val="0"/>
          <dgm:chPref val="0"/>
        </dgm:presLayoutVars>
      </dgm:prSet>
      <dgm:spPr/>
    </dgm:pt>
    <dgm:pt modelId="{A1921817-6D59-4A27-A55F-2D63E9EBFAB7}" type="pres">
      <dgm:prSet presAssocID="{61839F4A-99A9-41B9-9486-2BF7B8DE7FF2}" presName="desTx" presStyleLbl="revTx" presStyleIdx="3" presStyleCnt="8">
        <dgm:presLayoutVars/>
      </dgm:prSet>
      <dgm:spPr/>
    </dgm:pt>
    <dgm:pt modelId="{ABDFA5F8-C6E2-4270-9B13-6F96B9BB2067}" type="pres">
      <dgm:prSet presAssocID="{F5D16B92-CF7C-41A6-8D00-E56DE10742A1}" presName="sibTrans" presStyleCnt="0"/>
      <dgm:spPr/>
    </dgm:pt>
    <dgm:pt modelId="{D1E4C88F-4B19-4C1E-84DA-07EFE53DB032}" type="pres">
      <dgm:prSet presAssocID="{5A7D31F4-EC0A-4145-A193-5CCBC074A774}" presName="compNode" presStyleCnt="0"/>
      <dgm:spPr/>
    </dgm:pt>
    <dgm:pt modelId="{6ACE477B-AE00-4F6D-BDA9-D3753B127236}" type="pres">
      <dgm:prSet presAssocID="{5A7D31F4-EC0A-4145-A193-5CCBC074A774}" presName="bgRect" presStyleLbl="bgShp" presStyleIdx="2" presStyleCnt="4"/>
      <dgm:spPr/>
    </dgm:pt>
    <dgm:pt modelId="{E7BEACBF-A8F6-4461-87D6-68D0E8A3D88C}" type="pres">
      <dgm:prSet presAssocID="{5A7D31F4-EC0A-4145-A193-5CCBC074A77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4BF486CC-AED4-449F-9C19-0CCCEAB07DCB}" type="pres">
      <dgm:prSet presAssocID="{5A7D31F4-EC0A-4145-A193-5CCBC074A774}" presName="spaceRect" presStyleCnt="0"/>
      <dgm:spPr/>
    </dgm:pt>
    <dgm:pt modelId="{7692510F-F67F-495F-A5A4-F887FF34D995}" type="pres">
      <dgm:prSet presAssocID="{5A7D31F4-EC0A-4145-A193-5CCBC074A774}" presName="parTx" presStyleLbl="revTx" presStyleIdx="4" presStyleCnt="8">
        <dgm:presLayoutVars>
          <dgm:chMax val="0"/>
          <dgm:chPref val="0"/>
        </dgm:presLayoutVars>
      </dgm:prSet>
      <dgm:spPr/>
    </dgm:pt>
    <dgm:pt modelId="{FE36670C-51EB-4DF6-8266-C81CAA49A599}" type="pres">
      <dgm:prSet presAssocID="{5A7D31F4-EC0A-4145-A193-5CCBC074A774}" presName="desTx" presStyleLbl="revTx" presStyleIdx="5" presStyleCnt="8">
        <dgm:presLayoutVars/>
      </dgm:prSet>
      <dgm:spPr/>
    </dgm:pt>
    <dgm:pt modelId="{D37E5741-CFA5-4291-9B8A-80F714102AA0}" type="pres">
      <dgm:prSet presAssocID="{5F82FD34-8645-474D-94D7-50DD00B47BD6}" presName="sibTrans" presStyleCnt="0"/>
      <dgm:spPr/>
    </dgm:pt>
    <dgm:pt modelId="{05C0BA96-C1B5-4150-9B68-5D085975A1DC}" type="pres">
      <dgm:prSet presAssocID="{B2A0533C-5F55-4CA4-BCD5-6CB2E73DA870}" presName="compNode" presStyleCnt="0"/>
      <dgm:spPr/>
    </dgm:pt>
    <dgm:pt modelId="{AFED58A9-77AB-4FF6-9587-BD545EBA60F0}" type="pres">
      <dgm:prSet presAssocID="{B2A0533C-5F55-4CA4-BCD5-6CB2E73DA870}" presName="bgRect" presStyleLbl="bgShp" presStyleIdx="3" presStyleCnt="4"/>
      <dgm:spPr/>
    </dgm:pt>
    <dgm:pt modelId="{80D60A08-DEEF-46E5-A24D-884BD6AEA5AA}" type="pres">
      <dgm:prSet presAssocID="{B2A0533C-5F55-4CA4-BCD5-6CB2E73DA87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mage"/>
        </a:ext>
      </dgm:extLst>
    </dgm:pt>
    <dgm:pt modelId="{82296E07-59E4-48E7-8678-E95C659706A7}" type="pres">
      <dgm:prSet presAssocID="{B2A0533C-5F55-4CA4-BCD5-6CB2E73DA870}" presName="spaceRect" presStyleCnt="0"/>
      <dgm:spPr/>
    </dgm:pt>
    <dgm:pt modelId="{000F7E32-B8C5-4CDB-BE31-F4A95A266BDA}" type="pres">
      <dgm:prSet presAssocID="{B2A0533C-5F55-4CA4-BCD5-6CB2E73DA870}" presName="parTx" presStyleLbl="revTx" presStyleIdx="6" presStyleCnt="8">
        <dgm:presLayoutVars>
          <dgm:chMax val="0"/>
          <dgm:chPref val="0"/>
        </dgm:presLayoutVars>
      </dgm:prSet>
      <dgm:spPr/>
    </dgm:pt>
    <dgm:pt modelId="{7E726C27-5A66-4DCC-905A-AB4734BCA0DD}" type="pres">
      <dgm:prSet presAssocID="{B2A0533C-5F55-4CA4-BCD5-6CB2E73DA870}" presName="desTx" presStyleLbl="revTx" presStyleIdx="7" presStyleCnt="8">
        <dgm:presLayoutVars/>
      </dgm:prSet>
      <dgm:spPr/>
    </dgm:pt>
  </dgm:ptLst>
  <dgm:cxnLst>
    <dgm:cxn modelId="{3573CE00-0C36-4F1E-8679-66A2258A87C0}" srcId="{61839F4A-99A9-41B9-9486-2BF7B8DE7FF2}" destId="{13C066AB-251C-4E31-BC59-82756B8885F2}" srcOrd="0" destOrd="0" parTransId="{8A049709-3061-4AEA-B09F-EB4EC35E2809}" sibTransId="{765A49E2-D83D-4E17-91ED-12DCBAFED0F4}"/>
    <dgm:cxn modelId="{A5BA0304-4B59-4F6A-8D72-89DD288F031F}" type="presOf" srcId="{3BDB383D-F1FB-420A-A7AF-598EF495143F}" destId="{7E726C27-5A66-4DCC-905A-AB4734BCA0DD}" srcOrd="0" destOrd="0" presId="urn:microsoft.com/office/officeart/2018/2/layout/IconVerticalSolidList"/>
    <dgm:cxn modelId="{276A0D15-2C12-4EC6-B700-633974C5D83D}" srcId="{B2A0533C-5F55-4CA4-BCD5-6CB2E73DA870}" destId="{3BDB383D-F1FB-420A-A7AF-598EF495143F}" srcOrd="0" destOrd="0" parTransId="{DA0E7A0E-5E7F-4994-ACAB-F632B6D7D4C1}" sibTransId="{73A5186B-4F0B-4010-B375-706F9B820579}"/>
    <dgm:cxn modelId="{3876033D-B881-4D45-8BE6-D9E563CB08F2}" type="presOf" srcId="{1DAF8EDD-AF5B-4466-94B7-41CF21C66F80}" destId="{4165A516-9C0F-4E19-A57C-1421DA19AF9E}" srcOrd="0" destOrd="0" presId="urn:microsoft.com/office/officeart/2018/2/layout/IconVerticalSolidList"/>
    <dgm:cxn modelId="{81B2F83D-FCB8-4B59-8E25-04CF65D9A9C0}" srcId="{1DAF8EDD-AF5B-4466-94B7-41CF21C66F80}" destId="{B2A0533C-5F55-4CA4-BCD5-6CB2E73DA870}" srcOrd="3" destOrd="0" parTransId="{4AF05178-14D3-474C-B1C0-7A407052970B}" sibTransId="{BE9F14F5-5B52-4248-B12A-1F7A1894FB59}"/>
    <dgm:cxn modelId="{926AD542-3315-46BA-9E7B-D8F90D66E4CD}" type="presOf" srcId="{5A7D31F4-EC0A-4145-A193-5CCBC074A774}" destId="{7692510F-F67F-495F-A5A4-F887FF34D995}" srcOrd="0" destOrd="0" presId="urn:microsoft.com/office/officeart/2018/2/layout/IconVerticalSolidList"/>
    <dgm:cxn modelId="{E9475A47-88B1-4A3B-A9D3-9D03D05E3C2C}" type="presOf" srcId="{B2A0533C-5F55-4CA4-BCD5-6CB2E73DA870}" destId="{000F7E32-B8C5-4CDB-BE31-F4A95A266BDA}" srcOrd="0" destOrd="0" presId="urn:microsoft.com/office/officeart/2018/2/layout/IconVerticalSolidList"/>
    <dgm:cxn modelId="{5D522965-3D04-40F7-8F60-C9CFBBDCB696}" srcId="{5A7D31F4-EC0A-4145-A193-5CCBC074A774}" destId="{A0ADCB26-B22D-4265-8FF4-E965C6393EC4}" srcOrd="0" destOrd="0" parTransId="{26AF4A8A-347A-4CA1-82B2-F88C710715B9}" sibTransId="{1E63001B-5C52-4376-A16D-5477A0F74405}"/>
    <dgm:cxn modelId="{C4A18977-5775-464C-90A4-65525243059E}" type="presOf" srcId="{13C066AB-251C-4E31-BC59-82756B8885F2}" destId="{A1921817-6D59-4A27-A55F-2D63E9EBFAB7}" srcOrd="0" destOrd="0" presId="urn:microsoft.com/office/officeart/2018/2/layout/IconVerticalSolidList"/>
    <dgm:cxn modelId="{0C2431A0-B3EA-4984-89C2-068D023A6191}" srcId="{1DAF8EDD-AF5B-4466-94B7-41CF21C66F80}" destId="{5A7D31F4-EC0A-4145-A193-5CCBC074A774}" srcOrd="2" destOrd="0" parTransId="{0DF20604-E584-404D-8775-19718C3F44B3}" sibTransId="{5F82FD34-8645-474D-94D7-50DD00B47BD6}"/>
    <dgm:cxn modelId="{B2986CA9-7613-4B0E-A1E5-F172406AD521}" type="presOf" srcId="{61839F4A-99A9-41B9-9486-2BF7B8DE7FF2}" destId="{1FEC3D2C-94E8-447C-9674-96C74CFB77BC}" srcOrd="0" destOrd="0" presId="urn:microsoft.com/office/officeart/2018/2/layout/IconVerticalSolidList"/>
    <dgm:cxn modelId="{93B04FBF-5731-469E-8191-647A73AA1D1A}" type="presOf" srcId="{5C7F61EE-F9B7-411C-9E41-5327A39DE2C3}" destId="{05C85C90-3C50-4D8F-A8A3-EA5CADD6A4FD}" srcOrd="0" destOrd="0" presId="urn:microsoft.com/office/officeart/2018/2/layout/IconVerticalSolidList"/>
    <dgm:cxn modelId="{B9FD46CB-986C-45B9-AD4C-F189ADCF1FBA}" type="presOf" srcId="{1862468F-774B-4273-9FEF-D6C03E0EEA4A}" destId="{2FBB381D-0B2A-41A1-9172-1830D22C2552}" srcOrd="0" destOrd="0" presId="urn:microsoft.com/office/officeart/2018/2/layout/IconVerticalSolidList"/>
    <dgm:cxn modelId="{A302B3D2-36E1-4FA0-9E9A-5766A674C72F}" type="presOf" srcId="{A0ADCB26-B22D-4265-8FF4-E965C6393EC4}" destId="{FE36670C-51EB-4DF6-8266-C81CAA49A599}" srcOrd="0" destOrd="0" presId="urn:microsoft.com/office/officeart/2018/2/layout/IconVerticalSolidList"/>
    <dgm:cxn modelId="{DFBC37E3-A8A9-4E7F-B029-81D8C3DF77CC}" srcId="{1DAF8EDD-AF5B-4466-94B7-41CF21C66F80}" destId="{5C7F61EE-F9B7-411C-9E41-5327A39DE2C3}" srcOrd="0" destOrd="0" parTransId="{F01315E5-5433-494C-A6D4-97ECAF274841}" sibTransId="{2FED1B53-1B24-483C-B904-018590523BAC}"/>
    <dgm:cxn modelId="{5755B6EE-9FC5-4153-BE57-1E12228594C0}" srcId="{1DAF8EDD-AF5B-4466-94B7-41CF21C66F80}" destId="{61839F4A-99A9-41B9-9486-2BF7B8DE7FF2}" srcOrd="1" destOrd="0" parTransId="{2B6EB4B1-BABA-4727-B869-C4DB9A95BFCE}" sibTransId="{F5D16B92-CF7C-41A6-8D00-E56DE10742A1}"/>
    <dgm:cxn modelId="{026727F3-0005-4454-80AC-65C10743813E}" srcId="{5C7F61EE-F9B7-411C-9E41-5327A39DE2C3}" destId="{1862468F-774B-4273-9FEF-D6C03E0EEA4A}" srcOrd="0" destOrd="0" parTransId="{C0F1224C-50D6-409C-82B0-63AE6A8E1493}" sibTransId="{71DBFE7A-9D05-44E5-8C4C-E1A466B76E87}"/>
    <dgm:cxn modelId="{606F9E0E-D485-47AB-81F1-464F4EC7E15C}" type="presParOf" srcId="{4165A516-9C0F-4E19-A57C-1421DA19AF9E}" destId="{276351DC-8CA8-43C5-8B95-94945FB050E1}" srcOrd="0" destOrd="0" presId="urn:microsoft.com/office/officeart/2018/2/layout/IconVerticalSolidList"/>
    <dgm:cxn modelId="{39EA22A1-C6CE-40B3-9A29-8382B98A4AD6}" type="presParOf" srcId="{276351DC-8CA8-43C5-8B95-94945FB050E1}" destId="{8110630A-0C45-4ABD-B865-503934AE76F8}" srcOrd="0" destOrd="0" presId="urn:microsoft.com/office/officeart/2018/2/layout/IconVerticalSolidList"/>
    <dgm:cxn modelId="{0A7C7DB4-388B-4A72-9C1F-71E05107F5E0}" type="presParOf" srcId="{276351DC-8CA8-43C5-8B95-94945FB050E1}" destId="{CCF64564-D583-4FA0-855E-FEFD761AB77C}" srcOrd="1" destOrd="0" presId="urn:microsoft.com/office/officeart/2018/2/layout/IconVerticalSolidList"/>
    <dgm:cxn modelId="{160A7595-3049-43DC-996B-A0BA7E750FB7}" type="presParOf" srcId="{276351DC-8CA8-43C5-8B95-94945FB050E1}" destId="{62580DF6-6600-47BB-BDA1-5E524813D6CE}" srcOrd="2" destOrd="0" presId="urn:microsoft.com/office/officeart/2018/2/layout/IconVerticalSolidList"/>
    <dgm:cxn modelId="{F1971F04-0532-49A7-B02F-315D6A54A32F}" type="presParOf" srcId="{276351DC-8CA8-43C5-8B95-94945FB050E1}" destId="{05C85C90-3C50-4D8F-A8A3-EA5CADD6A4FD}" srcOrd="3" destOrd="0" presId="urn:microsoft.com/office/officeart/2018/2/layout/IconVerticalSolidList"/>
    <dgm:cxn modelId="{79773B49-1448-4A70-9C0F-2F1542FE2F01}" type="presParOf" srcId="{276351DC-8CA8-43C5-8B95-94945FB050E1}" destId="{2FBB381D-0B2A-41A1-9172-1830D22C2552}" srcOrd="4" destOrd="0" presId="urn:microsoft.com/office/officeart/2018/2/layout/IconVerticalSolidList"/>
    <dgm:cxn modelId="{049A7ECD-7C13-42CE-A8D8-EBE0382D200E}" type="presParOf" srcId="{4165A516-9C0F-4E19-A57C-1421DA19AF9E}" destId="{23311928-0D03-4234-8D8D-6566699909D0}" srcOrd="1" destOrd="0" presId="urn:microsoft.com/office/officeart/2018/2/layout/IconVerticalSolidList"/>
    <dgm:cxn modelId="{916FBFEF-6F99-41AA-B56D-3102D5D0B1DB}" type="presParOf" srcId="{4165A516-9C0F-4E19-A57C-1421DA19AF9E}" destId="{E0E58B96-55AF-4387-93BD-78679256BEF7}" srcOrd="2" destOrd="0" presId="urn:microsoft.com/office/officeart/2018/2/layout/IconVerticalSolidList"/>
    <dgm:cxn modelId="{0249EA75-996E-42C0-A524-5D5933C57825}" type="presParOf" srcId="{E0E58B96-55AF-4387-93BD-78679256BEF7}" destId="{20BC37B2-3212-4FB7-A470-A723B6601576}" srcOrd="0" destOrd="0" presId="urn:microsoft.com/office/officeart/2018/2/layout/IconVerticalSolidList"/>
    <dgm:cxn modelId="{11FE6C8D-6459-4CBB-9BA0-8EE21158F2D4}" type="presParOf" srcId="{E0E58B96-55AF-4387-93BD-78679256BEF7}" destId="{A40489A8-A803-4B5D-AC2B-75E2767BBC3E}" srcOrd="1" destOrd="0" presId="urn:microsoft.com/office/officeart/2018/2/layout/IconVerticalSolidList"/>
    <dgm:cxn modelId="{85BE6A1B-E72B-499D-A6CC-A62B0B8BB43E}" type="presParOf" srcId="{E0E58B96-55AF-4387-93BD-78679256BEF7}" destId="{6D06D701-1FC4-4758-8381-57341BC814BF}" srcOrd="2" destOrd="0" presId="urn:microsoft.com/office/officeart/2018/2/layout/IconVerticalSolidList"/>
    <dgm:cxn modelId="{EF0142E6-7457-406C-B2F5-F4D9BA5F5806}" type="presParOf" srcId="{E0E58B96-55AF-4387-93BD-78679256BEF7}" destId="{1FEC3D2C-94E8-447C-9674-96C74CFB77BC}" srcOrd="3" destOrd="0" presId="urn:microsoft.com/office/officeart/2018/2/layout/IconVerticalSolidList"/>
    <dgm:cxn modelId="{583F8F5F-71E3-4CC3-9BB8-B262B2CAB6E2}" type="presParOf" srcId="{E0E58B96-55AF-4387-93BD-78679256BEF7}" destId="{A1921817-6D59-4A27-A55F-2D63E9EBFAB7}" srcOrd="4" destOrd="0" presId="urn:microsoft.com/office/officeart/2018/2/layout/IconVerticalSolidList"/>
    <dgm:cxn modelId="{907784E2-E873-42D0-A453-6C3E9B1AF123}" type="presParOf" srcId="{4165A516-9C0F-4E19-A57C-1421DA19AF9E}" destId="{ABDFA5F8-C6E2-4270-9B13-6F96B9BB2067}" srcOrd="3" destOrd="0" presId="urn:microsoft.com/office/officeart/2018/2/layout/IconVerticalSolidList"/>
    <dgm:cxn modelId="{B4CBA064-B67B-4C31-B470-FA2AC2486B22}" type="presParOf" srcId="{4165A516-9C0F-4E19-A57C-1421DA19AF9E}" destId="{D1E4C88F-4B19-4C1E-84DA-07EFE53DB032}" srcOrd="4" destOrd="0" presId="urn:microsoft.com/office/officeart/2018/2/layout/IconVerticalSolidList"/>
    <dgm:cxn modelId="{71D2E669-2B26-4A68-8C44-F6CD30239217}" type="presParOf" srcId="{D1E4C88F-4B19-4C1E-84DA-07EFE53DB032}" destId="{6ACE477B-AE00-4F6D-BDA9-D3753B127236}" srcOrd="0" destOrd="0" presId="urn:microsoft.com/office/officeart/2018/2/layout/IconVerticalSolidList"/>
    <dgm:cxn modelId="{10B15B89-3831-4469-8510-4C4064793AD1}" type="presParOf" srcId="{D1E4C88F-4B19-4C1E-84DA-07EFE53DB032}" destId="{E7BEACBF-A8F6-4461-87D6-68D0E8A3D88C}" srcOrd="1" destOrd="0" presId="urn:microsoft.com/office/officeart/2018/2/layout/IconVerticalSolidList"/>
    <dgm:cxn modelId="{0699D359-FD20-467C-8DD6-394C25BABEE9}" type="presParOf" srcId="{D1E4C88F-4B19-4C1E-84DA-07EFE53DB032}" destId="{4BF486CC-AED4-449F-9C19-0CCCEAB07DCB}" srcOrd="2" destOrd="0" presId="urn:microsoft.com/office/officeart/2018/2/layout/IconVerticalSolidList"/>
    <dgm:cxn modelId="{CD9CA8F2-E063-4FD8-8863-2B39B74322E4}" type="presParOf" srcId="{D1E4C88F-4B19-4C1E-84DA-07EFE53DB032}" destId="{7692510F-F67F-495F-A5A4-F887FF34D995}" srcOrd="3" destOrd="0" presId="urn:microsoft.com/office/officeart/2018/2/layout/IconVerticalSolidList"/>
    <dgm:cxn modelId="{DC3FF688-0813-4849-B664-DF6878814196}" type="presParOf" srcId="{D1E4C88F-4B19-4C1E-84DA-07EFE53DB032}" destId="{FE36670C-51EB-4DF6-8266-C81CAA49A599}" srcOrd="4" destOrd="0" presId="urn:microsoft.com/office/officeart/2018/2/layout/IconVerticalSolidList"/>
    <dgm:cxn modelId="{292E8E73-4C59-47A6-9422-F79B504747A8}" type="presParOf" srcId="{4165A516-9C0F-4E19-A57C-1421DA19AF9E}" destId="{D37E5741-CFA5-4291-9B8A-80F714102AA0}" srcOrd="5" destOrd="0" presId="urn:microsoft.com/office/officeart/2018/2/layout/IconVerticalSolidList"/>
    <dgm:cxn modelId="{697A3470-D3BC-42F3-800A-BD90FF8A3467}" type="presParOf" srcId="{4165A516-9C0F-4E19-A57C-1421DA19AF9E}" destId="{05C0BA96-C1B5-4150-9B68-5D085975A1DC}" srcOrd="6" destOrd="0" presId="urn:microsoft.com/office/officeart/2018/2/layout/IconVerticalSolidList"/>
    <dgm:cxn modelId="{8AAEABDD-2865-4880-A5C1-D1A23EA5B87C}" type="presParOf" srcId="{05C0BA96-C1B5-4150-9B68-5D085975A1DC}" destId="{AFED58A9-77AB-4FF6-9587-BD545EBA60F0}" srcOrd="0" destOrd="0" presId="urn:microsoft.com/office/officeart/2018/2/layout/IconVerticalSolidList"/>
    <dgm:cxn modelId="{C984AE7B-3C90-47F1-B230-CE206B47D3D1}" type="presParOf" srcId="{05C0BA96-C1B5-4150-9B68-5D085975A1DC}" destId="{80D60A08-DEEF-46E5-A24D-884BD6AEA5AA}" srcOrd="1" destOrd="0" presId="urn:microsoft.com/office/officeart/2018/2/layout/IconVerticalSolidList"/>
    <dgm:cxn modelId="{A063B837-30DB-40C4-8F9A-C7E25A415C75}" type="presParOf" srcId="{05C0BA96-C1B5-4150-9B68-5D085975A1DC}" destId="{82296E07-59E4-48E7-8678-E95C659706A7}" srcOrd="2" destOrd="0" presId="urn:microsoft.com/office/officeart/2018/2/layout/IconVerticalSolidList"/>
    <dgm:cxn modelId="{8D1DFC46-4B29-4790-8A3F-C6536A5C95C6}" type="presParOf" srcId="{05C0BA96-C1B5-4150-9B68-5D085975A1DC}" destId="{000F7E32-B8C5-4CDB-BE31-F4A95A266BDA}" srcOrd="3" destOrd="0" presId="urn:microsoft.com/office/officeart/2018/2/layout/IconVerticalSolidList"/>
    <dgm:cxn modelId="{43522768-0AD7-43F3-AA03-3D33728EFF28}" type="presParOf" srcId="{05C0BA96-C1B5-4150-9B68-5D085975A1DC}" destId="{7E726C27-5A66-4DCC-905A-AB4734BCA0D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95A27F1-479A-4D1E-8EF2-3F2F9F208AE1}" type="doc">
      <dgm:prSet loTypeId="urn:microsoft.com/office/officeart/2005/8/layout/hList1" loCatId="list" qsTypeId="urn:microsoft.com/office/officeart/2005/8/quickstyle/simple1" qsCatId="simple" csTypeId="urn:microsoft.com/office/officeart/2005/8/colors/accent5_1" csCatId="accent5" phldr="1"/>
      <dgm:spPr/>
      <dgm:t>
        <a:bodyPr/>
        <a:lstStyle/>
        <a:p>
          <a:endParaRPr lang="en-US"/>
        </a:p>
      </dgm:t>
    </dgm:pt>
    <dgm:pt modelId="{D6CBF89D-12FD-477E-AF66-D8F7A7CEC84C}">
      <dgm:prSet/>
      <dgm:spPr/>
      <dgm:t>
        <a:bodyPr/>
        <a:lstStyle/>
        <a:p>
          <a:pPr>
            <a:defRPr b="1"/>
          </a:pPr>
          <a:r>
            <a:rPr lang="en-IN" b="1"/>
            <a:t>Advantages of RNNs</a:t>
          </a:r>
          <a:r>
            <a:rPr lang="en-IN"/>
            <a:t>:</a:t>
          </a:r>
          <a:endParaRPr lang="en-US"/>
        </a:p>
      </dgm:t>
    </dgm:pt>
    <dgm:pt modelId="{3BF056A0-5CEF-41BD-B5A3-4DA41C949C7F}" type="parTrans" cxnId="{48757703-2643-4339-B4F1-30F2C7400994}">
      <dgm:prSet/>
      <dgm:spPr/>
      <dgm:t>
        <a:bodyPr/>
        <a:lstStyle/>
        <a:p>
          <a:endParaRPr lang="en-US"/>
        </a:p>
      </dgm:t>
    </dgm:pt>
    <dgm:pt modelId="{5EA591CD-B8A5-4E3F-BC0F-BC11AB9EE2B8}" type="sibTrans" cxnId="{48757703-2643-4339-B4F1-30F2C7400994}">
      <dgm:prSet/>
      <dgm:spPr/>
      <dgm:t>
        <a:bodyPr/>
        <a:lstStyle/>
        <a:p>
          <a:endParaRPr lang="en-US"/>
        </a:p>
      </dgm:t>
    </dgm:pt>
    <dgm:pt modelId="{824CC62E-7267-417B-BD67-D839583D2933}">
      <dgm:prSet/>
      <dgm:spPr/>
      <dgm:t>
        <a:bodyPr/>
        <a:lstStyle/>
        <a:p>
          <a:r>
            <a:rPr lang="en-IN" b="1" dirty="0"/>
            <a:t>Sequential Data Handling</a:t>
          </a:r>
          <a:r>
            <a:rPr lang="en-IN" dirty="0"/>
            <a:t>:</a:t>
          </a:r>
          <a:endParaRPr lang="en-US" dirty="0"/>
        </a:p>
      </dgm:t>
    </dgm:pt>
    <dgm:pt modelId="{5B2AE957-34DF-4755-89BE-F294EAC36F2E}" type="parTrans" cxnId="{02D4429E-EFA5-47B8-888C-842F39E04ECF}">
      <dgm:prSet/>
      <dgm:spPr/>
      <dgm:t>
        <a:bodyPr/>
        <a:lstStyle/>
        <a:p>
          <a:endParaRPr lang="en-US"/>
        </a:p>
      </dgm:t>
    </dgm:pt>
    <dgm:pt modelId="{7418279F-F2EB-4B71-B5D0-297D7282BB18}" type="sibTrans" cxnId="{02D4429E-EFA5-47B8-888C-842F39E04ECF}">
      <dgm:prSet/>
      <dgm:spPr/>
      <dgm:t>
        <a:bodyPr/>
        <a:lstStyle/>
        <a:p>
          <a:endParaRPr lang="en-US"/>
        </a:p>
      </dgm:t>
    </dgm:pt>
    <dgm:pt modelId="{5CA63587-6743-41E0-B929-2DA3A5CF9C11}">
      <dgm:prSet/>
      <dgm:spPr/>
      <dgm:t>
        <a:bodyPr/>
        <a:lstStyle/>
        <a:p>
          <a:r>
            <a:rPr lang="en-IN" b="1" dirty="0"/>
            <a:t>Parameter Sharing</a:t>
          </a:r>
          <a:r>
            <a:rPr lang="en-IN" dirty="0"/>
            <a:t>:</a:t>
          </a:r>
          <a:endParaRPr lang="en-US" dirty="0"/>
        </a:p>
      </dgm:t>
    </dgm:pt>
    <dgm:pt modelId="{212312A8-D10D-4D50-B659-D604A1DAA5F4}" type="parTrans" cxnId="{838AA365-23C9-4E78-A1D7-042B5E5A292B}">
      <dgm:prSet/>
      <dgm:spPr/>
      <dgm:t>
        <a:bodyPr/>
        <a:lstStyle/>
        <a:p>
          <a:endParaRPr lang="en-US"/>
        </a:p>
      </dgm:t>
    </dgm:pt>
    <dgm:pt modelId="{F00D9229-3ABB-4929-8DDA-E8BC4C6BCA91}" type="sibTrans" cxnId="{838AA365-23C9-4E78-A1D7-042B5E5A292B}">
      <dgm:prSet/>
      <dgm:spPr/>
      <dgm:t>
        <a:bodyPr/>
        <a:lstStyle/>
        <a:p>
          <a:endParaRPr lang="en-US"/>
        </a:p>
      </dgm:t>
    </dgm:pt>
    <dgm:pt modelId="{2621AB70-BB53-4B1E-A81A-D64D9C86E1AE}">
      <dgm:prSet/>
      <dgm:spPr/>
      <dgm:t>
        <a:bodyPr/>
        <a:lstStyle/>
        <a:p>
          <a:pPr>
            <a:defRPr b="1"/>
          </a:pPr>
          <a:r>
            <a:rPr lang="en-IN" b="1"/>
            <a:t>Disadvantages of RNNs</a:t>
          </a:r>
          <a:r>
            <a:rPr lang="en-IN"/>
            <a:t>:</a:t>
          </a:r>
          <a:endParaRPr lang="en-US"/>
        </a:p>
      </dgm:t>
    </dgm:pt>
    <dgm:pt modelId="{F49B223C-F028-498A-A89A-82B6E443F59F}" type="parTrans" cxnId="{B20EA03E-07DC-4A67-9F9B-9512A9B7BBD3}">
      <dgm:prSet/>
      <dgm:spPr/>
      <dgm:t>
        <a:bodyPr/>
        <a:lstStyle/>
        <a:p>
          <a:endParaRPr lang="en-US"/>
        </a:p>
      </dgm:t>
    </dgm:pt>
    <dgm:pt modelId="{6168BB4E-87FB-455D-9A67-168917A028C9}" type="sibTrans" cxnId="{B20EA03E-07DC-4A67-9F9B-9512A9B7BBD3}">
      <dgm:prSet/>
      <dgm:spPr/>
      <dgm:t>
        <a:bodyPr/>
        <a:lstStyle/>
        <a:p>
          <a:endParaRPr lang="en-US"/>
        </a:p>
      </dgm:t>
    </dgm:pt>
    <dgm:pt modelId="{F16490F1-1F68-4847-A165-2B3F08F0710E}">
      <dgm:prSet/>
      <dgm:spPr/>
      <dgm:t>
        <a:bodyPr/>
        <a:lstStyle/>
        <a:p>
          <a:r>
            <a:rPr lang="en-IN" b="1" dirty="0"/>
            <a:t>Training Complexity</a:t>
          </a:r>
          <a:r>
            <a:rPr lang="en-IN" dirty="0"/>
            <a:t>:</a:t>
          </a:r>
          <a:endParaRPr lang="en-US" dirty="0"/>
        </a:p>
      </dgm:t>
    </dgm:pt>
    <dgm:pt modelId="{59AA2535-BF92-4EFA-BCED-F71292BFD4B4}" type="parTrans" cxnId="{023998BD-9075-458E-A10A-6BCE14A3E7B0}">
      <dgm:prSet/>
      <dgm:spPr/>
      <dgm:t>
        <a:bodyPr/>
        <a:lstStyle/>
        <a:p>
          <a:endParaRPr lang="en-US"/>
        </a:p>
      </dgm:t>
    </dgm:pt>
    <dgm:pt modelId="{08AE0CEC-7723-4399-8A7F-A406F21F6A04}" type="sibTrans" cxnId="{023998BD-9075-458E-A10A-6BCE14A3E7B0}">
      <dgm:prSet/>
      <dgm:spPr/>
      <dgm:t>
        <a:bodyPr/>
        <a:lstStyle/>
        <a:p>
          <a:endParaRPr lang="en-US"/>
        </a:p>
      </dgm:t>
    </dgm:pt>
    <dgm:pt modelId="{207F3875-740A-46DB-95C6-A2F9646FF27E}">
      <dgm:prSet/>
      <dgm:spPr/>
      <dgm:t>
        <a:bodyPr/>
        <a:lstStyle/>
        <a:p>
          <a:r>
            <a:rPr lang="en-IN" b="1" dirty="0"/>
            <a:t>Computational Cost</a:t>
          </a:r>
          <a:r>
            <a:rPr lang="en-IN" dirty="0"/>
            <a:t>:</a:t>
          </a:r>
          <a:endParaRPr lang="en-US" dirty="0"/>
        </a:p>
      </dgm:t>
    </dgm:pt>
    <dgm:pt modelId="{F65BAD7A-8ACF-4C80-A19D-07A63B77113A}" type="parTrans" cxnId="{6D2868AA-B6EE-4E73-8F05-F221AAE39D1A}">
      <dgm:prSet/>
      <dgm:spPr/>
      <dgm:t>
        <a:bodyPr/>
        <a:lstStyle/>
        <a:p>
          <a:endParaRPr lang="en-US"/>
        </a:p>
      </dgm:t>
    </dgm:pt>
    <dgm:pt modelId="{5FB5E47C-6DAA-4F65-B7C8-058AA1F3AB12}" type="sibTrans" cxnId="{6D2868AA-B6EE-4E73-8F05-F221AAE39D1A}">
      <dgm:prSet/>
      <dgm:spPr/>
      <dgm:t>
        <a:bodyPr/>
        <a:lstStyle/>
        <a:p>
          <a:endParaRPr lang="en-US"/>
        </a:p>
      </dgm:t>
    </dgm:pt>
    <dgm:pt modelId="{D5FF35E2-5CC2-4898-BEC2-A950A15C506A}">
      <dgm:prSet/>
      <dgm:spPr/>
      <dgm:t>
        <a:bodyPr/>
        <a:lstStyle/>
        <a:p>
          <a:r>
            <a:rPr lang="en-IN" b="1" dirty="0"/>
            <a:t>Long Training Times</a:t>
          </a:r>
          <a:r>
            <a:rPr lang="en-IN" dirty="0"/>
            <a:t>:</a:t>
          </a:r>
          <a:endParaRPr lang="en-US" dirty="0"/>
        </a:p>
      </dgm:t>
    </dgm:pt>
    <dgm:pt modelId="{8A33AA4E-E4DA-424A-9857-999347C3F56F}" type="parTrans" cxnId="{7BCDA122-6160-40F0-A834-C8E21C3DFD55}">
      <dgm:prSet/>
      <dgm:spPr/>
      <dgm:t>
        <a:bodyPr/>
        <a:lstStyle/>
        <a:p>
          <a:endParaRPr lang="en-US"/>
        </a:p>
      </dgm:t>
    </dgm:pt>
    <dgm:pt modelId="{DF5DEB55-F57B-46AF-B5C1-DE71AC6B43CD}" type="sibTrans" cxnId="{7BCDA122-6160-40F0-A834-C8E21C3DFD55}">
      <dgm:prSet/>
      <dgm:spPr/>
      <dgm:t>
        <a:bodyPr/>
        <a:lstStyle/>
        <a:p>
          <a:endParaRPr lang="en-US"/>
        </a:p>
      </dgm:t>
    </dgm:pt>
    <dgm:pt modelId="{ABA8F5C2-AA90-104C-8B02-0A9A2CFFEEA7}">
      <dgm:prSet/>
      <dgm:spPr/>
      <dgm:t>
        <a:bodyPr/>
        <a:lstStyle/>
        <a:p>
          <a:r>
            <a:rPr lang="en-IN" dirty="0"/>
            <a:t>RNNs are excellent for tasks involving sequences, where previous inputs influence future predictions.</a:t>
          </a:r>
          <a:endParaRPr lang="en-US" dirty="0"/>
        </a:p>
      </dgm:t>
    </dgm:pt>
    <dgm:pt modelId="{C11A31CD-989A-FB41-BC65-4D4C59876A67}" type="parTrans" cxnId="{FC89874A-7979-E04B-A3B4-8246ACBCA4AF}">
      <dgm:prSet/>
      <dgm:spPr/>
      <dgm:t>
        <a:bodyPr/>
        <a:lstStyle/>
        <a:p>
          <a:endParaRPr lang="en-GB"/>
        </a:p>
      </dgm:t>
    </dgm:pt>
    <dgm:pt modelId="{D33634D4-408A-774D-903F-A1C24739B741}" type="sibTrans" cxnId="{FC89874A-7979-E04B-A3B4-8246ACBCA4AF}">
      <dgm:prSet/>
      <dgm:spPr/>
      <dgm:t>
        <a:bodyPr/>
        <a:lstStyle/>
        <a:p>
          <a:endParaRPr lang="en-GB"/>
        </a:p>
      </dgm:t>
    </dgm:pt>
    <dgm:pt modelId="{99BE94F0-10E5-6B4A-BE48-276A1873AEA3}">
      <dgm:prSet/>
      <dgm:spPr/>
      <dgm:t>
        <a:bodyPr/>
        <a:lstStyle/>
        <a:p>
          <a:r>
            <a:rPr lang="en-IN" dirty="0"/>
            <a:t>RNNs share weights across time steps, making them more efficient than other networks in learning sequential data.</a:t>
          </a:r>
          <a:endParaRPr lang="en-US" dirty="0"/>
        </a:p>
      </dgm:t>
    </dgm:pt>
    <dgm:pt modelId="{18E35C5F-6190-BC40-8395-1197EB056C44}" type="parTrans" cxnId="{4D280C65-2478-6549-9481-D24FF70FDE6C}">
      <dgm:prSet/>
      <dgm:spPr/>
      <dgm:t>
        <a:bodyPr/>
        <a:lstStyle/>
        <a:p>
          <a:endParaRPr lang="en-GB"/>
        </a:p>
      </dgm:t>
    </dgm:pt>
    <dgm:pt modelId="{C7638051-E489-DD4C-BF88-5B770303235D}" type="sibTrans" cxnId="{4D280C65-2478-6549-9481-D24FF70FDE6C}">
      <dgm:prSet/>
      <dgm:spPr/>
      <dgm:t>
        <a:bodyPr/>
        <a:lstStyle/>
        <a:p>
          <a:endParaRPr lang="en-GB"/>
        </a:p>
      </dgm:t>
    </dgm:pt>
    <dgm:pt modelId="{903CB86A-7FB4-3C43-A9C9-6EF2B8593E3C}">
      <dgm:prSet/>
      <dgm:spPr/>
      <dgm:t>
        <a:bodyPr/>
        <a:lstStyle/>
        <a:p>
          <a:r>
            <a:rPr lang="en-IN" dirty="0"/>
            <a:t>Training RNNs can be difficult and time-consuming, especially with long sequences, due to exploding and vanishing gradients.</a:t>
          </a:r>
          <a:endParaRPr lang="en-US" dirty="0"/>
        </a:p>
      </dgm:t>
    </dgm:pt>
    <dgm:pt modelId="{D5111224-322B-0145-8179-ABDF7E53631D}" type="parTrans" cxnId="{FB5CF581-8DF5-1F4F-B636-325DB14FADF6}">
      <dgm:prSet/>
      <dgm:spPr/>
      <dgm:t>
        <a:bodyPr/>
        <a:lstStyle/>
        <a:p>
          <a:endParaRPr lang="en-GB"/>
        </a:p>
      </dgm:t>
    </dgm:pt>
    <dgm:pt modelId="{40FEA065-E8CC-4649-A4D4-CF915EF866C2}" type="sibTrans" cxnId="{FB5CF581-8DF5-1F4F-B636-325DB14FADF6}">
      <dgm:prSet/>
      <dgm:spPr/>
      <dgm:t>
        <a:bodyPr/>
        <a:lstStyle/>
        <a:p>
          <a:endParaRPr lang="en-GB"/>
        </a:p>
      </dgm:t>
    </dgm:pt>
    <dgm:pt modelId="{9A742D9A-98B2-ED43-892F-B3413ECBD269}">
      <dgm:prSet/>
      <dgm:spPr/>
      <dgm:t>
        <a:bodyPr/>
        <a:lstStyle/>
        <a:p>
          <a:r>
            <a:rPr lang="en-IN" dirty="0"/>
            <a:t>Large datasets and deep RNNs require significant computational power, making the model slow and resource-intensive.</a:t>
          </a:r>
          <a:endParaRPr lang="en-US" dirty="0"/>
        </a:p>
      </dgm:t>
    </dgm:pt>
    <dgm:pt modelId="{8933A368-EE39-E24C-95CA-2EF5253C153A}" type="parTrans" cxnId="{37B8DF52-89EF-FB4B-8A57-38367D2DB219}">
      <dgm:prSet/>
      <dgm:spPr/>
      <dgm:t>
        <a:bodyPr/>
        <a:lstStyle/>
        <a:p>
          <a:endParaRPr lang="en-GB"/>
        </a:p>
      </dgm:t>
    </dgm:pt>
    <dgm:pt modelId="{BB52CC45-6918-9043-A4CF-8638304083A4}" type="sibTrans" cxnId="{37B8DF52-89EF-FB4B-8A57-38367D2DB219}">
      <dgm:prSet/>
      <dgm:spPr/>
      <dgm:t>
        <a:bodyPr/>
        <a:lstStyle/>
        <a:p>
          <a:endParaRPr lang="en-GB"/>
        </a:p>
      </dgm:t>
    </dgm:pt>
    <dgm:pt modelId="{94DE2680-02D3-BB47-A83B-18ED34A9BCC3}">
      <dgm:prSet/>
      <dgm:spPr/>
      <dgm:t>
        <a:bodyPr/>
        <a:lstStyle/>
        <a:p>
          <a:r>
            <a:rPr lang="en-IN" dirty="0"/>
            <a:t>RNNs may take longer to train compared to other neural network types due to the complexity of learning time dependencies.</a:t>
          </a:r>
          <a:endParaRPr lang="en-US" dirty="0"/>
        </a:p>
      </dgm:t>
    </dgm:pt>
    <dgm:pt modelId="{41958CEE-4660-754A-85AD-3D594971921E}" type="parTrans" cxnId="{A89BC318-1B16-B14E-8F49-372BD28EC3DF}">
      <dgm:prSet/>
      <dgm:spPr/>
      <dgm:t>
        <a:bodyPr/>
        <a:lstStyle/>
        <a:p>
          <a:endParaRPr lang="en-GB"/>
        </a:p>
      </dgm:t>
    </dgm:pt>
    <dgm:pt modelId="{F9C79109-80E6-2346-9566-5F7DDA42DB17}" type="sibTrans" cxnId="{A89BC318-1B16-B14E-8F49-372BD28EC3DF}">
      <dgm:prSet/>
      <dgm:spPr/>
      <dgm:t>
        <a:bodyPr/>
        <a:lstStyle/>
        <a:p>
          <a:endParaRPr lang="en-GB"/>
        </a:p>
      </dgm:t>
    </dgm:pt>
    <dgm:pt modelId="{1D89FA09-E80D-F541-AACA-6D63454A2B97}" type="pres">
      <dgm:prSet presAssocID="{195A27F1-479A-4D1E-8EF2-3F2F9F208AE1}" presName="Name0" presStyleCnt="0">
        <dgm:presLayoutVars>
          <dgm:dir/>
          <dgm:animLvl val="lvl"/>
          <dgm:resizeHandles val="exact"/>
        </dgm:presLayoutVars>
      </dgm:prSet>
      <dgm:spPr/>
    </dgm:pt>
    <dgm:pt modelId="{06DD71E3-3DDD-6C4E-BABF-1E8EA09007B3}" type="pres">
      <dgm:prSet presAssocID="{D6CBF89D-12FD-477E-AF66-D8F7A7CEC84C}" presName="composite" presStyleCnt="0"/>
      <dgm:spPr/>
    </dgm:pt>
    <dgm:pt modelId="{C048DC91-A26F-FA43-A00F-DFE3ABD3003A}" type="pres">
      <dgm:prSet presAssocID="{D6CBF89D-12FD-477E-AF66-D8F7A7CEC84C}" presName="parTx" presStyleLbl="alignNode1" presStyleIdx="0" presStyleCnt="2">
        <dgm:presLayoutVars>
          <dgm:chMax val="0"/>
          <dgm:chPref val="0"/>
          <dgm:bulletEnabled val="1"/>
        </dgm:presLayoutVars>
      </dgm:prSet>
      <dgm:spPr/>
    </dgm:pt>
    <dgm:pt modelId="{D9E7B0AB-CA4C-2A41-BBFD-EDDB093AF0D5}" type="pres">
      <dgm:prSet presAssocID="{D6CBF89D-12FD-477E-AF66-D8F7A7CEC84C}" presName="desTx" presStyleLbl="alignAccFollowNode1" presStyleIdx="0" presStyleCnt="2">
        <dgm:presLayoutVars>
          <dgm:bulletEnabled val="1"/>
        </dgm:presLayoutVars>
      </dgm:prSet>
      <dgm:spPr/>
    </dgm:pt>
    <dgm:pt modelId="{6000C490-3C00-BC4F-80AE-42F5BF7D4AAD}" type="pres">
      <dgm:prSet presAssocID="{5EA591CD-B8A5-4E3F-BC0F-BC11AB9EE2B8}" presName="space" presStyleCnt="0"/>
      <dgm:spPr/>
    </dgm:pt>
    <dgm:pt modelId="{5768E290-E4E7-F144-8E80-AF0ABCAA08FC}" type="pres">
      <dgm:prSet presAssocID="{2621AB70-BB53-4B1E-A81A-D64D9C86E1AE}" presName="composite" presStyleCnt="0"/>
      <dgm:spPr/>
    </dgm:pt>
    <dgm:pt modelId="{65173D55-30DB-E747-89F7-BB6142260663}" type="pres">
      <dgm:prSet presAssocID="{2621AB70-BB53-4B1E-A81A-D64D9C86E1AE}" presName="parTx" presStyleLbl="alignNode1" presStyleIdx="1" presStyleCnt="2">
        <dgm:presLayoutVars>
          <dgm:chMax val="0"/>
          <dgm:chPref val="0"/>
          <dgm:bulletEnabled val="1"/>
        </dgm:presLayoutVars>
      </dgm:prSet>
      <dgm:spPr/>
    </dgm:pt>
    <dgm:pt modelId="{0F818051-6F68-374C-A10B-84855741B493}" type="pres">
      <dgm:prSet presAssocID="{2621AB70-BB53-4B1E-A81A-D64D9C86E1AE}" presName="desTx" presStyleLbl="alignAccFollowNode1" presStyleIdx="1" presStyleCnt="2">
        <dgm:presLayoutVars>
          <dgm:bulletEnabled val="1"/>
        </dgm:presLayoutVars>
      </dgm:prSet>
      <dgm:spPr/>
    </dgm:pt>
  </dgm:ptLst>
  <dgm:cxnLst>
    <dgm:cxn modelId="{48757703-2643-4339-B4F1-30F2C7400994}" srcId="{195A27F1-479A-4D1E-8EF2-3F2F9F208AE1}" destId="{D6CBF89D-12FD-477E-AF66-D8F7A7CEC84C}" srcOrd="0" destOrd="0" parTransId="{3BF056A0-5CEF-41BD-B5A3-4DA41C949C7F}" sibTransId="{5EA591CD-B8A5-4E3F-BC0F-BC11AB9EE2B8}"/>
    <dgm:cxn modelId="{A89BC318-1B16-B14E-8F49-372BD28EC3DF}" srcId="{D5FF35E2-5CC2-4898-BEC2-A950A15C506A}" destId="{94DE2680-02D3-BB47-A83B-18ED34A9BCC3}" srcOrd="0" destOrd="0" parTransId="{41958CEE-4660-754A-85AD-3D594971921E}" sibTransId="{F9C79109-80E6-2346-9566-5F7DDA42DB17}"/>
    <dgm:cxn modelId="{F4D1B319-AE9D-F74C-8EF1-B4BD7EC9961B}" type="presOf" srcId="{9A742D9A-98B2-ED43-892F-B3413ECBD269}" destId="{0F818051-6F68-374C-A10B-84855741B493}" srcOrd="0" destOrd="3" presId="urn:microsoft.com/office/officeart/2005/8/layout/hList1"/>
    <dgm:cxn modelId="{7BCDA122-6160-40F0-A834-C8E21C3DFD55}" srcId="{2621AB70-BB53-4B1E-A81A-D64D9C86E1AE}" destId="{D5FF35E2-5CC2-4898-BEC2-A950A15C506A}" srcOrd="2" destOrd="0" parTransId="{8A33AA4E-E4DA-424A-9857-999347C3F56F}" sibTransId="{DF5DEB55-F57B-46AF-B5C1-DE71AC6B43CD}"/>
    <dgm:cxn modelId="{DB482C3D-759B-B04B-AD90-689529689D42}" type="presOf" srcId="{99BE94F0-10E5-6B4A-BE48-276A1873AEA3}" destId="{D9E7B0AB-CA4C-2A41-BBFD-EDDB093AF0D5}" srcOrd="0" destOrd="3" presId="urn:microsoft.com/office/officeart/2005/8/layout/hList1"/>
    <dgm:cxn modelId="{B20EA03E-07DC-4A67-9F9B-9512A9B7BBD3}" srcId="{195A27F1-479A-4D1E-8EF2-3F2F9F208AE1}" destId="{2621AB70-BB53-4B1E-A81A-D64D9C86E1AE}" srcOrd="1" destOrd="0" parTransId="{F49B223C-F028-498A-A89A-82B6E443F59F}" sibTransId="{6168BB4E-87FB-455D-9A67-168917A028C9}"/>
    <dgm:cxn modelId="{211B4645-CBB3-FA41-BF17-BDBCB44D2BF5}" type="presOf" srcId="{94DE2680-02D3-BB47-A83B-18ED34A9BCC3}" destId="{0F818051-6F68-374C-A10B-84855741B493}" srcOrd="0" destOrd="5" presId="urn:microsoft.com/office/officeart/2005/8/layout/hList1"/>
    <dgm:cxn modelId="{6FFC8E46-DEB6-444B-B531-1006D86B983E}" type="presOf" srcId="{ABA8F5C2-AA90-104C-8B02-0A9A2CFFEEA7}" destId="{D9E7B0AB-CA4C-2A41-BBFD-EDDB093AF0D5}" srcOrd="0" destOrd="1" presId="urn:microsoft.com/office/officeart/2005/8/layout/hList1"/>
    <dgm:cxn modelId="{FC89874A-7979-E04B-A3B4-8246ACBCA4AF}" srcId="{824CC62E-7267-417B-BD67-D839583D2933}" destId="{ABA8F5C2-AA90-104C-8B02-0A9A2CFFEEA7}" srcOrd="0" destOrd="0" parTransId="{C11A31CD-989A-FB41-BC65-4D4C59876A67}" sibTransId="{D33634D4-408A-774D-903F-A1C24739B741}"/>
    <dgm:cxn modelId="{37B8DF52-89EF-FB4B-8A57-38367D2DB219}" srcId="{207F3875-740A-46DB-95C6-A2F9646FF27E}" destId="{9A742D9A-98B2-ED43-892F-B3413ECBD269}" srcOrd="0" destOrd="0" parTransId="{8933A368-EE39-E24C-95CA-2EF5253C153A}" sibTransId="{BB52CC45-6918-9043-A4CF-8638304083A4}"/>
    <dgm:cxn modelId="{4D280C65-2478-6549-9481-D24FF70FDE6C}" srcId="{5CA63587-6743-41E0-B929-2DA3A5CF9C11}" destId="{99BE94F0-10E5-6B4A-BE48-276A1873AEA3}" srcOrd="0" destOrd="0" parTransId="{18E35C5F-6190-BC40-8395-1197EB056C44}" sibTransId="{C7638051-E489-DD4C-BF88-5B770303235D}"/>
    <dgm:cxn modelId="{838AA365-23C9-4E78-A1D7-042B5E5A292B}" srcId="{D6CBF89D-12FD-477E-AF66-D8F7A7CEC84C}" destId="{5CA63587-6743-41E0-B929-2DA3A5CF9C11}" srcOrd="1" destOrd="0" parTransId="{212312A8-D10D-4D50-B659-D604A1DAA5F4}" sibTransId="{F00D9229-3ABB-4929-8DDA-E8BC4C6BCA91}"/>
    <dgm:cxn modelId="{C578D36A-B525-214E-8234-043BFB06B24A}" type="presOf" srcId="{824CC62E-7267-417B-BD67-D839583D2933}" destId="{D9E7B0AB-CA4C-2A41-BBFD-EDDB093AF0D5}" srcOrd="0" destOrd="0" presId="urn:microsoft.com/office/officeart/2005/8/layout/hList1"/>
    <dgm:cxn modelId="{11D0E472-30EB-F94C-86C4-DB1ED39525DC}" type="presOf" srcId="{195A27F1-479A-4D1E-8EF2-3F2F9F208AE1}" destId="{1D89FA09-E80D-F541-AACA-6D63454A2B97}" srcOrd="0" destOrd="0" presId="urn:microsoft.com/office/officeart/2005/8/layout/hList1"/>
    <dgm:cxn modelId="{FB5CF581-8DF5-1F4F-B636-325DB14FADF6}" srcId="{F16490F1-1F68-4847-A165-2B3F08F0710E}" destId="{903CB86A-7FB4-3C43-A9C9-6EF2B8593E3C}" srcOrd="0" destOrd="0" parTransId="{D5111224-322B-0145-8179-ABDF7E53631D}" sibTransId="{40FEA065-E8CC-4649-A4D4-CF915EF866C2}"/>
    <dgm:cxn modelId="{37644584-D802-F34F-B17A-722540AEF21D}" type="presOf" srcId="{207F3875-740A-46DB-95C6-A2F9646FF27E}" destId="{0F818051-6F68-374C-A10B-84855741B493}" srcOrd="0" destOrd="2" presId="urn:microsoft.com/office/officeart/2005/8/layout/hList1"/>
    <dgm:cxn modelId="{02D4429E-EFA5-47B8-888C-842F39E04ECF}" srcId="{D6CBF89D-12FD-477E-AF66-D8F7A7CEC84C}" destId="{824CC62E-7267-417B-BD67-D839583D2933}" srcOrd="0" destOrd="0" parTransId="{5B2AE957-34DF-4755-89BE-F294EAC36F2E}" sibTransId="{7418279F-F2EB-4B71-B5D0-297D7282BB18}"/>
    <dgm:cxn modelId="{6D2868AA-B6EE-4E73-8F05-F221AAE39D1A}" srcId="{2621AB70-BB53-4B1E-A81A-D64D9C86E1AE}" destId="{207F3875-740A-46DB-95C6-A2F9646FF27E}" srcOrd="1" destOrd="0" parTransId="{F65BAD7A-8ACF-4C80-A19D-07A63B77113A}" sibTransId="{5FB5E47C-6DAA-4F65-B7C8-058AA1F3AB12}"/>
    <dgm:cxn modelId="{1A3D25AD-66F2-5740-AA28-FB784416DE06}" type="presOf" srcId="{5CA63587-6743-41E0-B929-2DA3A5CF9C11}" destId="{D9E7B0AB-CA4C-2A41-BBFD-EDDB093AF0D5}" srcOrd="0" destOrd="2" presId="urn:microsoft.com/office/officeart/2005/8/layout/hList1"/>
    <dgm:cxn modelId="{736480BA-979A-0F40-9765-D01189AA5CD3}" type="presOf" srcId="{F16490F1-1F68-4847-A165-2B3F08F0710E}" destId="{0F818051-6F68-374C-A10B-84855741B493}" srcOrd="0" destOrd="0" presId="urn:microsoft.com/office/officeart/2005/8/layout/hList1"/>
    <dgm:cxn modelId="{023998BD-9075-458E-A10A-6BCE14A3E7B0}" srcId="{2621AB70-BB53-4B1E-A81A-D64D9C86E1AE}" destId="{F16490F1-1F68-4847-A165-2B3F08F0710E}" srcOrd="0" destOrd="0" parTransId="{59AA2535-BF92-4EFA-BCED-F71292BFD4B4}" sibTransId="{08AE0CEC-7723-4399-8A7F-A406F21F6A04}"/>
    <dgm:cxn modelId="{8529E2C6-5A4F-5A4B-AEE3-EEFB5A0ECE3E}" type="presOf" srcId="{D5FF35E2-5CC2-4898-BEC2-A950A15C506A}" destId="{0F818051-6F68-374C-A10B-84855741B493}" srcOrd="0" destOrd="4" presId="urn:microsoft.com/office/officeart/2005/8/layout/hList1"/>
    <dgm:cxn modelId="{679DB7CF-D9B1-6E4F-9B47-26C2329473ED}" type="presOf" srcId="{2621AB70-BB53-4B1E-A81A-D64D9C86E1AE}" destId="{65173D55-30DB-E747-89F7-BB6142260663}" srcOrd="0" destOrd="0" presId="urn:microsoft.com/office/officeart/2005/8/layout/hList1"/>
    <dgm:cxn modelId="{18F297D2-3BED-184B-A18A-50016EC0707C}" type="presOf" srcId="{903CB86A-7FB4-3C43-A9C9-6EF2B8593E3C}" destId="{0F818051-6F68-374C-A10B-84855741B493}" srcOrd="0" destOrd="1" presId="urn:microsoft.com/office/officeart/2005/8/layout/hList1"/>
    <dgm:cxn modelId="{65009BE5-7580-1345-B581-3E6385D4528A}" type="presOf" srcId="{D6CBF89D-12FD-477E-AF66-D8F7A7CEC84C}" destId="{C048DC91-A26F-FA43-A00F-DFE3ABD3003A}" srcOrd="0" destOrd="0" presId="urn:microsoft.com/office/officeart/2005/8/layout/hList1"/>
    <dgm:cxn modelId="{EC77DDB6-41C5-9E47-ABB2-6968AC013828}" type="presParOf" srcId="{1D89FA09-E80D-F541-AACA-6D63454A2B97}" destId="{06DD71E3-3DDD-6C4E-BABF-1E8EA09007B3}" srcOrd="0" destOrd="0" presId="urn:microsoft.com/office/officeart/2005/8/layout/hList1"/>
    <dgm:cxn modelId="{119FB7CB-938B-5043-AB86-1ECE1DAF4DBF}" type="presParOf" srcId="{06DD71E3-3DDD-6C4E-BABF-1E8EA09007B3}" destId="{C048DC91-A26F-FA43-A00F-DFE3ABD3003A}" srcOrd="0" destOrd="0" presId="urn:microsoft.com/office/officeart/2005/8/layout/hList1"/>
    <dgm:cxn modelId="{1522156C-A578-2F4E-8175-3E1DBF9689E1}" type="presParOf" srcId="{06DD71E3-3DDD-6C4E-BABF-1E8EA09007B3}" destId="{D9E7B0AB-CA4C-2A41-BBFD-EDDB093AF0D5}" srcOrd="1" destOrd="0" presId="urn:microsoft.com/office/officeart/2005/8/layout/hList1"/>
    <dgm:cxn modelId="{88B155E2-7FD9-384F-B3FA-B41077486E4C}" type="presParOf" srcId="{1D89FA09-E80D-F541-AACA-6D63454A2B97}" destId="{6000C490-3C00-BC4F-80AE-42F5BF7D4AAD}" srcOrd="1" destOrd="0" presId="urn:microsoft.com/office/officeart/2005/8/layout/hList1"/>
    <dgm:cxn modelId="{664C63BD-BB5B-9741-BF25-6711010FBEDC}" type="presParOf" srcId="{1D89FA09-E80D-F541-AACA-6D63454A2B97}" destId="{5768E290-E4E7-F144-8E80-AF0ABCAA08FC}" srcOrd="2" destOrd="0" presId="urn:microsoft.com/office/officeart/2005/8/layout/hList1"/>
    <dgm:cxn modelId="{AF16F1CD-0358-1549-92AB-9B2773288E4E}" type="presParOf" srcId="{5768E290-E4E7-F144-8E80-AF0ABCAA08FC}" destId="{65173D55-30DB-E747-89F7-BB6142260663}" srcOrd="0" destOrd="0" presId="urn:microsoft.com/office/officeart/2005/8/layout/hList1"/>
    <dgm:cxn modelId="{0C45569E-91F6-9043-A0B7-FFECD73497E8}" type="presParOf" srcId="{5768E290-E4E7-F144-8E80-AF0ABCAA08FC}" destId="{0F818051-6F68-374C-A10B-84855741B49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1BC5F98-D275-4C87-AD12-8F35397867E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7B5F707-8B67-4A7D-9453-2D1C2E5311E5}">
      <dgm:prSet custT="1"/>
      <dgm:spPr/>
      <dgm:t>
        <a:bodyPr/>
        <a:lstStyle/>
        <a:p>
          <a:r>
            <a:rPr lang="en-IN" sz="1800" b="0" i="0"/>
            <a:t>LSTM excels in sequence prediction tasks, capturing long-term dependencies. </a:t>
          </a:r>
          <a:endParaRPr lang="en-US" sz="1800"/>
        </a:p>
      </dgm:t>
    </dgm:pt>
    <dgm:pt modelId="{0D95EE77-B2E1-4A6B-A257-7DD3693BB235}" type="parTrans" cxnId="{9F66328D-9C59-423E-A742-D6254EE0C0CD}">
      <dgm:prSet/>
      <dgm:spPr/>
      <dgm:t>
        <a:bodyPr/>
        <a:lstStyle/>
        <a:p>
          <a:endParaRPr lang="en-US" sz="2000"/>
        </a:p>
      </dgm:t>
    </dgm:pt>
    <dgm:pt modelId="{254C980F-5EE0-47A7-B00E-6BC82456B69C}" type="sibTrans" cxnId="{9F66328D-9C59-423E-A742-D6254EE0C0CD}">
      <dgm:prSet/>
      <dgm:spPr/>
      <dgm:t>
        <a:bodyPr/>
        <a:lstStyle/>
        <a:p>
          <a:endParaRPr lang="en-US" sz="2000"/>
        </a:p>
      </dgm:t>
    </dgm:pt>
    <dgm:pt modelId="{8E304D34-4A61-47E0-8021-FA40D477A894}">
      <dgm:prSet custT="1"/>
      <dgm:spPr/>
      <dgm:t>
        <a:bodyPr/>
        <a:lstStyle/>
        <a:p>
          <a:r>
            <a:rPr lang="en-IN" sz="1800" b="1" i="0"/>
            <a:t>Long Short-Term Memory</a:t>
          </a:r>
          <a:r>
            <a:rPr lang="en-IN" sz="1800" b="0" i="0"/>
            <a:t> is an improved version of recurrent neural network </a:t>
          </a:r>
          <a:endParaRPr lang="en-US" sz="1800"/>
        </a:p>
      </dgm:t>
    </dgm:pt>
    <dgm:pt modelId="{21CD63B5-07DD-4004-8634-1030971BAF4E}" type="parTrans" cxnId="{22D42865-D607-4A4A-9358-3DDE003D7FFD}">
      <dgm:prSet/>
      <dgm:spPr/>
      <dgm:t>
        <a:bodyPr/>
        <a:lstStyle/>
        <a:p>
          <a:endParaRPr lang="en-US" sz="2000"/>
        </a:p>
      </dgm:t>
    </dgm:pt>
    <dgm:pt modelId="{A1F2F318-2808-4ACE-838B-3FF9CEB340DF}" type="sibTrans" cxnId="{22D42865-D607-4A4A-9358-3DDE003D7FFD}">
      <dgm:prSet/>
      <dgm:spPr/>
      <dgm:t>
        <a:bodyPr/>
        <a:lstStyle/>
        <a:p>
          <a:endParaRPr lang="en-US" sz="2000"/>
        </a:p>
      </dgm:t>
    </dgm:pt>
    <dgm:pt modelId="{5DA23837-13D1-4650-8245-D504C754B135}">
      <dgm:prSet custT="1"/>
      <dgm:spPr/>
      <dgm:t>
        <a:bodyPr/>
        <a:lstStyle/>
        <a:p>
          <a:r>
            <a:rPr lang="en-IN" sz="1800" b="0" i="0"/>
            <a:t>A traditional</a:t>
          </a:r>
          <a:r>
            <a:rPr lang="en-IN" sz="1800" u="sng"/>
            <a:t> </a:t>
          </a:r>
          <a:r>
            <a:rPr lang="en-IN" sz="1800" b="0" i="0"/>
            <a:t>RNN has a single hidden state that is passed through time, which can make it difficult for the network to learn long-term dependencies.</a:t>
          </a:r>
          <a:r>
            <a:rPr lang="en-IN" sz="1800" b="1" i="0"/>
            <a:t> </a:t>
          </a:r>
          <a:endParaRPr lang="en-US" sz="1800"/>
        </a:p>
      </dgm:t>
    </dgm:pt>
    <dgm:pt modelId="{5EAEF804-F28E-4223-BB30-62767B205787}" type="parTrans" cxnId="{E1F26F0A-7338-4117-A577-9294CB52095D}">
      <dgm:prSet/>
      <dgm:spPr/>
      <dgm:t>
        <a:bodyPr/>
        <a:lstStyle/>
        <a:p>
          <a:endParaRPr lang="en-US" sz="2000"/>
        </a:p>
      </dgm:t>
    </dgm:pt>
    <dgm:pt modelId="{0EC345B3-9D5C-41CD-A303-E3963CA1B02C}" type="sibTrans" cxnId="{E1F26F0A-7338-4117-A577-9294CB52095D}">
      <dgm:prSet/>
      <dgm:spPr/>
      <dgm:t>
        <a:bodyPr/>
        <a:lstStyle/>
        <a:p>
          <a:endParaRPr lang="en-US" sz="2000"/>
        </a:p>
      </dgm:t>
    </dgm:pt>
    <dgm:pt modelId="{0687F3A9-69BB-4A35-8C77-19ACE6E76DF5}">
      <dgm:prSet custT="1"/>
      <dgm:spPr/>
      <dgm:t>
        <a:bodyPr/>
        <a:lstStyle/>
        <a:p>
          <a:r>
            <a:rPr lang="en-IN" sz="1800" b="1" i="0"/>
            <a:t>LSTMs model</a:t>
          </a:r>
          <a:r>
            <a:rPr lang="en-IN" sz="1800" b="0" i="0"/>
            <a:t> address this problem by introducing a memory cell, which is a container that can hold information for an extended period.</a:t>
          </a:r>
          <a:endParaRPr lang="en-US" sz="1800"/>
        </a:p>
      </dgm:t>
    </dgm:pt>
    <dgm:pt modelId="{2AA6820F-CE27-4D11-A883-1D9E7C9D8262}" type="parTrans" cxnId="{ED325AFF-25E0-47E4-9A86-2B95312872B9}">
      <dgm:prSet/>
      <dgm:spPr/>
      <dgm:t>
        <a:bodyPr/>
        <a:lstStyle/>
        <a:p>
          <a:endParaRPr lang="en-US" sz="2000"/>
        </a:p>
      </dgm:t>
    </dgm:pt>
    <dgm:pt modelId="{C018A81E-8DA1-4DFC-9A8B-EF3583EA19D9}" type="sibTrans" cxnId="{ED325AFF-25E0-47E4-9A86-2B95312872B9}">
      <dgm:prSet/>
      <dgm:spPr/>
      <dgm:t>
        <a:bodyPr/>
        <a:lstStyle/>
        <a:p>
          <a:endParaRPr lang="en-US" sz="2000"/>
        </a:p>
      </dgm:t>
    </dgm:pt>
    <dgm:pt modelId="{4930CF47-C62E-4D57-8E71-BB107FC3D990}">
      <dgm:prSet custT="1"/>
      <dgm:spPr/>
      <dgm:t>
        <a:bodyPr/>
        <a:lstStyle/>
        <a:p>
          <a:r>
            <a:rPr lang="en-IN" sz="1800" b="0" i="0" dirty="0"/>
            <a:t>LSTM architectures are capable of learning long-term dependencies in sequential data: well-suited for tasks such as language translation, speech recognition, and time series forecasting.</a:t>
          </a:r>
          <a:endParaRPr lang="en-US" sz="1800" dirty="0"/>
        </a:p>
      </dgm:t>
    </dgm:pt>
    <dgm:pt modelId="{49D8C66D-65CD-4F01-9C8E-BA53233045FB}" type="parTrans" cxnId="{35377152-D7AC-49F6-AC0F-D5B4DDD77BB0}">
      <dgm:prSet/>
      <dgm:spPr/>
      <dgm:t>
        <a:bodyPr/>
        <a:lstStyle/>
        <a:p>
          <a:endParaRPr lang="en-US" sz="2000"/>
        </a:p>
      </dgm:t>
    </dgm:pt>
    <dgm:pt modelId="{0ECAB98B-83C4-411B-AD19-F3B12E911744}" type="sibTrans" cxnId="{35377152-D7AC-49F6-AC0F-D5B4DDD77BB0}">
      <dgm:prSet/>
      <dgm:spPr/>
      <dgm:t>
        <a:bodyPr/>
        <a:lstStyle/>
        <a:p>
          <a:endParaRPr lang="en-US" sz="2000"/>
        </a:p>
      </dgm:t>
    </dgm:pt>
    <dgm:pt modelId="{1FA48DA6-E339-42C2-AB30-5B9CA5D79ABC}" type="pres">
      <dgm:prSet presAssocID="{21BC5F98-D275-4C87-AD12-8F35397867E9}" presName="root" presStyleCnt="0">
        <dgm:presLayoutVars>
          <dgm:dir/>
          <dgm:resizeHandles val="exact"/>
        </dgm:presLayoutVars>
      </dgm:prSet>
      <dgm:spPr/>
    </dgm:pt>
    <dgm:pt modelId="{4C55CAB5-2A81-4F87-90F3-67E3BF763DC4}" type="pres">
      <dgm:prSet presAssocID="{07B5F707-8B67-4A7D-9453-2D1C2E5311E5}" presName="compNode" presStyleCnt="0"/>
      <dgm:spPr/>
    </dgm:pt>
    <dgm:pt modelId="{7C10E302-72C9-4FE0-AFCB-999880AE98C5}" type="pres">
      <dgm:prSet presAssocID="{07B5F707-8B67-4A7D-9453-2D1C2E5311E5}" presName="bgRect" presStyleLbl="bgShp" presStyleIdx="0" presStyleCnt="5"/>
      <dgm:spPr/>
    </dgm:pt>
    <dgm:pt modelId="{617CE147-0C54-4FA5-9682-5AF1C29B7F44}" type="pres">
      <dgm:prSet presAssocID="{07B5F707-8B67-4A7D-9453-2D1C2E5311E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C7663388-CF81-4AC5-962B-05715E8E91BF}" type="pres">
      <dgm:prSet presAssocID="{07B5F707-8B67-4A7D-9453-2D1C2E5311E5}" presName="spaceRect" presStyleCnt="0"/>
      <dgm:spPr/>
    </dgm:pt>
    <dgm:pt modelId="{B09216F1-542F-461B-816D-C888B5A4FA86}" type="pres">
      <dgm:prSet presAssocID="{07B5F707-8B67-4A7D-9453-2D1C2E5311E5}" presName="parTx" presStyleLbl="revTx" presStyleIdx="0" presStyleCnt="5">
        <dgm:presLayoutVars>
          <dgm:chMax val="0"/>
          <dgm:chPref val="0"/>
        </dgm:presLayoutVars>
      </dgm:prSet>
      <dgm:spPr/>
    </dgm:pt>
    <dgm:pt modelId="{B6683893-1D70-4553-B5E2-65FFEDEC2E1E}" type="pres">
      <dgm:prSet presAssocID="{254C980F-5EE0-47A7-B00E-6BC82456B69C}" presName="sibTrans" presStyleCnt="0"/>
      <dgm:spPr/>
    </dgm:pt>
    <dgm:pt modelId="{D3E7807C-09FB-4E5E-AF5C-DD8857484F1F}" type="pres">
      <dgm:prSet presAssocID="{8E304D34-4A61-47E0-8021-FA40D477A894}" presName="compNode" presStyleCnt="0"/>
      <dgm:spPr/>
    </dgm:pt>
    <dgm:pt modelId="{6D0196C4-4B03-4AC3-8CE1-B51D14F00E36}" type="pres">
      <dgm:prSet presAssocID="{8E304D34-4A61-47E0-8021-FA40D477A894}" presName="bgRect" presStyleLbl="bgShp" presStyleIdx="1" presStyleCnt="5"/>
      <dgm:spPr/>
    </dgm:pt>
    <dgm:pt modelId="{7AFD3CFA-86B7-46C6-864A-118D40CA52CE}" type="pres">
      <dgm:prSet presAssocID="{8E304D34-4A61-47E0-8021-FA40D477A89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a:ext>
      </dgm:extLst>
    </dgm:pt>
    <dgm:pt modelId="{6D9DBC6C-69EF-4DB1-9152-3348B98DEAA3}" type="pres">
      <dgm:prSet presAssocID="{8E304D34-4A61-47E0-8021-FA40D477A894}" presName="spaceRect" presStyleCnt="0"/>
      <dgm:spPr/>
    </dgm:pt>
    <dgm:pt modelId="{794DF5A1-AA9C-4167-A479-9AF1BA51534E}" type="pres">
      <dgm:prSet presAssocID="{8E304D34-4A61-47E0-8021-FA40D477A894}" presName="parTx" presStyleLbl="revTx" presStyleIdx="1" presStyleCnt="5">
        <dgm:presLayoutVars>
          <dgm:chMax val="0"/>
          <dgm:chPref val="0"/>
        </dgm:presLayoutVars>
      </dgm:prSet>
      <dgm:spPr/>
    </dgm:pt>
    <dgm:pt modelId="{9A3A378B-1C33-4B8B-8F75-BB113EFB6110}" type="pres">
      <dgm:prSet presAssocID="{A1F2F318-2808-4ACE-838B-3FF9CEB340DF}" presName="sibTrans" presStyleCnt="0"/>
      <dgm:spPr/>
    </dgm:pt>
    <dgm:pt modelId="{4E45CFEA-DD47-49DC-9442-7A6102C58341}" type="pres">
      <dgm:prSet presAssocID="{5DA23837-13D1-4650-8245-D504C754B135}" presName="compNode" presStyleCnt="0"/>
      <dgm:spPr/>
    </dgm:pt>
    <dgm:pt modelId="{6E0E09CA-34DD-443F-8724-2AF4C4733142}" type="pres">
      <dgm:prSet presAssocID="{5DA23837-13D1-4650-8245-D504C754B135}" presName="bgRect" presStyleLbl="bgShp" presStyleIdx="2" presStyleCnt="5"/>
      <dgm:spPr/>
    </dgm:pt>
    <dgm:pt modelId="{4776E4BC-2537-49A3-8E60-07926545CBAE}" type="pres">
      <dgm:prSet presAssocID="{5DA23837-13D1-4650-8245-D504C754B13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Network"/>
        </a:ext>
      </dgm:extLst>
    </dgm:pt>
    <dgm:pt modelId="{0A74C4AE-B80C-40F5-A0F4-6FB5AB76D6DD}" type="pres">
      <dgm:prSet presAssocID="{5DA23837-13D1-4650-8245-D504C754B135}" presName="spaceRect" presStyleCnt="0"/>
      <dgm:spPr/>
    </dgm:pt>
    <dgm:pt modelId="{ECAEE011-FA73-48FE-AA9C-988E2270B9D3}" type="pres">
      <dgm:prSet presAssocID="{5DA23837-13D1-4650-8245-D504C754B135}" presName="parTx" presStyleLbl="revTx" presStyleIdx="2" presStyleCnt="5">
        <dgm:presLayoutVars>
          <dgm:chMax val="0"/>
          <dgm:chPref val="0"/>
        </dgm:presLayoutVars>
      </dgm:prSet>
      <dgm:spPr/>
    </dgm:pt>
    <dgm:pt modelId="{628EFAB9-37F7-47D9-8779-5B8C71E0C11D}" type="pres">
      <dgm:prSet presAssocID="{0EC345B3-9D5C-41CD-A303-E3963CA1B02C}" presName="sibTrans" presStyleCnt="0"/>
      <dgm:spPr/>
    </dgm:pt>
    <dgm:pt modelId="{6CBC79B6-76E9-4CE4-AE0B-59C5CEA87BCD}" type="pres">
      <dgm:prSet presAssocID="{0687F3A9-69BB-4A35-8C77-19ACE6E76DF5}" presName="compNode" presStyleCnt="0"/>
      <dgm:spPr/>
    </dgm:pt>
    <dgm:pt modelId="{F6FC5C0D-8027-4B24-93CF-AFEF31F8D7AC}" type="pres">
      <dgm:prSet presAssocID="{0687F3A9-69BB-4A35-8C77-19ACE6E76DF5}" presName="bgRect" presStyleLbl="bgShp" presStyleIdx="3" presStyleCnt="5"/>
      <dgm:spPr/>
    </dgm:pt>
    <dgm:pt modelId="{6E7CA2C4-82DC-42AD-9244-6976DED40D24}" type="pres">
      <dgm:prSet presAssocID="{0687F3A9-69BB-4A35-8C77-19ACE6E76DF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AF6A1FC5-1B74-4C8E-B5E2-3FBDB39FBC61}" type="pres">
      <dgm:prSet presAssocID="{0687F3A9-69BB-4A35-8C77-19ACE6E76DF5}" presName="spaceRect" presStyleCnt="0"/>
      <dgm:spPr/>
    </dgm:pt>
    <dgm:pt modelId="{2330CC95-E572-414C-A9FD-C634D5B2CAC5}" type="pres">
      <dgm:prSet presAssocID="{0687F3A9-69BB-4A35-8C77-19ACE6E76DF5}" presName="parTx" presStyleLbl="revTx" presStyleIdx="3" presStyleCnt="5">
        <dgm:presLayoutVars>
          <dgm:chMax val="0"/>
          <dgm:chPref val="0"/>
        </dgm:presLayoutVars>
      </dgm:prSet>
      <dgm:spPr/>
    </dgm:pt>
    <dgm:pt modelId="{1674192C-B2F5-4475-BCDA-C79F1BA9B046}" type="pres">
      <dgm:prSet presAssocID="{C018A81E-8DA1-4DFC-9A8B-EF3583EA19D9}" presName="sibTrans" presStyleCnt="0"/>
      <dgm:spPr/>
    </dgm:pt>
    <dgm:pt modelId="{42FA4BB4-C04E-4271-AF98-6AEAAE92C63D}" type="pres">
      <dgm:prSet presAssocID="{4930CF47-C62E-4D57-8E71-BB107FC3D990}" presName="compNode" presStyleCnt="0"/>
      <dgm:spPr/>
    </dgm:pt>
    <dgm:pt modelId="{0D874600-792B-4A54-B3BA-DA7A45BCCC57}" type="pres">
      <dgm:prSet presAssocID="{4930CF47-C62E-4D57-8E71-BB107FC3D990}" presName="bgRect" presStyleLbl="bgShp" presStyleIdx="4" presStyleCnt="5"/>
      <dgm:spPr/>
    </dgm:pt>
    <dgm:pt modelId="{D660B199-DB94-41FC-B43E-73BE1307FF7C}" type="pres">
      <dgm:prSet presAssocID="{4930CF47-C62E-4D57-8E71-BB107FC3D99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lowchart"/>
        </a:ext>
      </dgm:extLst>
    </dgm:pt>
    <dgm:pt modelId="{B6B88EAF-AE75-4858-BDC7-9B2748A061F8}" type="pres">
      <dgm:prSet presAssocID="{4930CF47-C62E-4D57-8E71-BB107FC3D990}" presName="spaceRect" presStyleCnt="0"/>
      <dgm:spPr/>
    </dgm:pt>
    <dgm:pt modelId="{C78FFD27-E1BE-41D0-AFD6-763BAA13E5D5}" type="pres">
      <dgm:prSet presAssocID="{4930CF47-C62E-4D57-8E71-BB107FC3D990}" presName="parTx" presStyleLbl="revTx" presStyleIdx="4" presStyleCnt="5">
        <dgm:presLayoutVars>
          <dgm:chMax val="0"/>
          <dgm:chPref val="0"/>
        </dgm:presLayoutVars>
      </dgm:prSet>
      <dgm:spPr/>
    </dgm:pt>
  </dgm:ptLst>
  <dgm:cxnLst>
    <dgm:cxn modelId="{57529D05-75B8-4C92-BF5D-F13C1490D7C7}" type="presOf" srcId="{0687F3A9-69BB-4A35-8C77-19ACE6E76DF5}" destId="{2330CC95-E572-414C-A9FD-C634D5B2CAC5}" srcOrd="0" destOrd="0" presId="urn:microsoft.com/office/officeart/2018/2/layout/IconVerticalSolidList"/>
    <dgm:cxn modelId="{E1F26F0A-7338-4117-A577-9294CB52095D}" srcId="{21BC5F98-D275-4C87-AD12-8F35397867E9}" destId="{5DA23837-13D1-4650-8245-D504C754B135}" srcOrd="2" destOrd="0" parTransId="{5EAEF804-F28E-4223-BB30-62767B205787}" sibTransId="{0EC345B3-9D5C-41CD-A303-E3963CA1B02C}"/>
    <dgm:cxn modelId="{A8EF170C-C8FA-4338-B04B-FBA1D4DB7ECA}" type="presOf" srcId="{5DA23837-13D1-4650-8245-D504C754B135}" destId="{ECAEE011-FA73-48FE-AA9C-988E2270B9D3}" srcOrd="0" destOrd="0" presId="urn:microsoft.com/office/officeart/2018/2/layout/IconVerticalSolidList"/>
    <dgm:cxn modelId="{35377152-D7AC-49F6-AC0F-D5B4DDD77BB0}" srcId="{21BC5F98-D275-4C87-AD12-8F35397867E9}" destId="{4930CF47-C62E-4D57-8E71-BB107FC3D990}" srcOrd="4" destOrd="0" parTransId="{49D8C66D-65CD-4F01-9C8E-BA53233045FB}" sibTransId="{0ECAB98B-83C4-411B-AD19-F3B12E911744}"/>
    <dgm:cxn modelId="{22D42865-D607-4A4A-9358-3DDE003D7FFD}" srcId="{21BC5F98-D275-4C87-AD12-8F35397867E9}" destId="{8E304D34-4A61-47E0-8021-FA40D477A894}" srcOrd="1" destOrd="0" parTransId="{21CD63B5-07DD-4004-8634-1030971BAF4E}" sibTransId="{A1F2F318-2808-4ACE-838B-3FF9CEB340DF}"/>
    <dgm:cxn modelId="{264C2F7A-FE9E-448B-A633-3102BD990553}" type="presOf" srcId="{4930CF47-C62E-4D57-8E71-BB107FC3D990}" destId="{C78FFD27-E1BE-41D0-AFD6-763BAA13E5D5}" srcOrd="0" destOrd="0" presId="urn:microsoft.com/office/officeart/2018/2/layout/IconVerticalSolidList"/>
    <dgm:cxn modelId="{9F66328D-9C59-423E-A742-D6254EE0C0CD}" srcId="{21BC5F98-D275-4C87-AD12-8F35397867E9}" destId="{07B5F707-8B67-4A7D-9453-2D1C2E5311E5}" srcOrd="0" destOrd="0" parTransId="{0D95EE77-B2E1-4A6B-A257-7DD3693BB235}" sibTransId="{254C980F-5EE0-47A7-B00E-6BC82456B69C}"/>
    <dgm:cxn modelId="{3375A194-3486-4249-A9B6-A9997328778B}" type="presOf" srcId="{8E304D34-4A61-47E0-8021-FA40D477A894}" destId="{794DF5A1-AA9C-4167-A479-9AF1BA51534E}" srcOrd="0" destOrd="0" presId="urn:microsoft.com/office/officeart/2018/2/layout/IconVerticalSolidList"/>
    <dgm:cxn modelId="{C6BC51AA-0ADD-4038-BDED-9C0B6319D724}" type="presOf" srcId="{07B5F707-8B67-4A7D-9453-2D1C2E5311E5}" destId="{B09216F1-542F-461B-816D-C888B5A4FA86}" srcOrd="0" destOrd="0" presId="urn:microsoft.com/office/officeart/2018/2/layout/IconVerticalSolidList"/>
    <dgm:cxn modelId="{89CADFBB-765D-45F1-BC9A-760C53089EE2}" type="presOf" srcId="{21BC5F98-D275-4C87-AD12-8F35397867E9}" destId="{1FA48DA6-E339-42C2-AB30-5B9CA5D79ABC}" srcOrd="0" destOrd="0" presId="urn:microsoft.com/office/officeart/2018/2/layout/IconVerticalSolidList"/>
    <dgm:cxn modelId="{ED325AFF-25E0-47E4-9A86-2B95312872B9}" srcId="{21BC5F98-D275-4C87-AD12-8F35397867E9}" destId="{0687F3A9-69BB-4A35-8C77-19ACE6E76DF5}" srcOrd="3" destOrd="0" parTransId="{2AA6820F-CE27-4D11-A883-1D9E7C9D8262}" sibTransId="{C018A81E-8DA1-4DFC-9A8B-EF3583EA19D9}"/>
    <dgm:cxn modelId="{F574F4F6-B34E-4B76-B26A-47BE2FD3B65A}" type="presParOf" srcId="{1FA48DA6-E339-42C2-AB30-5B9CA5D79ABC}" destId="{4C55CAB5-2A81-4F87-90F3-67E3BF763DC4}" srcOrd="0" destOrd="0" presId="urn:microsoft.com/office/officeart/2018/2/layout/IconVerticalSolidList"/>
    <dgm:cxn modelId="{B8464EA6-8BA0-4D66-BA7B-3EA39BA43E49}" type="presParOf" srcId="{4C55CAB5-2A81-4F87-90F3-67E3BF763DC4}" destId="{7C10E302-72C9-4FE0-AFCB-999880AE98C5}" srcOrd="0" destOrd="0" presId="urn:microsoft.com/office/officeart/2018/2/layout/IconVerticalSolidList"/>
    <dgm:cxn modelId="{489EFAB5-C78F-4E21-AAF9-89A1E55F3014}" type="presParOf" srcId="{4C55CAB5-2A81-4F87-90F3-67E3BF763DC4}" destId="{617CE147-0C54-4FA5-9682-5AF1C29B7F44}" srcOrd="1" destOrd="0" presId="urn:microsoft.com/office/officeart/2018/2/layout/IconVerticalSolidList"/>
    <dgm:cxn modelId="{C8197DA9-D002-404A-9B7F-1BD4540DEA0A}" type="presParOf" srcId="{4C55CAB5-2A81-4F87-90F3-67E3BF763DC4}" destId="{C7663388-CF81-4AC5-962B-05715E8E91BF}" srcOrd="2" destOrd="0" presId="urn:microsoft.com/office/officeart/2018/2/layout/IconVerticalSolidList"/>
    <dgm:cxn modelId="{9ED301AD-54D2-430E-A511-EB18EAC1ACB1}" type="presParOf" srcId="{4C55CAB5-2A81-4F87-90F3-67E3BF763DC4}" destId="{B09216F1-542F-461B-816D-C888B5A4FA86}" srcOrd="3" destOrd="0" presId="urn:microsoft.com/office/officeart/2018/2/layout/IconVerticalSolidList"/>
    <dgm:cxn modelId="{F2073240-507C-4DD7-8B90-3C6434769DB7}" type="presParOf" srcId="{1FA48DA6-E339-42C2-AB30-5B9CA5D79ABC}" destId="{B6683893-1D70-4553-B5E2-65FFEDEC2E1E}" srcOrd="1" destOrd="0" presId="urn:microsoft.com/office/officeart/2018/2/layout/IconVerticalSolidList"/>
    <dgm:cxn modelId="{C49F8383-1DBC-499A-8F89-5933C460139C}" type="presParOf" srcId="{1FA48DA6-E339-42C2-AB30-5B9CA5D79ABC}" destId="{D3E7807C-09FB-4E5E-AF5C-DD8857484F1F}" srcOrd="2" destOrd="0" presId="urn:microsoft.com/office/officeart/2018/2/layout/IconVerticalSolidList"/>
    <dgm:cxn modelId="{2CECD6B7-F173-4ABA-9833-98BCFB548213}" type="presParOf" srcId="{D3E7807C-09FB-4E5E-AF5C-DD8857484F1F}" destId="{6D0196C4-4B03-4AC3-8CE1-B51D14F00E36}" srcOrd="0" destOrd="0" presId="urn:microsoft.com/office/officeart/2018/2/layout/IconVerticalSolidList"/>
    <dgm:cxn modelId="{54EA50EE-A18F-4A66-89E2-7BEF592A1387}" type="presParOf" srcId="{D3E7807C-09FB-4E5E-AF5C-DD8857484F1F}" destId="{7AFD3CFA-86B7-46C6-864A-118D40CA52CE}" srcOrd="1" destOrd="0" presId="urn:microsoft.com/office/officeart/2018/2/layout/IconVerticalSolidList"/>
    <dgm:cxn modelId="{948BB36C-16FE-436F-967C-8FB40DAE293D}" type="presParOf" srcId="{D3E7807C-09FB-4E5E-AF5C-DD8857484F1F}" destId="{6D9DBC6C-69EF-4DB1-9152-3348B98DEAA3}" srcOrd="2" destOrd="0" presId="urn:microsoft.com/office/officeart/2018/2/layout/IconVerticalSolidList"/>
    <dgm:cxn modelId="{1ACA68EC-3CC1-4A5C-B783-0A87B532FAE7}" type="presParOf" srcId="{D3E7807C-09FB-4E5E-AF5C-DD8857484F1F}" destId="{794DF5A1-AA9C-4167-A479-9AF1BA51534E}" srcOrd="3" destOrd="0" presId="urn:microsoft.com/office/officeart/2018/2/layout/IconVerticalSolidList"/>
    <dgm:cxn modelId="{1F587C83-CDB9-4769-BE2F-B033EBEE49A3}" type="presParOf" srcId="{1FA48DA6-E339-42C2-AB30-5B9CA5D79ABC}" destId="{9A3A378B-1C33-4B8B-8F75-BB113EFB6110}" srcOrd="3" destOrd="0" presId="urn:microsoft.com/office/officeart/2018/2/layout/IconVerticalSolidList"/>
    <dgm:cxn modelId="{76215409-723F-4EA6-84E3-310126088B7B}" type="presParOf" srcId="{1FA48DA6-E339-42C2-AB30-5B9CA5D79ABC}" destId="{4E45CFEA-DD47-49DC-9442-7A6102C58341}" srcOrd="4" destOrd="0" presId="urn:microsoft.com/office/officeart/2018/2/layout/IconVerticalSolidList"/>
    <dgm:cxn modelId="{73A75863-EEEF-4C1F-AB14-50FB76C25C79}" type="presParOf" srcId="{4E45CFEA-DD47-49DC-9442-7A6102C58341}" destId="{6E0E09CA-34DD-443F-8724-2AF4C4733142}" srcOrd="0" destOrd="0" presId="urn:microsoft.com/office/officeart/2018/2/layout/IconVerticalSolidList"/>
    <dgm:cxn modelId="{8C116443-1A46-4CBB-88F1-36C3AB423DEB}" type="presParOf" srcId="{4E45CFEA-DD47-49DC-9442-7A6102C58341}" destId="{4776E4BC-2537-49A3-8E60-07926545CBAE}" srcOrd="1" destOrd="0" presId="urn:microsoft.com/office/officeart/2018/2/layout/IconVerticalSolidList"/>
    <dgm:cxn modelId="{3F18E126-A917-462A-A93B-ECBAAD227120}" type="presParOf" srcId="{4E45CFEA-DD47-49DC-9442-7A6102C58341}" destId="{0A74C4AE-B80C-40F5-A0F4-6FB5AB76D6DD}" srcOrd="2" destOrd="0" presId="urn:microsoft.com/office/officeart/2018/2/layout/IconVerticalSolidList"/>
    <dgm:cxn modelId="{B559A835-B4EA-42BD-8F9A-6E4312800ABA}" type="presParOf" srcId="{4E45CFEA-DD47-49DC-9442-7A6102C58341}" destId="{ECAEE011-FA73-48FE-AA9C-988E2270B9D3}" srcOrd="3" destOrd="0" presId="urn:microsoft.com/office/officeart/2018/2/layout/IconVerticalSolidList"/>
    <dgm:cxn modelId="{5CA954C0-06F4-4F3C-ADBC-5F06234210E4}" type="presParOf" srcId="{1FA48DA6-E339-42C2-AB30-5B9CA5D79ABC}" destId="{628EFAB9-37F7-47D9-8779-5B8C71E0C11D}" srcOrd="5" destOrd="0" presId="urn:microsoft.com/office/officeart/2018/2/layout/IconVerticalSolidList"/>
    <dgm:cxn modelId="{A863D92B-7B2E-423F-B351-E891AF666B51}" type="presParOf" srcId="{1FA48DA6-E339-42C2-AB30-5B9CA5D79ABC}" destId="{6CBC79B6-76E9-4CE4-AE0B-59C5CEA87BCD}" srcOrd="6" destOrd="0" presId="urn:microsoft.com/office/officeart/2018/2/layout/IconVerticalSolidList"/>
    <dgm:cxn modelId="{5F0886CE-DC50-4841-B386-834C733B666C}" type="presParOf" srcId="{6CBC79B6-76E9-4CE4-AE0B-59C5CEA87BCD}" destId="{F6FC5C0D-8027-4B24-93CF-AFEF31F8D7AC}" srcOrd="0" destOrd="0" presId="urn:microsoft.com/office/officeart/2018/2/layout/IconVerticalSolidList"/>
    <dgm:cxn modelId="{81C02A5B-08E8-471F-BFDB-99EEA09A6D66}" type="presParOf" srcId="{6CBC79B6-76E9-4CE4-AE0B-59C5CEA87BCD}" destId="{6E7CA2C4-82DC-42AD-9244-6976DED40D24}" srcOrd="1" destOrd="0" presId="urn:microsoft.com/office/officeart/2018/2/layout/IconVerticalSolidList"/>
    <dgm:cxn modelId="{21D5DCA1-4D26-4D61-8349-B41B6C933454}" type="presParOf" srcId="{6CBC79B6-76E9-4CE4-AE0B-59C5CEA87BCD}" destId="{AF6A1FC5-1B74-4C8E-B5E2-3FBDB39FBC61}" srcOrd="2" destOrd="0" presId="urn:microsoft.com/office/officeart/2018/2/layout/IconVerticalSolidList"/>
    <dgm:cxn modelId="{BB892D49-FCE8-4DD3-9FE5-E7CF2A022D96}" type="presParOf" srcId="{6CBC79B6-76E9-4CE4-AE0B-59C5CEA87BCD}" destId="{2330CC95-E572-414C-A9FD-C634D5B2CAC5}" srcOrd="3" destOrd="0" presId="urn:microsoft.com/office/officeart/2018/2/layout/IconVerticalSolidList"/>
    <dgm:cxn modelId="{3A2C16DF-71D1-4FA7-9170-ACB49A6BA7D4}" type="presParOf" srcId="{1FA48DA6-E339-42C2-AB30-5B9CA5D79ABC}" destId="{1674192C-B2F5-4475-BCDA-C79F1BA9B046}" srcOrd="7" destOrd="0" presId="urn:microsoft.com/office/officeart/2018/2/layout/IconVerticalSolidList"/>
    <dgm:cxn modelId="{AA330F75-6711-46D1-9A26-C1296DA84138}" type="presParOf" srcId="{1FA48DA6-E339-42C2-AB30-5B9CA5D79ABC}" destId="{42FA4BB4-C04E-4271-AF98-6AEAAE92C63D}" srcOrd="8" destOrd="0" presId="urn:microsoft.com/office/officeart/2018/2/layout/IconVerticalSolidList"/>
    <dgm:cxn modelId="{86437C30-4C24-401A-904D-39569A75E605}" type="presParOf" srcId="{42FA4BB4-C04E-4271-AF98-6AEAAE92C63D}" destId="{0D874600-792B-4A54-B3BA-DA7A45BCCC57}" srcOrd="0" destOrd="0" presId="urn:microsoft.com/office/officeart/2018/2/layout/IconVerticalSolidList"/>
    <dgm:cxn modelId="{C84E5802-C6E7-4CB9-ABD6-78D956954306}" type="presParOf" srcId="{42FA4BB4-C04E-4271-AF98-6AEAAE92C63D}" destId="{D660B199-DB94-41FC-B43E-73BE1307FF7C}" srcOrd="1" destOrd="0" presId="urn:microsoft.com/office/officeart/2018/2/layout/IconVerticalSolidList"/>
    <dgm:cxn modelId="{ED3AB768-8818-4FEC-B67C-CCF27D8C6943}" type="presParOf" srcId="{42FA4BB4-C04E-4271-AF98-6AEAAE92C63D}" destId="{B6B88EAF-AE75-4858-BDC7-9B2748A061F8}" srcOrd="2" destOrd="0" presId="urn:microsoft.com/office/officeart/2018/2/layout/IconVerticalSolidList"/>
    <dgm:cxn modelId="{3BF2325C-756E-4B54-9186-A66DDC68AE53}" type="presParOf" srcId="{42FA4BB4-C04E-4271-AF98-6AEAAE92C63D}" destId="{C78FFD27-E1BE-41D0-AFD6-763BAA13E5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FC4C66-9368-401F-8265-093AE95BF247}" type="doc">
      <dgm:prSet loTypeId="urn:microsoft.com/office/officeart/2018/5/layout/CenteredIconLabelDescriptionList" loCatId="icon" qsTypeId="urn:microsoft.com/office/officeart/2005/8/quickstyle/simple1" qsCatId="simple" csTypeId="urn:microsoft.com/office/officeart/2005/8/colors/colorful1" csCatId="colorful" phldr="1"/>
      <dgm:spPr/>
      <dgm:t>
        <a:bodyPr/>
        <a:lstStyle/>
        <a:p>
          <a:endParaRPr lang="en-US"/>
        </a:p>
      </dgm:t>
    </dgm:pt>
    <dgm:pt modelId="{EFA692B0-3F59-4BA2-A0DA-81074EED1B1C}">
      <dgm:prSet custT="1"/>
      <dgm:spPr/>
      <dgm:t>
        <a:bodyPr/>
        <a:lstStyle/>
        <a:p>
          <a:pPr>
            <a:lnSpc>
              <a:spcPct val="100000"/>
            </a:lnSpc>
            <a:defRPr b="1"/>
          </a:pPr>
          <a:r>
            <a:rPr lang="en-IN" sz="2800" b="1"/>
            <a:t>Neurons</a:t>
          </a:r>
          <a:r>
            <a:rPr lang="en-IN" sz="2800"/>
            <a:t>: </a:t>
          </a:r>
          <a:endParaRPr lang="en-US" sz="2800"/>
        </a:p>
      </dgm:t>
    </dgm:pt>
    <dgm:pt modelId="{0AD8FE9E-C904-4980-8782-C0335DB4CE68}" type="parTrans" cxnId="{1BAD51C2-CABD-44A4-B805-028C14B85ED7}">
      <dgm:prSet/>
      <dgm:spPr/>
      <dgm:t>
        <a:bodyPr/>
        <a:lstStyle/>
        <a:p>
          <a:endParaRPr lang="en-US" sz="2000"/>
        </a:p>
      </dgm:t>
    </dgm:pt>
    <dgm:pt modelId="{0D03C236-AA6B-407E-92E8-985E325DC71C}" type="sibTrans" cxnId="{1BAD51C2-CABD-44A4-B805-028C14B85ED7}">
      <dgm:prSet/>
      <dgm:spPr/>
      <dgm:t>
        <a:bodyPr/>
        <a:lstStyle/>
        <a:p>
          <a:endParaRPr lang="en-US" sz="2000"/>
        </a:p>
      </dgm:t>
    </dgm:pt>
    <dgm:pt modelId="{09CF0B5A-7DC4-44E0-9964-90B1B06F1232}">
      <dgm:prSet custT="1"/>
      <dgm:spPr/>
      <dgm:t>
        <a:bodyPr/>
        <a:lstStyle/>
        <a:p>
          <a:pPr>
            <a:lnSpc>
              <a:spcPct val="100000"/>
            </a:lnSpc>
          </a:pPr>
          <a:r>
            <a:rPr lang="en-IN" sz="1800"/>
            <a:t>The basic units of neural networks that process inputs to produce outputs.</a:t>
          </a:r>
          <a:endParaRPr lang="en-US" sz="1800"/>
        </a:p>
      </dgm:t>
    </dgm:pt>
    <dgm:pt modelId="{5A4B79A8-43BF-489C-A268-9574D415F766}" type="parTrans" cxnId="{8D708D6D-3845-4ADA-BE0E-E5BC0C46B928}">
      <dgm:prSet/>
      <dgm:spPr/>
      <dgm:t>
        <a:bodyPr/>
        <a:lstStyle/>
        <a:p>
          <a:endParaRPr lang="en-US" sz="2000"/>
        </a:p>
      </dgm:t>
    </dgm:pt>
    <dgm:pt modelId="{21A0BBF8-7162-49F0-84AE-EFA0CFE47F27}" type="sibTrans" cxnId="{8D708D6D-3845-4ADA-BE0E-E5BC0C46B928}">
      <dgm:prSet/>
      <dgm:spPr/>
      <dgm:t>
        <a:bodyPr/>
        <a:lstStyle/>
        <a:p>
          <a:endParaRPr lang="en-US" sz="2000"/>
        </a:p>
      </dgm:t>
    </dgm:pt>
    <dgm:pt modelId="{8A9894DD-3088-4BDA-B7CE-A5B74A9F7961}">
      <dgm:prSet custT="1"/>
      <dgm:spPr/>
      <dgm:t>
        <a:bodyPr/>
        <a:lstStyle/>
        <a:p>
          <a:pPr>
            <a:lnSpc>
              <a:spcPct val="100000"/>
            </a:lnSpc>
            <a:defRPr b="1"/>
          </a:pPr>
          <a:r>
            <a:rPr lang="en-IN" sz="2800" b="1"/>
            <a:t>Layers</a:t>
          </a:r>
          <a:r>
            <a:rPr lang="en-IN" sz="2800"/>
            <a:t>: </a:t>
          </a:r>
          <a:endParaRPr lang="en-US" sz="2800"/>
        </a:p>
      </dgm:t>
    </dgm:pt>
    <dgm:pt modelId="{33EA4E5B-E5A5-4E1C-A03C-0A7DF5A6D663}" type="parTrans" cxnId="{E6F471BF-03EA-4B23-8B8E-82BB36F4FC89}">
      <dgm:prSet/>
      <dgm:spPr/>
      <dgm:t>
        <a:bodyPr/>
        <a:lstStyle/>
        <a:p>
          <a:endParaRPr lang="en-US" sz="2000"/>
        </a:p>
      </dgm:t>
    </dgm:pt>
    <dgm:pt modelId="{74293C0B-2218-4918-961E-B945AAD8A750}" type="sibTrans" cxnId="{E6F471BF-03EA-4B23-8B8E-82BB36F4FC89}">
      <dgm:prSet/>
      <dgm:spPr/>
      <dgm:t>
        <a:bodyPr/>
        <a:lstStyle/>
        <a:p>
          <a:endParaRPr lang="en-US" sz="2000"/>
        </a:p>
      </dgm:t>
    </dgm:pt>
    <dgm:pt modelId="{3AC06CC3-96BC-4230-85DB-F0A5541521FF}">
      <dgm:prSet custT="1"/>
      <dgm:spPr/>
      <dgm:t>
        <a:bodyPr/>
        <a:lstStyle/>
        <a:p>
          <a:pPr>
            <a:lnSpc>
              <a:spcPct val="100000"/>
            </a:lnSpc>
          </a:pPr>
          <a:r>
            <a:rPr lang="en-IN" sz="1800"/>
            <a:t>ANNs consist of an input layer, hidden layers, and an output layer. "Deep" refers to networks with many hidden layers.</a:t>
          </a:r>
          <a:endParaRPr lang="en-US" sz="1800"/>
        </a:p>
      </dgm:t>
    </dgm:pt>
    <dgm:pt modelId="{29D8EB40-E9F4-4B9F-8FC6-4F6C6FCBEFE3}" type="parTrans" cxnId="{34FF0F63-1428-4542-990E-3CC7DFD02B33}">
      <dgm:prSet/>
      <dgm:spPr/>
      <dgm:t>
        <a:bodyPr/>
        <a:lstStyle/>
        <a:p>
          <a:endParaRPr lang="en-US" sz="2000"/>
        </a:p>
      </dgm:t>
    </dgm:pt>
    <dgm:pt modelId="{B120C41E-4757-4001-B06B-17D36D3C5701}" type="sibTrans" cxnId="{34FF0F63-1428-4542-990E-3CC7DFD02B33}">
      <dgm:prSet/>
      <dgm:spPr/>
      <dgm:t>
        <a:bodyPr/>
        <a:lstStyle/>
        <a:p>
          <a:endParaRPr lang="en-US" sz="2000"/>
        </a:p>
      </dgm:t>
    </dgm:pt>
    <dgm:pt modelId="{C12B587B-C44C-4275-977B-1B01E503CBD4}">
      <dgm:prSet custT="1"/>
      <dgm:spPr/>
      <dgm:t>
        <a:bodyPr/>
        <a:lstStyle/>
        <a:p>
          <a:pPr>
            <a:lnSpc>
              <a:spcPct val="100000"/>
            </a:lnSpc>
            <a:defRPr b="1"/>
          </a:pPr>
          <a:r>
            <a:rPr lang="en-IN" sz="2800" b="1"/>
            <a:t>Activation Functions</a:t>
          </a:r>
          <a:r>
            <a:rPr lang="en-IN" sz="2800"/>
            <a:t>: </a:t>
          </a:r>
          <a:endParaRPr lang="en-US" sz="2800"/>
        </a:p>
      </dgm:t>
    </dgm:pt>
    <dgm:pt modelId="{BADE0387-3B5D-4E39-8C1E-1DA3BC093F83}" type="parTrans" cxnId="{0CE597A8-510B-4EC0-8242-A2642D50B198}">
      <dgm:prSet/>
      <dgm:spPr/>
      <dgm:t>
        <a:bodyPr/>
        <a:lstStyle/>
        <a:p>
          <a:endParaRPr lang="en-US" sz="2000"/>
        </a:p>
      </dgm:t>
    </dgm:pt>
    <dgm:pt modelId="{A812996A-4E71-476D-A007-A5A9234355ED}" type="sibTrans" cxnId="{0CE597A8-510B-4EC0-8242-A2642D50B198}">
      <dgm:prSet/>
      <dgm:spPr/>
      <dgm:t>
        <a:bodyPr/>
        <a:lstStyle/>
        <a:p>
          <a:endParaRPr lang="en-US" sz="2000"/>
        </a:p>
      </dgm:t>
    </dgm:pt>
    <dgm:pt modelId="{80B3BEF9-9D57-4FB8-8096-5BC71DE2D180}">
      <dgm:prSet custT="1"/>
      <dgm:spPr/>
      <dgm:t>
        <a:bodyPr/>
        <a:lstStyle/>
        <a:p>
          <a:pPr>
            <a:lnSpc>
              <a:spcPct val="100000"/>
            </a:lnSpc>
          </a:pPr>
          <a:r>
            <a:rPr lang="en-IN" sz="1800"/>
            <a:t>Functions like ReLU (Rectified Linear Unit), sigmoid, and tanh introduce non-linearity to help the network learn complex patterns.</a:t>
          </a:r>
          <a:endParaRPr lang="en-US" sz="1800"/>
        </a:p>
      </dgm:t>
    </dgm:pt>
    <dgm:pt modelId="{F5E46549-F69F-4D71-8CCA-D58630E4E99E}" type="parTrans" cxnId="{69593D83-60AF-40A6-94AE-41234F129F58}">
      <dgm:prSet/>
      <dgm:spPr/>
      <dgm:t>
        <a:bodyPr/>
        <a:lstStyle/>
        <a:p>
          <a:endParaRPr lang="en-US" sz="2000"/>
        </a:p>
      </dgm:t>
    </dgm:pt>
    <dgm:pt modelId="{6DA0B5C0-6F13-4D14-AFBD-489D271AC17E}" type="sibTrans" cxnId="{69593D83-60AF-40A6-94AE-41234F129F58}">
      <dgm:prSet/>
      <dgm:spPr/>
      <dgm:t>
        <a:bodyPr/>
        <a:lstStyle/>
        <a:p>
          <a:endParaRPr lang="en-US" sz="2000"/>
        </a:p>
      </dgm:t>
    </dgm:pt>
    <dgm:pt modelId="{3F1DFA45-4A4C-4D28-AC72-1C1DADB5A2A3}" type="pres">
      <dgm:prSet presAssocID="{5EFC4C66-9368-401F-8265-093AE95BF247}" presName="root" presStyleCnt="0">
        <dgm:presLayoutVars>
          <dgm:dir/>
          <dgm:resizeHandles val="exact"/>
        </dgm:presLayoutVars>
      </dgm:prSet>
      <dgm:spPr/>
    </dgm:pt>
    <dgm:pt modelId="{C54C99D2-E33C-4B7D-A4B9-9CC071186407}" type="pres">
      <dgm:prSet presAssocID="{EFA692B0-3F59-4BA2-A0DA-81074EED1B1C}" presName="compNode" presStyleCnt="0"/>
      <dgm:spPr/>
    </dgm:pt>
    <dgm:pt modelId="{AA7A8604-BF39-48C3-B212-8B3D41242993}" type="pres">
      <dgm:prSet presAssocID="{EFA692B0-3F59-4BA2-A0DA-81074EED1B1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a:ext>
      </dgm:extLst>
    </dgm:pt>
    <dgm:pt modelId="{7AD58EBA-31A9-406B-B632-878334C97E55}" type="pres">
      <dgm:prSet presAssocID="{EFA692B0-3F59-4BA2-A0DA-81074EED1B1C}" presName="iconSpace" presStyleCnt="0"/>
      <dgm:spPr/>
    </dgm:pt>
    <dgm:pt modelId="{E50D1287-5EA2-459C-81C8-7D301A9BE802}" type="pres">
      <dgm:prSet presAssocID="{EFA692B0-3F59-4BA2-A0DA-81074EED1B1C}" presName="parTx" presStyleLbl="revTx" presStyleIdx="0" presStyleCnt="6">
        <dgm:presLayoutVars>
          <dgm:chMax val="0"/>
          <dgm:chPref val="0"/>
        </dgm:presLayoutVars>
      </dgm:prSet>
      <dgm:spPr/>
    </dgm:pt>
    <dgm:pt modelId="{1A1AE000-FCAF-4355-BB10-5C7F818321BA}" type="pres">
      <dgm:prSet presAssocID="{EFA692B0-3F59-4BA2-A0DA-81074EED1B1C}" presName="txSpace" presStyleCnt="0"/>
      <dgm:spPr/>
    </dgm:pt>
    <dgm:pt modelId="{C78F60CD-6375-4444-BF11-BCC4FC740100}" type="pres">
      <dgm:prSet presAssocID="{EFA692B0-3F59-4BA2-A0DA-81074EED1B1C}" presName="desTx" presStyleLbl="revTx" presStyleIdx="1" presStyleCnt="6">
        <dgm:presLayoutVars/>
      </dgm:prSet>
      <dgm:spPr/>
    </dgm:pt>
    <dgm:pt modelId="{9E7AF7A8-4530-4E1E-93E4-7ECBB46F4AE8}" type="pres">
      <dgm:prSet presAssocID="{0D03C236-AA6B-407E-92E8-985E325DC71C}" presName="sibTrans" presStyleCnt="0"/>
      <dgm:spPr/>
    </dgm:pt>
    <dgm:pt modelId="{3FAD1D6F-A2B6-4EF3-A891-6FB3BAE30571}" type="pres">
      <dgm:prSet presAssocID="{8A9894DD-3088-4BDA-B7CE-A5B74A9F7961}" presName="compNode" presStyleCnt="0"/>
      <dgm:spPr/>
    </dgm:pt>
    <dgm:pt modelId="{A36853B0-0B19-43CF-ADB5-EDFB847ADD5B}" type="pres">
      <dgm:prSet presAssocID="{8A9894DD-3088-4BDA-B7CE-A5B74A9F796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sconnected"/>
        </a:ext>
      </dgm:extLst>
    </dgm:pt>
    <dgm:pt modelId="{462A132C-98FD-474C-A965-DA7BE6B48E99}" type="pres">
      <dgm:prSet presAssocID="{8A9894DD-3088-4BDA-B7CE-A5B74A9F7961}" presName="iconSpace" presStyleCnt="0"/>
      <dgm:spPr/>
    </dgm:pt>
    <dgm:pt modelId="{B1B4060B-8C3C-4BBE-B7DD-6EF1AFE2FE26}" type="pres">
      <dgm:prSet presAssocID="{8A9894DD-3088-4BDA-B7CE-A5B74A9F7961}" presName="parTx" presStyleLbl="revTx" presStyleIdx="2" presStyleCnt="6">
        <dgm:presLayoutVars>
          <dgm:chMax val="0"/>
          <dgm:chPref val="0"/>
        </dgm:presLayoutVars>
      </dgm:prSet>
      <dgm:spPr/>
    </dgm:pt>
    <dgm:pt modelId="{9C79C713-DE0D-469A-B1A7-79626F0DFD05}" type="pres">
      <dgm:prSet presAssocID="{8A9894DD-3088-4BDA-B7CE-A5B74A9F7961}" presName="txSpace" presStyleCnt="0"/>
      <dgm:spPr/>
    </dgm:pt>
    <dgm:pt modelId="{C01740F3-1E43-4F8D-982F-389480576BAA}" type="pres">
      <dgm:prSet presAssocID="{8A9894DD-3088-4BDA-B7CE-A5B74A9F7961}" presName="desTx" presStyleLbl="revTx" presStyleIdx="3" presStyleCnt="6">
        <dgm:presLayoutVars/>
      </dgm:prSet>
      <dgm:spPr/>
    </dgm:pt>
    <dgm:pt modelId="{449F954D-776F-4FDA-A47E-B51B60CCB093}" type="pres">
      <dgm:prSet presAssocID="{74293C0B-2218-4918-961E-B945AAD8A750}" presName="sibTrans" presStyleCnt="0"/>
      <dgm:spPr/>
    </dgm:pt>
    <dgm:pt modelId="{58A7FC43-6F2D-4879-8405-CCAE830F8EE8}" type="pres">
      <dgm:prSet presAssocID="{C12B587B-C44C-4275-977B-1B01E503CBD4}" presName="compNode" presStyleCnt="0"/>
      <dgm:spPr/>
    </dgm:pt>
    <dgm:pt modelId="{8C6FB2AF-57B2-4C43-8BB9-5752324CB084}" type="pres">
      <dgm:prSet presAssocID="{C12B587B-C44C-4275-977B-1B01E503CBD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C8767488-7172-4FA0-8344-6D82DE5E5CB1}" type="pres">
      <dgm:prSet presAssocID="{C12B587B-C44C-4275-977B-1B01E503CBD4}" presName="iconSpace" presStyleCnt="0"/>
      <dgm:spPr/>
    </dgm:pt>
    <dgm:pt modelId="{C157B76B-F7E9-49C5-9A00-DB6734EF27FA}" type="pres">
      <dgm:prSet presAssocID="{C12B587B-C44C-4275-977B-1B01E503CBD4}" presName="parTx" presStyleLbl="revTx" presStyleIdx="4" presStyleCnt="6">
        <dgm:presLayoutVars>
          <dgm:chMax val="0"/>
          <dgm:chPref val="0"/>
        </dgm:presLayoutVars>
      </dgm:prSet>
      <dgm:spPr/>
    </dgm:pt>
    <dgm:pt modelId="{CEDD719B-504C-4FA5-AD1B-6D4DB2588B28}" type="pres">
      <dgm:prSet presAssocID="{C12B587B-C44C-4275-977B-1B01E503CBD4}" presName="txSpace" presStyleCnt="0"/>
      <dgm:spPr/>
    </dgm:pt>
    <dgm:pt modelId="{F6150F7A-BC33-44C9-9F8F-D9ACE984B235}" type="pres">
      <dgm:prSet presAssocID="{C12B587B-C44C-4275-977B-1B01E503CBD4}" presName="desTx" presStyleLbl="revTx" presStyleIdx="5" presStyleCnt="6">
        <dgm:presLayoutVars/>
      </dgm:prSet>
      <dgm:spPr/>
    </dgm:pt>
  </dgm:ptLst>
  <dgm:cxnLst>
    <dgm:cxn modelId="{3008A02A-08A9-4E6C-BBED-FCBEA9EC6A9A}" type="presOf" srcId="{8A9894DD-3088-4BDA-B7CE-A5B74A9F7961}" destId="{B1B4060B-8C3C-4BBE-B7DD-6EF1AFE2FE26}" srcOrd="0" destOrd="0" presId="urn:microsoft.com/office/officeart/2018/5/layout/CenteredIconLabelDescriptionList"/>
    <dgm:cxn modelId="{09D29449-50BE-4831-B441-05CEB93D26E7}" type="presOf" srcId="{EFA692B0-3F59-4BA2-A0DA-81074EED1B1C}" destId="{E50D1287-5EA2-459C-81C8-7D301A9BE802}" srcOrd="0" destOrd="0" presId="urn:microsoft.com/office/officeart/2018/5/layout/CenteredIconLabelDescriptionList"/>
    <dgm:cxn modelId="{AAB8434C-968C-404F-838D-32D3DF8B5F1B}" type="presOf" srcId="{09CF0B5A-7DC4-44E0-9964-90B1B06F1232}" destId="{C78F60CD-6375-4444-BF11-BCC4FC740100}" srcOrd="0" destOrd="0" presId="urn:microsoft.com/office/officeart/2018/5/layout/CenteredIconLabelDescriptionList"/>
    <dgm:cxn modelId="{34FF0F63-1428-4542-990E-3CC7DFD02B33}" srcId="{8A9894DD-3088-4BDA-B7CE-A5B74A9F7961}" destId="{3AC06CC3-96BC-4230-85DB-F0A5541521FF}" srcOrd="0" destOrd="0" parTransId="{29D8EB40-E9F4-4B9F-8FC6-4F6C6FCBEFE3}" sibTransId="{B120C41E-4757-4001-B06B-17D36D3C5701}"/>
    <dgm:cxn modelId="{8D708D6D-3845-4ADA-BE0E-E5BC0C46B928}" srcId="{EFA692B0-3F59-4BA2-A0DA-81074EED1B1C}" destId="{09CF0B5A-7DC4-44E0-9964-90B1B06F1232}" srcOrd="0" destOrd="0" parTransId="{5A4B79A8-43BF-489C-A268-9574D415F766}" sibTransId="{21A0BBF8-7162-49F0-84AE-EFA0CFE47F27}"/>
    <dgm:cxn modelId="{69593D83-60AF-40A6-94AE-41234F129F58}" srcId="{C12B587B-C44C-4275-977B-1B01E503CBD4}" destId="{80B3BEF9-9D57-4FB8-8096-5BC71DE2D180}" srcOrd="0" destOrd="0" parTransId="{F5E46549-F69F-4D71-8CCA-D58630E4E99E}" sibTransId="{6DA0B5C0-6F13-4D14-AFBD-489D271AC17E}"/>
    <dgm:cxn modelId="{24219393-9234-4DA9-AD79-0F1C583EDFC4}" type="presOf" srcId="{C12B587B-C44C-4275-977B-1B01E503CBD4}" destId="{C157B76B-F7E9-49C5-9A00-DB6734EF27FA}" srcOrd="0" destOrd="0" presId="urn:microsoft.com/office/officeart/2018/5/layout/CenteredIconLabelDescriptionList"/>
    <dgm:cxn modelId="{0CE597A8-510B-4EC0-8242-A2642D50B198}" srcId="{5EFC4C66-9368-401F-8265-093AE95BF247}" destId="{C12B587B-C44C-4275-977B-1B01E503CBD4}" srcOrd="2" destOrd="0" parTransId="{BADE0387-3B5D-4E39-8C1E-1DA3BC093F83}" sibTransId="{A812996A-4E71-476D-A007-A5A9234355ED}"/>
    <dgm:cxn modelId="{1AE7BEB0-2B38-4EF9-8166-A40735406A81}" type="presOf" srcId="{80B3BEF9-9D57-4FB8-8096-5BC71DE2D180}" destId="{F6150F7A-BC33-44C9-9F8F-D9ACE984B235}" srcOrd="0" destOrd="0" presId="urn:microsoft.com/office/officeart/2018/5/layout/CenteredIconLabelDescriptionList"/>
    <dgm:cxn modelId="{E6F471BF-03EA-4B23-8B8E-82BB36F4FC89}" srcId="{5EFC4C66-9368-401F-8265-093AE95BF247}" destId="{8A9894DD-3088-4BDA-B7CE-A5B74A9F7961}" srcOrd="1" destOrd="0" parTransId="{33EA4E5B-E5A5-4E1C-A03C-0A7DF5A6D663}" sibTransId="{74293C0B-2218-4918-961E-B945AAD8A750}"/>
    <dgm:cxn modelId="{1BAD51C2-CABD-44A4-B805-028C14B85ED7}" srcId="{5EFC4C66-9368-401F-8265-093AE95BF247}" destId="{EFA692B0-3F59-4BA2-A0DA-81074EED1B1C}" srcOrd="0" destOrd="0" parTransId="{0AD8FE9E-C904-4980-8782-C0335DB4CE68}" sibTransId="{0D03C236-AA6B-407E-92E8-985E325DC71C}"/>
    <dgm:cxn modelId="{4E0A0CE0-E577-4BDC-AB33-6EFF3571878D}" type="presOf" srcId="{3AC06CC3-96BC-4230-85DB-F0A5541521FF}" destId="{C01740F3-1E43-4F8D-982F-389480576BAA}" srcOrd="0" destOrd="0" presId="urn:microsoft.com/office/officeart/2018/5/layout/CenteredIconLabelDescriptionList"/>
    <dgm:cxn modelId="{EFAFF9FD-0EA6-4C2D-9998-701D44F67C0D}" type="presOf" srcId="{5EFC4C66-9368-401F-8265-093AE95BF247}" destId="{3F1DFA45-4A4C-4D28-AC72-1C1DADB5A2A3}" srcOrd="0" destOrd="0" presId="urn:microsoft.com/office/officeart/2018/5/layout/CenteredIconLabelDescriptionList"/>
    <dgm:cxn modelId="{8C7BDEC2-3B36-4460-90BD-AAA85A398F96}" type="presParOf" srcId="{3F1DFA45-4A4C-4D28-AC72-1C1DADB5A2A3}" destId="{C54C99D2-E33C-4B7D-A4B9-9CC071186407}" srcOrd="0" destOrd="0" presId="urn:microsoft.com/office/officeart/2018/5/layout/CenteredIconLabelDescriptionList"/>
    <dgm:cxn modelId="{E3BC6894-BCB8-44F2-A65F-656D4A5268FB}" type="presParOf" srcId="{C54C99D2-E33C-4B7D-A4B9-9CC071186407}" destId="{AA7A8604-BF39-48C3-B212-8B3D41242993}" srcOrd="0" destOrd="0" presId="urn:microsoft.com/office/officeart/2018/5/layout/CenteredIconLabelDescriptionList"/>
    <dgm:cxn modelId="{FA36D2ED-6999-4A47-930C-A3694F300805}" type="presParOf" srcId="{C54C99D2-E33C-4B7D-A4B9-9CC071186407}" destId="{7AD58EBA-31A9-406B-B632-878334C97E55}" srcOrd="1" destOrd="0" presId="urn:microsoft.com/office/officeart/2018/5/layout/CenteredIconLabelDescriptionList"/>
    <dgm:cxn modelId="{3A6956DE-BA4A-4703-ABDE-75B80BB89B2D}" type="presParOf" srcId="{C54C99D2-E33C-4B7D-A4B9-9CC071186407}" destId="{E50D1287-5EA2-459C-81C8-7D301A9BE802}" srcOrd="2" destOrd="0" presId="urn:microsoft.com/office/officeart/2018/5/layout/CenteredIconLabelDescriptionList"/>
    <dgm:cxn modelId="{09935BA1-D9B4-4DC7-B8BE-E6F083A9B38B}" type="presParOf" srcId="{C54C99D2-E33C-4B7D-A4B9-9CC071186407}" destId="{1A1AE000-FCAF-4355-BB10-5C7F818321BA}" srcOrd="3" destOrd="0" presId="urn:microsoft.com/office/officeart/2018/5/layout/CenteredIconLabelDescriptionList"/>
    <dgm:cxn modelId="{ADA5ADC8-02E2-4213-8277-2F604F22C3BF}" type="presParOf" srcId="{C54C99D2-E33C-4B7D-A4B9-9CC071186407}" destId="{C78F60CD-6375-4444-BF11-BCC4FC740100}" srcOrd="4" destOrd="0" presId="urn:microsoft.com/office/officeart/2018/5/layout/CenteredIconLabelDescriptionList"/>
    <dgm:cxn modelId="{3685D8A3-E094-4AC4-911A-A639097939DF}" type="presParOf" srcId="{3F1DFA45-4A4C-4D28-AC72-1C1DADB5A2A3}" destId="{9E7AF7A8-4530-4E1E-93E4-7ECBB46F4AE8}" srcOrd="1" destOrd="0" presId="urn:microsoft.com/office/officeart/2018/5/layout/CenteredIconLabelDescriptionList"/>
    <dgm:cxn modelId="{61339347-5EF0-4CA2-8485-B120793F05AB}" type="presParOf" srcId="{3F1DFA45-4A4C-4D28-AC72-1C1DADB5A2A3}" destId="{3FAD1D6F-A2B6-4EF3-A891-6FB3BAE30571}" srcOrd="2" destOrd="0" presId="urn:microsoft.com/office/officeart/2018/5/layout/CenteredIconLabelDescriptionList"/>
    <dgm:cxn modelId="{5252FD9E-2C2F-49A6-B0E1-6FD4EBE4C934}" type="presParOf" srcId="{3FAD1D6F-A2B6-4EF3-A891-6FB3BAE30571}" destId="{A36853B0-0B19-43CF-ADB5-EDFB847ADD5B}" srcOrd="0" destOrd="0" presId="urn:microsoft.com/office/officeart/2018/5/layout/CenteredIconLabelDescriptionList"/>
    <dgm:cxn modelId="{39312610-BD82-48BA-A72D-07A38CA30CEE}" type="presParOf" srcId="{3FAD1D6F-A2B6-4EF3-A891-6FB3BAE30571}" destId="{462A132C-98FD-474C-A965-DA7BE6B48E99}" srcOrd="1" destOrd="0" presId="urn:microsoft.com/office/officeart/2018/5/layout/CenteredIconLabelDescriptionList"/>
    <dgm:cxn modelId="{30219C11-E574-48A9-B0CE-A6BFB4CCAE7E}" type="presParOf" srcId="{3FAD1D6F-A2B6-4EF3-A891-6FB3BAE30571}" destId="{B1B4060B-8C3C-4BBE-B7DD-6EF1AFE2FE26}" srcOrd="2" destOrd="0" presId="urn:microsoft.com/office/officeart/2018/5/layout/CenteredIconLabelDescriptionList"/>
    <dgm:cxn modelId="{2F266A77-5CC6-431B-BD00-41113A860231}" type="presParOf" srcId="{3FAD1D6F-A2B6-4EF3-A891-6FB3BAE30571}" destId="{9C79C713-DE0D-469A-B1A7-79626F0DFD05}" srcOrd="3" destOrd="0" presId="urn:microsoft.com/office/officeart/2018/5/layout/CenteredIconLabelDescriptionList"/>
    <dgm:cxn modelId="{609A06E9-DD92-4663-9413-FD55CC70B70B}" type="presParOf" srcId="{3FAD1D6F-A2B6-4EF3-A891-6FB3BAE30571}" destId="{C01740F3-1E43-4F8D-982F-389480576BAA}" srcOrd="4" destOrd="0" presId="urn:microsoft.com/office/officeart/2018/5/layout/CenteredIconLabelDescriptionList"/>
    <dgm:cxn modelId="{F09BF6E4-2390-4D20-86FC-FD1EA452D04F}" type="presParOf" srcId="{3F1DFA45-4A4C-4D28-AC72-1C1DADB5A2A3}" destId="{449F954D-776F-4FDA-A47E-B51B60CCB093}" srcOrd="3" destOrd="0" presId="urn:microsoft.com/office/officeart/2018/5/layout/CenteredIconLabelDescriptionList"/>
    <dgm:cxn modelId="{3DEC916A-215C-4F19-8EB3-2116CAA051A3}" type="presParOf" srcId="{3F1DFA45-4A4C-4D28-AC72-1C1DADB5A2A3}" destId="{58A7FC43-6F2D-4879-8405-CCAE830F8EE8}" srcOrd="4" destOrd="0" presId="urn:microsoft.com/office/officeart/2018/5/layout/CenteredIconLabelDescriptionList"/>
    <dgm:cxn modelId="{0D3A30FF-0A32-4C02-9219-3DD16BFF2B0D}" type="presParOf" srcId="{58A7FC43-6F2D-4879-8405-CCAE830F8EE8}" destId="{8C6FB2AF-57B2-4C43-8BB9-5752324CB084}" srcOrd="0" destOrd="0" presId="urn:microsoft.com/office/officeart/2018/5/layout/CenteredIconLabelDescriptionList"/>
    <dgm:cxn modelId="{FA185D2E-0029-40E7-A6D5-950E56741AE2}" type="presParOf" srcId="{58A7FC43-6F2D-4879-8405-CCAE830F8EE8}" destId="{C8767488-7172-4FA0-8344-6D82DE5E5CB1}" srcOrd="1" destOrd="0" presId="urn:microsoft.com/office/officeart/2018/5/layout/CenteredIconLabelDescriptionList"/>
    <dgm:cxn modelId="{8C0F99C0-A41B-434C-95CE-D96F91608FFF}" type="presParOf" srcId="{58A7FC43-6F2D-4879-8405-CCAE830F8EE8}" destId="{C157B76B-F7E9-49C5-9A00-DB6734EF27FA}" srcOrd="2" destOrd="0" presId="urn:microsoft.com/office/officeart/2018/5/layout/CenteredIconLabelDescriptionList"/>
    <dgm:cxn modelId="{9C0F967F-E79E-4E71-9F6E-E4ABF29246DE}" type="presParOf" srcId="{58A7FC43-6F2D-4879-8405-CCAE830F8EE8}" destId="{CEDD719B-504C-4FA5-AD1B-6D4DB2588B28}" srcOrd="3" destOrd="0" presId="urn:microsoft.com/office/officeart/2018/5/layout/CenteredIconLabelDescriptionList"/>
    <dgm:cxn modelId="{97E43B8A-DE0E-4C7F-9A91-66448CA00555}" type="presParOf" srcId="{58A7FC43-6F2D-4879-8405-CCAE830F8EE8}" destId="{F6150F7A-BC33-44C9-9F8F-D9ACE984B235}"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BE3BAFB-DB1E-4D7A-B4CA-B8CE8130A2F0}" type="doc">
      <dgm:prSet loTypeId="urn:microsoft.com/office/officeart/2016/7/layout/VerticalDownArrowProcess" loCatId="process" qsTypeId="urn:microsoft.com/office/officeart/2005/8/quickstyle/simple5" qsCatId="simple" csTypeId="urn:microsoft.com/office/officeart/2005/8/colors/colorful2" csCatId="colorful" phldr="1"/>
      <dgm:spPr/>
      <dgm:t>
        <a:bodyPr/>
        <a:lstStyle/>
        <a:p>
          <a:endParaRPr lang="en-US"/>
        </a:p>
      </dgm:t>
    </dgm:pt>
    <dgm:pt modelId="{A9510F08-A95A-4371-8B0C-B2AF14E93BEE}">
      <dgm:prSet/>
      <dgm:spPr/>
      <dgm:t>
        <a:bodyPr/>
        <a:lstStyle/>
        <a:p>
          <a:pPr>
            <a:defRPr b="1"/>
          </a:pPr>
          <a:r>
            <a:rPr lang="en-IN" b="1"/>
            <a:t>Memory Cell</a:t>
          </a:r>
          <a:r>
            <a:rPr lang="en-IN"/>
            <a:t>:</a:t>
          </a:r>
          <a:endParaRPr lang="en-US"/>
        </a:p>
      </dgm:t>
    </dgm:pt>
    <dgm:pt modelId="{70E5644B-E39A-47E1-B1A0-A5EA48CFB11E}" type="parTrans" cxnId="{206ED2DE-B726-4179-B723-BFDB3DD7B251}">
      <dgm:prSet/>
      <dgm:spPr/>
      <dgm:t>
        <a:bodyPr/>
        <a:lstStyle/>
        <a:p>
          <a:endParaRPr lang="en-US"/>
        </a:p>
      </dgm:t>
    </dgm:pt>
    <dgm:pt modelId="{940FDA02-988B-4393-9036-501FD40056C5}" type="sibTrans" cxnId="{206ED2DE-B726-4179-B723-BFDB3DD7B251}">
      <dgm:prSet/>
      <dgm:spPr/>
      <dgm:t>
        <a:bodyPr/>
        <a:lstStyle/>
        <a:p>
          <a:endParaRPr lang="en-US"/>
        </a:p>
      </dgm:t>
    </dgm:pt>
    <dgm:pt modelId="{CBA88224-5B0D-4E32-8A7C-8106A0B93B95}">
      <dgm:prSet custT="1"/>
      <dgm:spPr/>
      <dgm:t>
        <a:bodyPr/>
        <a:lstStyle/>
        <a:p>
          <a:r>
            <a:rPr lang="en-IN" sz="1800"/>
            <a:t>The </a:t>
          </a:r>
          <a:r>
            <a:rPr lang="en-IN" sz="1800" b="1"/>
            <a:t>memory cell</a:t>
          </a:r>
          <a:r>
            <a:rPr lang="en-IN" sz="1800"/>
            <a:t> is the key feature of LSTM that allows it to retain information over long time steps. The cell stores information, and its contents are modified by the following gates:</a:t>
          </a:r>
          <a:endParaRPr lang="en-US" sz="1800"/>
        </a:p>
      </dgm:t>
    </dgm:pt>
    <dgm:pt modelId="{12F0F1B9-71E3-4131-A5CA-6DAA512D90BD}" type="parTrans" cxnId="{54305D33-7892-4915-AAD7-619E26C402F0}">
      <dgm:prSet/>
      <dgm:spPr/>
      <dgm:t>
        <a:bodyPr/>
        <a:lstStyle/>
        <a:p>
          <a:endParaRPr lang="en-US"/>
        </a:p>
      </dgm:t>
    </dgm:pt>
    <dgm:pt modelId="{1F3C96D2-E810-4624-B531-ACCC8EFC0022}" type="sibTrans" cxnId="{54305D33-7892-4915-AAD7-619E26C402F0}">
      <dgm:prSet/>
      <dgm:spPr/>
      <dgm:t>
        <a:bodyPr/>
        <a:lstStyle/>
        <a:p>
          <a:endParaRPr lang="en-US"/>
        </a:p>
      </dgm:t>
    </dgm:pt>
    <dgm:pt modelId="{D0F3A215-A87C-4EFB-9063-B81A664A3418}">
      <dgm:prSet/>
      <dgm:spPr/>
      <dgm:t>
        <a:bodyPr/>
        <a:lstStyle/>
        <a:p>
          <a:pPr>
            <a:defRPr b="1"/>
          </a:pPr>
          <a:r>
            <a:rPr lang="en-IN" b="1"/>
            <a:t>Gates</a:t>
          </a:r>
          <a:r>
            <a:rPr lang="en-IN"/>
            <a:t>:</a:t>
          </a:r>
          <a:endParaRPr lang="en-US"/>
        </a:p>
      </dgm:t>
    </dgm:pt>
    <dgm:pt modelId="{81745745-CD98-4211-8BB6-CE96AC16F7D6}" type="parTrans" cxnId="{D3A45D2F-625C-4A76-B02F-791D0AB4D934}">
      <dgm:prSet/>
      <dgm:spPr/>
      <dgm:t>
        <a:bodyPr/>
        <a:lstStyle/>
        <a:p>
          <a:endParaRPr lang="en-US"/>
        </a:p>
      </dgm:t>
    </dgm:pt>
    <dgm:pt modelId="{B5707FEE-5B96-49C5-80B1-9289FC75BA97}" type="sibTrans" cxnId="{D3A45D2F-625C-4A76-B02F-791D0AB4D934}">
      <dgm:prSet/>
      <dgm:spPr/>
      <dgm:t>
        <a:bodyPr/>
        <a:lstStyle/>
        <a:p>
          <a:endParaRPr lang="en-US"/>
        </a:p>
      </dgm:t>
    </dgm:pt>
    <dgm:pt modelId="{A1A8B943-FD96-46E0-998A-32FCC40B09BC}">
      <dgm:prSet custT="1"/>
      <dgm:spPr/>
      <dgm:t>
        <a:bodyPr/>
        <a:lstStyle/>
        <a:p>
          <a:r>
            <a:rPr lang="en-IN" sz="1400" b="1"/>
            <a:t>Input Gate</a:t>
          </a:r>
          <a:r>
            <a:rPr lang="en-IN" sz="1400"/>
            <a:t>: Determines which parts of the current input should be added to the memory cell.</a:t>
          </a:r>
          <a:endParaRPr lang="en-US" sz="1400"/>
        </a:p>
      </dgm:t>
    </dgm:pt>
    <dgm:pt modelId="{BB751A8D-C904-4F1D-9513-C2A5F703340F}" type="parTrans" cxnId="{73FD51C3-9E80-4AF5-B78F-A74EE1447F8B}">
      <dgm:prSet/>
      <dgm:spPr/>
      <dgm:t>
        <a:bodyPr/>
        <a:lstStyle/>
        <a:p>
          <a:endParaRPr lang="en-US"/>
        </a:p>
      </dgm:t>
    </dgm:pt>
    <dgm:pt modelId="{F053E130-C144-40C5-8306-0195AF014C5B}" type="sibTrans" cxnId="{73FD51C3-9E80-4AF5-B78F-A74EE1447F8B}">
      <dgm:prSet/>
      <dgm:spPr/>
      <dgm:t>
        <a:bodyPr/>
        <a:lstStyle/>
        <a:p>
          <a:endParaRPr lang="en-US"/>
        </a:p>
      </dgm:t>
    </dgm:pt>
    <dgm:pt modelId="{A4E69F57-E5B3-4E25-AADE-FD22984F52B4}">
      <dgm:prSet custT="1"/>
      <dgm:spPr/>
      <dgm:t>
        <a:bodyPr/>
        <a:lstStyle/>
        <a:p>
          <a:r>
            <a:rPr lang="en-IN" sz="1400" b="1"/>
            <a:t>Forget Gate</a:t>
          </a:r>
          <a:r>
            <a:rPr lang="en-IN" sz="1400"/>
            <a:t>: Decides which part of the information in the memory cell should be removed. It helps the LSTM forget irrelevant information.</a:t>
          </a:r>
          <a:endParaRPr lang="en-US" sz="1400"/>
        </a:p>
      </dgm:t>
    </dgm:pt>
    <dgm:pt modelId="{69DC6787-EB6E-427A-B62B-D667A81E6CD4}" type="parTrans" cxnId="{3192378E-F84B-43FD-9205-D1584FE2E52F}">
      <dgm:prSet/>
      <dgm:spPr/>
      <dgm:t>
        <a:bodyPr/>
        <a:lstStyle/>
        <a:p>
          <a:endParaRPr lang="en-US"/>
        </a:p>
      </dgm:t>
    </dgm:pt>
    <dgm:pt modelId="{8CC6330E-C5E9-4FBB-9436-225ECEE5260A}" type="sibTrans" cxnId="{3192378E-F84B-43FD-9205-D1584FE2E52F}">
      <dgm:prSet/>
      <dgm:spPr/>
      <dgm:t>
        <a:bodyPr/>
        <a:lstStyle/>
        <a:p>
          <a:endParaRPr lang="en-US"/>
        </a:p>
      </dgm:t>
    </dgm:pt>
    <dgm:pt modelId="{AA925F0B-73D4-46B0-B1DC-ECAA0406C02E}">
      <dgm:prSet custT="1"/>
      <dgm:spPr/>
      <dgm:t>
        <a:bodyPr/>
        <a:lstStyle/>
        <a:p>
          <a:r>
            <a:rPr lang="en-IN" sz="1400" b="1"/>
            <a:t>Output Gate</a:t>
          </a:r>
          <a:r>
            <a:rPr lang="en-IN" sz="1400"/>
            <a:t>: Determines what information from the memory cell should be output and passed to the next layer or time step.</a:t>
          </a:r>
          <a:endParaRPr lang="en-US" sz="1400"/>
        </a:p>
      </dgm:t>
    </dgm:pt>
    <dgm:pt modelId="{9752C6CB-681E-4450-B51E-00FE099301AA}" type="parTrans" cxnId="{A2D2A79D-F416-4E1B-803A-ECEC7AE98975}">
      <dgm:prSet/>
      <dgm:spPr/>
      <dgm:t>
        <a:bodyPr/>
        <a:lstStyle/>
        <a:p>
          <a:endParaRPr lang="en-US"/>
        </a:p>
      </dgm:t>
    </dgm:pt>
    <dgm:pt modelId="{F8BE3CA1-04AE-4ECD-BAFC-24AAE30E0DE0}" type="sibTrans" cxnId="{A2D2A79D-F416-4E1B-803A-ECEC7AE98975}">
      <dgm:prSet/>
      <dgm:spPr/>
      <dgm:t>
        <a:bodyPr/>
        <a:lstStyle/>
        <a:p>
          <a:endParaRPr lang="en-US"/>
        </a:p>
      </dgm:t>
    </dgm:pt>
    <dgm:pt modelId="{CF3F250B-4839-44ED-990E-BFF31CD9A5EE}">
      <dgm:prSet/>
      <dgm:spPr/>
      <dgm:t>
        <a:bodyPr/>
        <a:lstStyle/>
        <a:p>
          <a:pPr>
            <a:defRPr b="1"/>
          </a:pPr>
          <a:r>
            <a:rPr lang="en-IN" b="1"/>
            <a:t>Hidden State</a:t>
          </a:r>
          <a:r>
            <a:rPr lang="en-IN"/>
            <a:t>:</a:t>
          </a:r>
          <a:endParaRPr lang="en-US"/>
        </a:p>
      </dgm:t>
    </dgm:pt>
    <dgm:pt modelId="{DCDF1903-48B6-4B51-95DE-FB30A1347599}" type="parTrans" cxnId="{76CDB9CE-CFD5-477C-9DE6-1FAB0DF96809}">
      <dgm:prSet/>
      <dgm:spPr/>
      <dgm:t>
        <a:bodyPr/>
        <a:lstStyle/>
        <a:p>
          <a:endParaRPr lang="en-US"/>
        </a:p>
      </dgm:t>
    </dgm:pt>
    <dgm:pt modelId="{549C882E-6155-4522-908A-163AF594BD02}" type="sibTrans" cxnId="{76CDB9CE-CFD5-477C-9DE6-1FAB0DF96809}">
      <dgm:prSet/>
      <dgm:spPr/>
      <dgm:t>
        <a:bodyPr/>
        <a:lstStyle/>
        <a:p>
          <a:endParaRPr lang="en-US"/>
        </a:p>
      </dgm:t>
    </dgm:pt>
    <dgm:pt modelId="{CB539913-ACC3-430A-B2BA-BEAC25DAD221}">
      <dgm:prSet/>
      <dgm:spPr/>
      <dgm:t>
        <a:bodyPr/>
        <a:lstStyle/>
        <a:p>
          <a:r>
            <a:rPr lang="en-IN"/>
            <a:t>The </a:t>
          </a:r>
          <a:r>
            <a:rPr lang="en-IN" b="1"/>
            <a:t>hidden state</a:t>
          </a:r>
          <a:r>
            <a:rPr lang="en-IN"/>
            <a:t> represents the short-term memory of the LSTM. It gets updated at each time step based on the current input, the previous hidden state, and the memory cell’s current state.</a:t>
          </a:r>
          <a:endParaRPr lang="en-US"/>
        </a:p>
      </dgm:t>
    </dgm:pt>
    <dgm:pt modelId="{317EE673-7B0F-4C14-A859-7072A6DBDE1F}" type="parTrans" cxnId="{17B5BC5E-08FF-49E9-A753-5B040292AA7F}">
      <dgm:prSet/>
      <dgm:spPr/>
      <dgm:t>
        <a:bodyPr/>
        <a:lstStyle/>
        <a:p>
          <a:endParaRPr lang="en-US"/>
        </a:p>
      </dgm:t>
    </dgm:pt>
    <dgm:pt modelId="{0169E9CB-DB95-41D2-8337-D55CCEBAA38E}" type="sibTrans" cxnId="{17B5BC5E-08FF-49E9-A753-5B040292AA7F}">
      <dgm:prSet/>
      <dgm:spPr/>
      <dgm:t>
        <a:bodyPr/>
        <a:lstStyle/>
        <a:p>
          <a:endParaRPr lang="en-US"/>
        </a:p>
      </dgm:t>
    </dgm:pt>
    <dgm:pt modelId="{4A8E60D0-4FF5-704D-A929-AD1E4B0448D7}" type="pres">
      <dgm:prSet presAssocID="{1BE3BAFB-DB1E-4D7A-B4CA-B8CE8130A2F0}" presName="Name0" presStyleCnt="0">
        <dgm:presLayoutVars>
          <dgm:dir/>
          <dgm:animLvl val="lvl"/>
          <dgm:resizeHandles val="exact"/>
        </dgm:presLayoutVars>
      </dgm:prSet>
      <dgm:spPr/>
    </dgm:pt>
    <dgm:pt modelId="{864FE013-6228-6844-AA11-D177938705EA}" type="pres">
      <dgm:prSet presAssocID="{CF3F250B-4839-44ED-990E-BFF31CD9A5EE}" presName="boxAndChildren" presStyleCnt="0"/>
      <dgm:spPr/>
    </dgm:pt>
    <dgm:pt modelId="{661949A7-F488-0D42-8588-FE6E3885A456}" type="pres">
      <dgm:prSet presAssocID="{CF3F250B-4839-44ED-990E-BFF31CD9A5EE}" presName="parentTextBox" presStyleLbl="alignNode1" presStyleIdx="0" presStyleCnt="3"/>
      <dgm:spPr/>
    </dgm:pt>
    <dgm:pt modelId="{8BA32068-5B96-F240-8F1F-AD391DD8F3F5}" type="pres">
      <dgm:prSet presAssocID="{CF3F250B-4839-44ED-990E-BFF31CD9A5EE}" presName="descendantBox" presStyleLbl="bgAccFollowNode1" presStyleIdx="0" presStyleCnt="3"/>
      <dgm:spPr/>
    </dgm:pt>
    <dgm:pt modelId="{7CBCF94B-D573-094C-BF16-9754242949BA}" type="pres">
      <dgm:prSet presAssocID="{B5707FEE-5B96-49C5-80B1-9289FC75BA97}" presName="sp" presStyleCnt="0"/>
      <dgm:spPr/>
    </dgm:pt>
    <dgm:pt modelId="{86691319-2EC0-0F40-B2B3-B0545C514E03}" type="pres">
      <dgm:prSet presAssocID="{D0F3A215-A87C-4EFB-9063-B81A664A3418}" presName="arrowAndChildren" presStyleCnt="0"/>
      <dgm:spPr/>
    </dgm:pt>
    <dgm:pt modelId="{53E3B6C7-5301-594B-BAA2-09EF60DE09AC}" type="pres">
      <dgm:prSet presAssocID="{D0F3A215-A87C-4EFB-9063-B81A664A3418}" presName="parentTextArrow" presStyleLbl="node1" presStyleIdx="0" presStyleCnt="0"/>
      <dgm:spPr/>
    </dgm:pt>
    <dgm:pt modelId="{A2BB8B9D-C798-C348-8C5F-F71DB066C90C}" type="pres">
      <dgm:prSet presAssocID="{D0F3A215-A87C-4EFB-9063-B81A664A3418}" presName="arrow" presStyleLbl="alignNode1" presStyleIdx="1" presStyleCnt="3"/>
      <dgm:spPr/>
    </dgm:pt>
    <dgm:pt modelId="{49020906-A914-F642-80CA-639D32B8AF74}" type="pres">
      <dgm:prSet presAssocID="{D0F3A215-A87C-4EFB-9063-B81A664A3418}" presName="descendantArrow" presStyleLbl="bgAccFollowNode1" presStyleIdx="1" presStyleCnt="3"/>
      <dgm:spPr/>
    </dgm:pt>
    <dgm:pt modelId="{928C0A05-F061-594F-B9F7-3E8489064CD3}" type="pres">
      <dgm:prSet presAssocID="{940FDA02-988B-4393-9036-501FD40056C5}" presName="sp" presStyleCnt="0"/>
      <dgm:spPr/>
    </dgm:pt>
    <dgm:pt modelId="{71719D6A-7CCC-D643-B929-A0215DF2526C}" type="pres">
      <dgm:prSet presAssocID="{A9510F08-A95A-4371-8B0C-B2AF14E93BEE}" presName="arrowAndChildren" presStyleCnt="0"/>
      <dgm:spPr/>
    </dgm:pt>
    <dgm:pt modelId="{380ED3EA-F46E-5E45-ADAF-D484FD62972B}" type="pres">
      <dgm:prSet presAssocID="{A9510F08-A95A-4371-8B0C-B2AF14E93BEE}" presName="parentTextArrow" presStyleLbl="node1" presStyleIdx="0" presStyleCnt="0"/>
      <dgm:spPr/>
    </dgm:pt>
    <dgm:pt modelId="{7FE4303D-B5B4-A54C-A8C9-13CA1C71D68B}" type="pres">
      <dgm:prSet presAssocID="{A9510F08-A95A-4371-8B0C-B2AF14E93BEE}" presName="arrow" presStyleLbl="alignNode1" presStyleIdx="2" presStyleCnt="3"/>
      <dgm:spPr/>
    </dgm:pt>
    <dgm:pt modelId="{E93DDBAF-0B0E-DA41-BB91-7B0D75F79864}" type="pres">
      <dgm:prSet presAssocID="{A9510F08-A95A-4371-8B0C-B2AF14E93BEE}" presName="descendantArrow" presStyleLbl="bgAccFollowNode1" presStyleIdx="2" presStyleCnt="3"/>
      <dgm:spPr/>
    </dgm:pt>
  </dgm:ptLst>
  <dgm:cxnLst>
    <dgm:cxn modelId="{8D236606-26A4-784E-8779-2494E88F2F3C}" type="presOf" srcId="{A1A8B943-FD96-46E0-998A-32FCC40B09BC}" destId="{49020906-A914-F642-80CA-639D32B8AF74}" srcOrd="0" destOrd="0" presId="urn:microsoft.com/office/officeart/2016/7/layout/VerticalDownArrowProcess"/>
    <dgm:cxn modelId="{BC39ED2B-4F86-C94C-91A4-8528FAEEE0EF}" type="presOf" srcId="{CB539913-ACC3-430A-B2BA-BEAC25DAD221}" destId="{8BA32068-5B96-F240-8F1F-AD391DD8F3F5}" srcOrd="0" destOrd="0" presId="urn:microsoft.com/office/officeart/2016/7/layout/VerticalDownArrowProcess"/>
    <dgm:cxn modelId="{D3A45D2F-625C-4A76-B02F-791D0AB4D934}" srcId="{1BE3BAFB-DB1E-4D7A-B4CA-B8CE8130A2F0}" destId="{D0F3A215-A87C-4EFB-9063-B81A664A3418}" srcOrd="1" destOrd="0" parTransId="{81745745-CD98-4211-8BB6-CE96AC16F7D6}" sibTransId="{B5707FEE-5B96-49C5-80B1-9289FC75BA97}"/>
    <dgm:cxn modelId="{54305D33-7892-4915-AAD7-619E26C402F0}" srcId="{A9510F08-A95A-4371-8B0C-B2AF14E93BEE}" destId="{CBA88224-5B0D-4E32-8A7C-8106A0B93B95}" srcOrd="0" destOrd="0" parTransId="{12F0F1B9-71E3-4131-A5CA-6DAA512D90BD}" sibTransId="{1F3C96D2-E810-4624-B531-ACCC8EFC0022}"/>
    <dgm:cxn modelId="{C78DBC57-4A8F-2A4E-B8B8-0017249F6261}" type="presOf" srcId="{A9510F08-A95A-4371-8B0C-B2AF14E93BEE}" destId="{380ED3EA-F46E-5E45-ADAF-D484FD62972B}" srcOrd="0" destOrd="0" presId="urn:microsoft.com/office/officeart/2016/7/layout/VerticalDownArrowProcess"/>
    <dgm:cxn modelId="{17B5BC5E-08FF-49E9-A753-5B040292AA7F}" srcId="{CF3F250B-4839-44ED-990E-BFF31CD9A5EE}" destId="{CB539913-ACC3-430A-B2BA-BEAC25DAD221}" srcOrd="0" destOrd="0" parTransId="{317EE673-7B0F-4C14-A859-7072A6DBDE1F}" sibTransId="{0169E9CB-DB95-41D2-8337-D55CCEBAA38E}"/>
    <dgm:cxn modelId="{5A6A5E8C-77AC-D04F-BF2D-F24256C95F20}" type="presOf" srcId="{CBA88224-5B0D-4E32-8A7C-8106A0B93B95}" destId="{E93DDBAF-0B0E-DA41-BB91-7B0D75F79864}" srcOrd="0" destOrd="0" presId="urn:microsoft.com/office/officeart/2016/7/layout/VerticalDownArrowProcess"/>
    <dgm:cxn modelId="{3192378E-F84B-43FD-9205-D1584FE2E52F}" srcId="{D0F3A215-A87C-4EFB-9063-B81A664A3418}" destId="{A4E69F57-E5B3-4E25-AADE-FD22984F52B4}" srcOrd="1" destOrd="0" parTransId="{69DC6787-EB6E-427A-B62B-D667A81E6CD4}" sibTransId="{8CC6330E-C5E9-4FBB-9436-225ECEE5260A}"/>
    <dgm:cxn modelId="{A2D2A79D-F416-4E1B-803A-ECEC7AE98975}" srcId="{D0F3A215-A87C-4EFB-9063-B81A664A3418}" destId="{AA925F0B-73D4-46B0-B1DC-ECAA0406C02E}" srcOrd="2" destOrd="0" parTransId="{9752C6CB-681E-4450-B51E-00FE099301AA}" sibTransId="{F8BE3CA1-04AE-4ECD-BAFC-24AAE30E0DE0}"/>
    <dgm:cxn modelId="{B14CCCB6-227A-2E4E-AB24-852351D57D2A}" type="presOf" srcId="{CF3F250B-4839-44ED-990E-BFF31CD9A5EE}" destId="{661949A7-F488-0D42-8588-FE6E3885A456}" srcOrd="0" destOrd="0" presId="urn:microsoft.com/office/officeart/2016/7/layout/VerticalDownArrowProcess"/>
    <dgm:cxn modelId="{548675BF-A9A7-7146-B1B1-25E0B1A37B7A}" type="presOf" srcId="{A9510F08-A95A-4371-8B0C-B2AF14E93BEE}" destId="{7FE4303D-B5B4-A54C-A8C9-13CA1C71D68B}" srcOrd="1" destOrd="0" presId="urn:microsoft.com/office/officeart/2016/7/layout/VerticalDownArrowProcess"/>
    <dgm:cxn modelId="{B69EB4C1-EF8F-B341-AC40-71B2F4949C06}" type="presOf" srcId="{D0F3A215-A87C-4EFB-9063-B81A664A3418}" destId="{A2BB8B9D-C798-C348-8C5F-F71DB066C90C}" srcOrd="1" destOrd="0" presId="urn:microsoft.com/office/officeart/2016/7/layout/VerticalDownArrowProcess"/>
    <dgm:cxn modelId="{73FD51C3-9E80-4AF5-B78F-A74EE1447F8B}" srcId="{D0F3A215-A87C-4EFB-9063-B81A664A3418}" destId="{A1A8B943-FD96-46E0-998A-32FCC40B09BC}" srcOrd="0" destOrd="0" parTransId="{BB751A8D-C904-4F1D-9513-C2A5F703340F}" sibTransId="{F053E130-C144-40C5-8306-0195AF014C5B}"/>
    <dgm:cxn modelId="{76CDB9CE-CFD5-477C-9DE6-1FAB0DF96809}" srcId="{1BE3BAFB-DB1E-4D7A-B4CA-B8CE8130A2F0}" destId="{CF3F250B-4839-44ED-990E-BFF31CD9A5EE}" srcOrd="2" destOrd="0" parTransId="{DCDF1903-48B6-4B51-95DE-FB30A1347599}" sibTransId="{549C882E-6155-4522-908A-163AF594BD02}"/>
    <dgm:cxn modelId="{8E42FDD9-FDA5-B447-8B5F-C037D1AAA06F}" type="presOf" srcId="{AA925F0B-73D4-46B0-B1DC-ECAA0406C02E}" destId="{49020906-A914-F642-80CA-639D32B8AF74}" srcOrd="0" destOrd="2" presId="urn:microsoft.com/office/officeart/2016/7/layout/VerticalDownArrowProcess"/>
    <dgm:cxn modelId="{206ED2DE-B726-4179-B723-BFDB3DD7B251}" srcId="{1BE3BAFB-DB1E-4D7A-B4CA-B8CE8130A2F0}" destId="{A9510F08-A95A-4371-8B0C-B2AF14E93BEE}" srcOrd="0" destOrd="0" parTransId="{70E5644B-E39A-47E1-B1A0-A5EA48CFB11E}" sibTransId="{940FDA02-988B-4393-9036-501FD40056C5}"/>
    <dgm:cxn modelId="{1443BFEB-9552-1845-B134-AE8DA328AFA1}" type="presOf" srcId="{1BE3BAFB-DB1E-4D7A-B4CA-B8CE8130A2F0}" destId="{4A8E60D0-4FF5-704D-A929-AD1E4B0448D7}" srcOrd="0" destOrd="0" presId="urn:microsoft.com/office/officeart/2016/7/layout/VerticalDownArrowProcess"/>
    <dgm:cxn modelId="{695A6AF4-020F-7142-A8E0-2B11B5B7FD31}" type="presOf" srcId="{A4E69F57-E5B3-4E25-AADE-FD22984F52B4}" destId="{49020906-A914-F642-80CA-639D32B8AF74}" srcOrd="0" destOrd="1" presId="urn:microsoft.com/office/officeart/2016/7/layout/VerticalDownArrowProcess"/>
    <dgm:cxn modelId="{418083FD-C187-284E-A4C9-4C831843B8C4}" type="presOf" srcId="{D0F3A215-A87C-4EFB-9063-B81A664A3418}" destId="{53E3B6C7-5301-594B-BAA2-09EF60DE09AC}" srcOrd="0" destOrd="0" presId="urn:microsoft.com/office/officeart/2016/7/layout/VerticalDownArrowProcess"/>
    <dgm:cxn modelId="{ECB41BD5-3DDF-6F4A-8BA7-233EBC7850F0}" type="presParOf" srcId="{4A8E60D0-4FF5-704D-A929-AD1E4B0448D7}" destId="{864FE013-6228-6844-AA11-D177938705EA}" srcOrd="0" destOrd="0" presId="urn:microsoft.com/office/officeart/2016/7/layout/VerticalDownArrowProcess"/>
    <dgm:cxn modelId="{802077B2-67E7-8C4F-A435-70ECC6D9EA41}" type="presParOf" srcId="{864FE013-6228-6844-AA11-D177938705EA}" destId="{661949A7-F488-0D42-8588-FE6E3885A456}" srcOrd="0" destOrd="0" presId="urn:microsoft.com/office/officeart/2016/7/layout/VerticalDownArrowProcess"/>
    <dgm:cxn modelId="{95E56879-9612-964D-97B6-DE5575BD7A44}" type="presParOf" srcId="{864FE013-6228-6844-AA11-D177938705EA}" destId="{8BA32068-5B96-F240-8F1F-AD391DD8F3F5}" srcOrd="1" destOrd="0" presId="urn:microsoft.com/office/officeart/2016/7/layout/VerticalDownArrowProcess"/>
    <dgm:cxn modelId="{C4DCE61A-0DDD-C644-892F-656C4D2195AD}" type="presParOf" srcId="{4A8E60D0-4FF5-704D-A929-AD1E4B0448D7}" destId="{7CBCF94B-D573-094C-BF16-9754242949BA}" srcOrd="1" destOrd="0" presId="urn:microsoft.com/office/officeart/2016/7/layout/VerticalDownArrowProcess"/>
    <dgm:cxn modelId="{A7C4E7D8-6C29-AF46-8B95-C5D729760E6D}" type="presParOf" srcId="{4A8E60D0-4FF5-704D-A929-AD1E4B0448D7}" destId="{86691319-2EC0-0F40-B2B3-B0545C514E03}" srcOrd="2" destOrd="0" presId="urn:microsoft.com/office/officeart/2016/7/layout/VerticalDownArrowProcess"/>
    <dgm:cxn modelId="{579CC043-6745-8341-8A38-15F7FBE27CD2}" type="presParOf" srcId="{86691319-2EC0-0F40-B2B3-B0545C514E03}" destId="{53E3B6C7-5301-594B-BAA2-09EF60DE09AC}" srcOrd="0" destOrd="0" presId="urn:microsoft.com/office/officeart/2016/7/layout/VerticalDownArrowProcess"/>
    <dgm:cxn modelId="{722D8966-107F-4648-A4E4-D1EBF9C51912}" type="presParOf" srcId="{86691319-2EC0-0F40-B2B3-B0545C514E03}" destId="{A2BB8B9D-C798-C348-8C5F-F71DB066C90C}" srcOrd="1" destOrd="0" presId="urn:microsoft.com/office/officeart/2016/7/layout/VerticalDownArrowProcess"/>
    <dgm:cxn modelId="{451650F6-70B2-6B41-B831-25563068D9B2}" type="presParOf" srcId="{86691319-2EC0-0F40-B2B3-B0545C514E03}" destId="{49020906-A914-F642-80CA-639D32B8AF74}" srcOrd="2" destOrd="0" presId="urn:microsoft.com/office/officeart/2016/7/layout/VerticalDownArrowProcess"/>
    <dgm:cxn modelId="{6763FFD5-1AB4-484C-87D5-D38970B987F4}" type="presParOf" srcId="{4A8E60D0-4FF5-704D-A929-AD1E4B0448D7}" destId="{928C0A05-F061-594F-B9F7-3E8489064CD3}" srcOrd="3" destOrd="0" presId="urn:microsoft.com/office/officeart/2016/7/layout/VerticalDownArrowProcess"/>
    <dgm:cxn modelId="{90D562EF-AABC-6744-83B2-A45A24BA58AD}" type="presParOf" srcId="{4A8E60D0-4FF5-704D-A929-AD1E4B0448D7}" destId="{71719D6A-7CCC-D643-B929-A0215DF2526C}" srcOrd="4" destOrd="0" presId="urn:microsoft.com/office/officeart/2016/7/layout/VerticalDownArrowProcess"/>
    <dgm:cxn modelId="{C7C45A0E-0916-B141-93D1-F077F1EE211C}" type="presParOf" srcId="{71719D6A-7CCC-D643-B929-A0215DF2526C}" destId="{380ED3EA-F46E-5E45-ADAF-D484FD62972B}" srcOrd="0" destOrd="0" presId="urn:microsoft.com/office/officeart/2016/7/layout/VerticalDownArrowProcess"/>
    <dgm:cxn modelId="{F9A9B1B3-EE47-944C-A0DB-D071F9DD7241}" type="presParOf" srcId="{71719D6A-7CCC-D643-B929-A0215DF2526C}" destId="{7FE4303D-B5B4-A54C-A8C9-13CA1C71D68B}" srcOrd="1" destOrd="0" presId="urn:microsoft.com/office/officeart/2016/7/layout/VerticalDownArrowProcess"/>
    <dgm:cxn modelId="{58BC2BF6-2906-BF4E-B576-A2BD3A15BB5A}" type="presParOf" srcId="{71719D6A-7CCC-D643-B929-A0215DF2526C}" destId="{E93DDBAF-0B0E-DA41-BB91-7B0D75F79864}"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361A914-9B16-46B7-8000-59912109F015}" type="doc">
      <dgm:prSet loTypeId="urn:microsoft.com/office/officeart/2018/2/layout/IconVerticalSolidList" loCatId="icon" qsTypeId="urn:microsoft.com/office/officeart/2005/8/quickstyle/simple1" qsCatId="simple" csTypeId="urn:microsoft.com/office/officeart/2018/5/colors/Iconchunking_neutralbg_accent5_2" csCatId="accent5" phldr="1"/>
      <dgm:spPr/>
      <dgm:t>
        <a:bodyPr/>
        <a:lstStyle/>
        <a:p>
          <a:endParaRPr lang="en-US"/>
        </a:p>
      </dgm:t>
    </dgm:pt>
    <dgm:pt modelId="{AF90884B-9ADF-4449-A6AB-E43A1D953D88}">
      <dgm:prSet custT="1"/>
      <dgm:spPr/>
      <dgm:t>
        <a:bodyPr/>
        <a:lstStyle/>
        <a:p>
          <a:r>
            <a:rPr lang="en-IN" sz="1800" b="1"/>
            <a:t>Bidirectional LSTM</a:t>
          </a:r>
          <a:r>
            <a:rPr lang="en-IN" sz="1800"/>
            <a:t> extends the standard LSTM by processing the input sequence in both forward and backward directions. </a:t>
          </a:r>
          <a:endParaRPr lang="en-US" sz="1800"/>
        </a:p>
      </dgm:t>
    </dgm:pt>
    <dgm:pt modelId="{20593093-69A6-47CD-B4E2-72627AA67142}" type="parTrans" cxnId="{F0A9B035-D959-419F-AEF6-843BC5E843B4}">
      <dgm:prSet/>
      <dgm:spPr/>
      <dgm:t>
        <a:bodyPr/>
        <a:lstStyle/>
        <a:p>
          <a:endParaRPr lang="en-US" sz="2400"/>
        </a:p>
      </dgm:t>
    </dgm:pt>
    <dgm:pt modelId="{57B49A65-CC02-4649-ACE8-39DE2E9D6DE4}" type="sibTrans" cxnId="{F0A9B035-D959-419F-AEF6-843BC5E843B4}">
      <dgm:prSet/>
      <dgm:spPr/>
      <dgm:t>
        <a:bodyPr/>
        <a:lstStyle/>
        <a:p>
          <a:endParaRPr lang="en-US" sz="2400"/>
        </a:p>
      </dgm:t>
    </dgm:pt>
    <dgm:pt modelId="{3AB97FC1-F8C0-4862-B6A4-9236AB6E55DD}">
      <dgm:prSet custT="1"/>
      <dgm:spPr/>
      <dgm:t>
        <a:bodyPr/>
        <a:lstStyle/>
        <a:p>
          <a:r>
            <a:rPr lang="en-IN" sz="1800"/>
            <a:t>This is particularly useful in tasks where the entire sequence context is important for prediction.</a:t>
          </a:r>
          <a:endParaRPr lang="en-US" sz="1800"/>
        </a:p>
      </dgm:t>
    </dgm:pt>
    <dgm:pt modelId="{00B855F3-6ECC-439F-BF52-03102CD35966}" type="parTrans" cxnId="{BE4C5744-D98D-443C-8395-47571A1B6AC9}">
      <dgm:prSet/>
      <dgm:spPr/>
      <dgm:t>
        <a:bodyPr/>
        <a:lstStyle/>
        <a:p>
          <a:endParaRPr lang="en-US" sz="2400"/>
        </a:p>
      </dgm:t>
    </dgm:pt>
    <dgm:pt modelId="{BDACD8E5-4FAA-4C63-89D7-9504DAF9C87B}" type="sibTrans" cxnId="{BE4C5744-D98D-443C-8395-47571A1B6AC9}">
      <dgm:prSet/>
      <dgm:spPr/>
      <dgm:t>
        <a:bodyPr/>
        <a:lstStyle/>
        <a:p>
          <a:endParaRPr lang="en-US" sz="2400"/>
        </a:p>
      </dgm:t>
    </dgm:pt>
    <dgm:pt modelId="{A07575F6-4B2D-4F2C-A7A5-2265346A559A}">
      <dgm:prSet custT="1"/>
      <dgm:spPr/>
      <dgm:t>
        <a:bodyPr/>
        <a:lstStyle/>
        <a:p>
          <a:r>
            <a:rPr lang="en-IN" sz="1800"/>
            <a:t>One LSTM processes the sequence in a forward direction (from start to end).</a:t>
          </a:r>
          <a:endParaRPr lang="en-US" sz="1800"/>
        </a:p>
      </dgm:t>
    </dgm:pt>
    <dgm:pt modelId="{4674D49D-F180-4FC3-8743-355ACF7C59CF}" type="parTrans" cxnId="{787D0D61-F771-4EFB-ABF0-C2568E45620D}">
      <dgm:prSet/>
      <dgm:spPr/>
      <dgm:t>
        <a:bodyPr/>
        <a:lstStyle/>
        <a:p>
          <a:endParaRPr lang="en-US" sz="2400"/>
        </a:p>
      </dgm:t>
    </dgm:pt>
    <dgm:pt modelId="{65DABC0C-4738-4E88-A56A-6570C23BEF1A}" type="sibTrans" cxnId="{787D0D61-F771-4EFB-ABF0-C2568E45620D}">
      <dgm:prSet/>
      <dgm:spPr/>
      <dgm:t>
        <a:bodyPr/>
        <a:lstStyle/>
        <a:p>
          <a:endParaRPr lang="en-US" sz="2400"/>
        </a:p>
      </dgm:t>
    </dgm:pt>
    <dgm:pt modelId="{BB8C5392-34B4-4921-8950-D46404EA6E48}">
      <dgm:prSet custT="1"/>
      <dgm:spPr/>
      <dgm:t>
        <a:bodyPr/>
        <a:lstStyle/>
        <a:p>
          <a:r>
            <a:rPr lang="en-IN" sz="1800"/>
            <a:t>Another LSTM processes the sequence in a backward direction (from end to start).</a:t>
          </a:r>
          <a:endParaRPr lang="en-US" sz="1800"/>
        </a:p>
      </dgm:t>
    </dgm:pt>
    <dgm:pt modelId="{FA033F11-6EDC-417D-8599-500944020A3C}" type="parTrans" cxnId="{1FBB308A-0086-4960-BF3D-3F7452A011D5}">
      <dgm:prSet/>
      <dgm:spPr/>
      <dgm:t>
        <a:bodyPr/>
        <a:lstStyle/>
        <a:p>
          <a:endParaRPr lang="en-US" sz="2400"/>
        </a:p>
      </dgm:t>
    </dgm:pt>
    <dgm:pt modelId="{81A2487D-0455-4A47-9D90-05FCE4E1C0F2}" type="sibTrans" cxnId="{1FBB308A-0086-4960-BF3D-3F7452A011D5}">
      <dgm:prSet/>
      <dgm:spPr/>
      <dgm:t>
        <a:bodyPr/>
        <a:lstStyle/>
        <a:p>
          <a:endParaRPr lang="en-US" sz="2400"/>
        </a:p>
      </dgm:t>
    </dgm:pt>
    <dgm:pt modelId="{77065D83-2048-4262-B13A-731E489C4757}">
      <dgm:prSet custT="1"/>
      <dgm:spPr/>
      <dgm:t>
        <a:bodyPr/>
        <a:lstStyle/>
        <a:p>
          <a:r>
            <a:rPr lang="en-IN" sz="1800" dirty="0"/>
            <a:t>The outputs from both LSTMs are combined (concatenated or averaged), which enables the network to capture information from both past and future contexts.</a:t>
          </a:r>
          <a:endParaRPr lang="en-US" sz="1800" dirty="0"/>
        </a:p>
      </dgm:t>
    </dgm:pt>
    <dgm:pt modelId="{94EFBC28-F50C-460B-88A2-539965A84D96}" type="parTrans" cxnId="{9CCBF077-80C9-44F8-BC28-F6BA204C1069}">
      <dgm:prSet/>
      <dgm:spPr/>
      <dgm:t>
        <a:bodyPr/>
        <a:lstStyle/>
        <a:p>
          <a:endParaRPr lang="en-US" sz="2400"/>
        </a:p>
      </dgm:t>
    </dgm:pt>
    <dgm:pt modelId="{5E714BC8-9B03-4E58-9073-D6E7B74E7EEB}" type="sibTrans" cxnId="{9CCBF077-80C9-44F8-BC28-F6BA204C1069}">
      <dgm:prSet/>
      <dgm:spPr/>
      <dgm:t>
        <a:bodyPr/>
        <a:lstStyle/>
        <a:p>
          <a:endParaRPr lang="en-US" sz="2400"/>
        </a:p>
      </dgm:t>
    </dgm:pt>
    <dgm:pt modelId="{F395958A-3427-414B-A3F6-4903A5F200EE}" type="pres">
      <dgm:prSet presAssocID="{2361A914-9B16-46B7-8000-59912109F015}" presName="root" presStyleCnt="0">
        <dgm:presLayoutVars>
          <dgm:dir/>
          <dgm:resizeHandles val="exact"/>
        </dgm:presLayoutVars>
      </dgm:prSet>
      <dgm:spPr/>
    </dgm:pt>
    <dgm:pt modelId="{7CC70925-E413-40AF-A2A2-48A1B4AD8CE2}" type="pres">
      <dgm:prSet presAssocID="{AF90884B-9ADF-4449-A6AB-E43A1D953D88}" presName="compNode" presStyleCnt="0"/>
      <dgm:spPr/>
    </dgm:pt>
    <dgm:pt modelId="{3E8F7D68-2C51-4C15-9433-619BE70A6630}" type="pres">
      <dgm:prSet presAssocID="{AF90884B-9ADF-4449-A6AB-E43A1D953D88}" presName="bgRect" presStyleLbl="bgShp" presStyleIdx="0" presStyleCnt="5"/>
      <dgm:spPr/>
    </dgm:pt>
    <dgm:pt modelId="{C317FBC9-5C21-4552-9F98-19840116197D}" type="pres">
      <dgm:prSet presAssocID="{AF90884B-9ADF-4449-A6AB-E43A1D953D8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chart"/>
        </a:ext>
      </dgm:extLst>
    </dgm:pt>
    <dgm:pt modelId="{EE670E7D-2ABB-4AEE-8FE0-F0B3144C46E7}" type="pres">
      <dgm:prSet presAssocID="{AF90884B-9ADF-4449-A6AB-E43A1D953D88}" presName="spaceRect" presStyleCnt="0"/>
      <dgm:spPr/>
    </dgm:pt>
    <dgm:pt modelId="{8BCB82F8-7140-4255-A4E4-E090275C7E95}" type="pres">
      <dgm:prSet presAssocID="{AF90884B-9ADF-4449-A6AB-E43A1D953D88}" presName="parTx" presStyleLbl="revTx" presStyleIdx="0" presStyleCnt="5">
        <dgm:presLayoutVars>
          <dgm:chMax val="0"/>
          <dgm:chPref val="0"/>
        </dgm:presLayoutVars>
      </dgm:prSet>
      <dgm:spPr/>
    </dgm:pt>
    <dgm:pt modelId="{F23CDFF9-793B-40CF-B30E-B6054A06A615}" type="pres">
      <dgm:prSet presAssocID="{57B49A65-CC02-4649-ACE8-39DE2E9D6DE4}" presName="sibTrans" presStyleCnt="0"/>
      <dgm:spPr/>
    </dgm:pt>
    <dgm:pt modelId="{92F1AEEA-2F46-4152-A22E-3F99FC21F9CA}" type="pres">
      <dgm:prSet presAssocID="{3AB97FC1-F8C0-4862-B6A4-9236AB6E55DD}" presName="compNode" presStyleCnt="0"/>
      <dgm:spPr/>
    </dgm:pt>
    <dgm:pt modelId="{89CA6089-33BA-4EC3-905D-2FB456757156}" type="pres">
      <dgm:prSet presAssocID="{3AB97FC1-F8C0-4862-B6A4-9236AB6E55DD}" presName="bgRect" presStyleLbl="bgShp" presStyleIdx="1" presStyleCnt="5"/>
      <dgm:spPr/>
    </dgm:pt>
    <dgm:pt modelId="{D6684F88-566F-47BC-8257-22ADD2E7C300}" type="pres">
      <dgm:prSet presAssocID="{3AB97FC1-F8C0-4862-B6A4-9236AB6E55D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05CC14CB-9492-48A5-AE5F-B85FD53756F3}" type="pres">
      <dgm:prSet presAssocID="{3AB97FC1-F8C0-4862-B6A4-9236AB6E55DD}" presName="spaceRect" presStyleCnt="0"/>
      <dgm:spPr/>
    </dgm:pt>
    <dgm:pt modelId="{90C83E95-4531-48AC-BBED-D18BD0E7A49D}" type="pres">
      <dgm:prSet presAssocID="{3AB97FC1-F8C0-4862-B6A4-9236AB6E55DD}" presName="parTx" presStyleLbl="revTx" presStyleIdx="1" presStyleCnt="5">
        <dgm:presLayoutVars>
          <dgm:chMax val="0"/>
          <dgm:chPref val="0"/>
        </dgm:presLayoutVars>
      </dgm:prSet>
      <dgm:spPr/>
    </dgm:pt>
    <dgm:pt modelId="{7D725C71-D1DF-4398-A1D5-46E5F07EA9D8}" type="pres">
      <dgm:prSet presAssocID="{BDACD8E5-4FAA-4C63-89D7-9504DAF9C87B}" presName="sibTrans" presStyleCnt="0"/>
      <dgm:spPr/>
    </dgm:pt>
    <dgm:pt modelId="{2641621D-534B-4323-8264-76A51BB7DB15}" type="pres">
      <dgm:prSet presAssocID="{A07575F6-4B2D-4F2C-A7A5-2265346A559A}" presName="compNode" presStyleCnt="0"/>
      <dgm:spPr/>
    </dgm:pt>
    <dgm:pt modelId="{0219BE79-A602-4428-911F-7321A03F7513}" type="pres">
      <dgm:prSet presAssocID="{A07575F6-4B2D-4F2C-A7A5-2265346A559A}" presName="bgRect" presStyleLbl="bgShp" presStyleIdx="2" presStyleCnt="5"/>
      <dgm:spPr/>
    </dgm:pt>
    <dgm:pt modelId="{B1C19064-5BC8-4154-8DD6-7E347FEB5A9F}" type="pres">
      <dgm:prSet presAssocID="{A07575F6-4B2D-4F2C-A7A5-2265346A559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ansfer"/>
        </a:ext>
      </dgm:extLst>
    </dgm:pt>
    <dgm:pt modelId="{9275ECA0-0E46-4BB1-9540-3C8B644A18AF}" type="pres">
      <dgm:prSet presAssocID="{A07575F6-4B2D-4F2C-A7A5-2265346A559A}" presName="spaceRect" presStyleCnt="0"/>
      <dgm:spPr/>
    </dgm:pt>
    <dgm:pt modelId="{5A1A3473-A608-4571-A92D-4146B09828D9}" type="pres">
      <dgm:prSet presAssocID="{A07575F6-4B2D-4F2C-A7A5-2265346A559A}" presName="parTx" presStyleLbl="revTx" presStyleIdx="2" presStyleCnt="5">
        <dgm:presLayoutVars>
          <dgm:chMax val="0"/>
          <dgm:chPref val="0"/>
        </dgm:presLayoutVars>
      </dgm:prSet>
      <dgm:spPr/>
    </dgm:pt>
    <dgm:pt modelId="{639DBE89-1607-44F2-8FB3-17E0238A4753}" type="pres">
      <dgm:prSet presAssocID="{65DABC0C-4738-4E88-A56A-6570C23BEF1A}" presName="sibTrans" presStyleCnt="0"/>
      <dgm:spPr/>
    </dgm:pt>
    <dgm:pt modelId="{2E2FFB4A-85AD-4A44-8964-60CA6F5DD631}" type="pres">
      <dgm:prSet presAssocID="{BB8C5392-34B4-4921-8950-D46404EA6E48}" presName="compNode" presStyleCnt="0"/>
      <dgm:spPr/>
    </dgm:pt>
    <dgm:pt modelId="{C2EB7F4A-A818-41AF-8E49-4D83A680F99D}" type="pres">
      <dgm:prSet presAssocID="{BB8C5392-34B4-4921-8950-D46404EA6E48}" presName="bgRect" presStyleLbl="bgShp" presStyleIdx="3" presStyleCnt="5"/>
      <dgm:spPr/>
    </dgm:pt>
    <dgm:pt modelId="{2D9CF3DF-09C8-4C54-BC49-3F737793AF01}" type="pres">
      <dgm:prSet presAssocID="{BB8C5392-34B4-4921-8950-D46404EA6E4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ircles with Arrows"/>
        </a:ext>
      </dgm:extLst>
    </dgm:pt>
    <dgm:pt modelId="{948431C3-1B8B-4A0A-9A3B-9C723EF3EFDC}" type="pres">
      <dgm:prSet presAssocID="{BB8C5392-34B4-4921-8950-D46404EA6E48}" presName="spaceRect" presStyleCnt="0"/>
      <dgm:spPr/>
    </dgm:pt>
    <dgm:pt modelId="{440AC0D3-0319-49C3-A7EC-BA39C1A96E34}" type="pres">
      <dgm:prSet presAssocID="{BB8C5392-34B4-4921-8950-D46404EA6E48}" presName="parTx" presStyleLbl="revTx" presStyleIdx="3" presStyleCnt="5">
        <dgm:presLayoutVars>
          <dgm:chMax val="0"/>
          <dgm:chPref val="0"/>
        </dgm:presLayoutVars>
      </dgm:prSet>
      <dgm:spPr/>
    </dgm:pt>
    <dgm:pt modelId="{BD602229-FBC2-403F-8593-70AC4EA7DB24}" type="pres">
      <dgm:prSet presAssocID="{81A2487D-0455-4A47-9D90-05FCE4E1C0F2}" presName="sibTrans" presStyleCnt="0"/>
      <dgm:spPr/>
    </dgm:pt>
    <dgm:pt modelId="{DD25A477-7DCE-4C4F-ABE6-7464D4F75843}" type="pres">
      <dgm:prSet presAssocID="{77065D83-2048-4262-B13A-731E489C4757}" presName="compNode" presStyleCnt="0"/>
      <dgm:spPr/>
    </dgm:pt>
    <dgm:pt modelId="{F9477FF5-3497-4B20-96C1-1D238A9172D4}" type="pres">
      <dgm:prSet presAssocID="{77065D83-2048-4262-B13A-731E489C4757}" presName="bgRect" presStyleLbl="bgShp" presStyleIdx="4" presStyleCnt="5"/>
      <dgm:spPr/>
    </dgm:pt>
    <dgm:pt modelId="{C2991CFC-13DA-410E-AA56-45BE00DFCEB2}" type="pres">
      <dgm:prSet presAssocID="{77065D83-2048-4262-B13A-731E489C475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sconnected"/>
        </a:ext>
      </dgm:extLst>
    </dgm:pt>
    <dgm:pt modelId="{3718C292-950E-44BC-8491-509D5004C394}" type="pres">
      <dgm:prSet presAssocID="{77065D83-2048-4262-B13A-731E489C4757}" presName="spaceRect" presStyleCnt="0"/>
      <dgm:spPr/>
    </dgm:pt>
    <dgm:pt modelId="{F92645F6-1237-46E8-A123-DD3247BE1BD7}" type="pres">
      <dgm:prSet presAssocID="{77065D83-2048-4262-B13A-731E489C4757}" presName="parTx" presStyleLbl="revTx" presStyleIdx="4" presStyleCnt="5">
        <dgm:presLayoutVars>
          <dgm:chMax val="0"/>
          <dgm:chPref val="0"/>
        </dgm:presLayoutVars>
      </dgm:prSet>
      <dgm:spPr/>
    </dgm:pt>
  </dgm:ptLst>
  <dgm:cxnLst>
    <dgm:cxn modelId="{F0A9B035-D959-419F-AEF6-843BC5E843B4}" srcId="{2361A914-9B16-46B7-8000-59912109F015}" destId="{AF90884B-9ADF-4449-A6AB-E43A1D953D88}" srcOrd="0" destOrd="0" parTransId="{20593093-69A6-47CD-B4E2-72627AA67142}" sibTransId="{57B49A65-CC02-4649-ACE8-39DE2E9D6DE4}"/>
    <dgm:cxn modelId="{BE4C5744-D98D-443C-8395-47571A1B6AC9}" srcId="{2361A914-9B16-46B7-8000-59912109F015}" destId="{3AB97FC1-F8C0-4862-B6A4-9236AB6E55DD}" srcOrd="1" destOrd="0" parTransId="{00B855F3-6ECC-439F-BF52-03102CD35966}" sibTransId="{BDACD8E5-4FAA-4C63-89D7-9504DAF9C87B}"/>
    <dgm:cxn modelId="{E8BE445B-0AC9-4F11-9097-3B92E663561A}" type="presOf" srcId="{BB8C5392-34B4-4921-8950-D46404EA6E48}" destId="{440AC0D3-0319-49C3-A7EC-BA39C1A96E34}" srcOrd="0" destOrd="0" presId="urn:microsoft.com/office/officeart/2018/2/layout/IconVerticalSolidList"/>
    <dgm:cxn modelId="{787D0D61-F771-4EFB-ABF0-C2568E45620D}" srcId="{2361A914-9B16-46B7-8000-59912109F015}" destId="{A07575F6-4B2D-4F2C-A7A5-2265346A559A}" srcOrd="2" destOrd="0" parTransId="{4674D49D-F180-4FC3-8743-355ACF7C59CF}" sibTransId="{65DABC0C-4738-4E88-A56A-6570C23BEF1A}"/>
    <dgm:cxn modelId="{AFE1B972-792C-4479-B7DF-608AB1B9A3B9}" type="presOf" srcId="{2361A914-9B16-46B7-8000-59912109F015}" destId="{F395958A-3427-414B-A3F6-4903A5F200EE}" srcOrd="0" destOrd="0" presId="urn:microsoft.com/office/officeart/2018/2/layout/IconVerticalSolidList"/>
    <dgm:cxn modelId="{9CCBF077-80C9-44F8-BC28-F6BA204C1069}" srcId="{2361A914-9B16-46B7-8000-59912109F015}" destId="{77065D83-2048-4262-B13A-731E489C4757}" srcOrd="4" destOrd="0" parTransId="{94EFBC28-F50C-460B-88A2-539965A84D96}" sibTransId="{5E714BC8-9B03-4E58-9073-D6E7B74E7EEB}"/>
    <dgm:cxn modelId="{1FBB308A-0086-4960-BF3D-3F7452A011D5}" srcId="{2361A914-9B16-46B7-8000-59912109F015}" destId="{BB8C5392-34B4-4921-8950-D46404EA6E48}" srcOrd="3" destOrd="0" parTransId="{FA033F11-6EDC-417D-8599-500944020A3C}" sibTransId="{81A2487D-0455-4A47-9D90-05FCE4E1C0F2}"/>
    <dgm:cxn modelId="{0BC6BFAF-EF1C-4E0C-A1A6-8A3A96F04A72}" type="presOf" srcId="{77065D83-2048-4262-B13A-731E489C4757}" destId="{F92645F6-1237-46E8-A123-DD3247BE1BD7}" srcOrd="0" destOrd="0" presId="urn:microsoft.com/office/officeart/2018/2/layout/IconVerticalSolidList"/>
    <dgm:cxn modelId="{9911A0B1-500A-42E0-9584-F8BF4334AF5E}" type="presOf" srcId="{A07575F6-4B2D-4F2C-A7A5-2265346A559A}" destId="{5A1A3473-A608-4571-A92D-4146B09828D9}" srcOrd="0" destOrd="0" presId="urn:microsoft.com/office/officeart/2018/2/layout/IconVerticalSolidList"/>
    <dgm:cxn modelId="{5D022CC7-3A43-4D68-A9C4-7F249E5484C1}" type="presOf" srcId="{3AB97FC1-F8C0-4862-B6A4-9236AB6E55DD}" destId="{90C83E95-4531-48AC-BBED-D18BD0E7A49D}" srcOrd="0" destOrd="0" presId="urn:microsoft.com/office/officeart/2018/2/layout/IconVerticalSolidList"/>
    <dgm:cxn modelId="{703771E0-E875-4DE4-8BA4-DD8D56E5CE6D}" type="presOf" srcId="{AF90884B-9ADF-4449-A6AB-E43A1D953D88}" destId="{8BCB82F8-7140-4255-A4E4-E090275C7E95}" srcOrd="0" destOrd="0" presId="urn:microsoft.com/office/officeart/2018/2/layout/IconVerticalSolidList"/>
    <dgm:cxn modelId="{D6A01BC7-D606-46BF-BCF8-633C5DD7F4C9}" type="presParOf" srcId="{F395958A-3427-414B-A3F6-4903A5F200EE}" destId="{7CC70925-E413-40AF-A2A2-48A1B4AD8CE2}" srcOrd="0" destOrd="0" presId="urn:microsoft.com/office/officeart/2018/2/layout/IconVerticalSolidList"/>
    <dgm:cxn modelId="{BED7E0CA-AC9D-45E3-BDB5-5606A3EC5458}" type="presParOf" srcId="{7CC70925-E413-40AF-A2A2-48A1B4AD8CE2}" destId="{3E8F7D68-2C51-4C15-9433-619BE70A6630}" srcOrd="0" destOrd="0" presId="urn:microsoft.com/office/officeart/2018/2/layout/IconVerticalSolidList"/>
    <dgm:cxn modelId="{E04671AC-4388-4345-9D2B-0819295C10DD}" type="presParOf" srcId="{7CC70925-E413-40AF-A2A2-48A1B4AD8CE2}" destId="{C317FBC9-5C21-4552-9F98-19840116197D}" srcOrd="1" destOrd="0" presId="urn:microsoft.com/office/officeart/2018/2/layout/IconVerticalSolidList"/>
    <dgm:cxn modelId="{749ADD1C-1ED2-4695-88E9-0FD21CF82593}" type="presParOf" srcId="{7CC70925-E413-40AF-A2A2-48A1B4AD8CE2}" destId="{EE670E7D-2ABB-4AEE-8FE0-F0B3144C46E7}" srcOrd="2" destOrd="0" presId="urn:microsoft.com/office/officeart/2018/2/layout/IconVerticalSolidList"/>
    <dgm:cxn modelId="{C064B7F4-85F7-49F2-B629-D6AE5933E109}" type="presParOf" srcId="{7CC70925-E413-40AF-A2A2-48A1B4AD8CE2}" destId="{8BCB82F8-7140-4255-A4E4-E090275C7E95}" srcOrd="3" destOrd="0" presId="urn:microsoft.com/office/officeart/2018/2/layout/IconVerticalSolidList"/>
    <dgm:cxn modelId="{9E67C230-C1B8-4E00-A2C2-66EFD144C84C}" type="presParOf" srcId="{F395958A-3427-414B-A3F6-4903A5F200EE}" destId="{F23CDFF9-793B-40CF-B30E-B6054A06A615}" srcOrd="1" destOrd="0" presId="urn:microsoft.com/office/officeart/2018/2/layout/IconVerticalSolidList"/>
    <dgm:cxn modelId="{50A453CF-EC9F-443C-9587-6D6AC93D7BBB}" type="presParOf" srcId="{F395958A-3427-414B-A3F6-4903A5F200EE}" destId="{92F1AEEA-2F46-4152-A22E-3F99FC21F9CA}" srcOrd="2" destOrd="0" presId="urn:microsoft.com/office/officeart/2018/2/layout/IconVerticalSolidList"/>
    <dgm:cxn modelId="{6F21F200-3BD6-447D-AD7C-D843E5F6CD94}" type="presParOf" srcId="{92F1AEEA-2F46-4152-A22E-3F99FC21F9CA}" destId="{89CA6089-33BA-4EC3-905D-2FB456757156}" srcOrd="0" destOrd="0" presId="urn:microsoft.com/office/officeart/2018/2/layout/IconVerticalSolidList"/>
    <dgm:cxn modelId="{B773A44F-2023-4BE6-86B0-180B960F1B3F}" type="presParOf" srcId="{92F1AEEA-2F46-4152-A22E-3F99FC21F9CA}" destId="{D6684F88-566F-47BC-8257-22ADD2E7C300}" srcOrd="1" destOrd="0" presId="urn:microsoft.com/office/officeart/2018/2/layout/IconVerticalSolidList"/>
    <dgm:cxn modelId="{53767DE4-226A-41B2-B6F8-1B47E767C907}" type="presParOf" srcId="{92F1AEEA-2F46-4152-A22E-3F99FC21F9CA}" destId="{05CC14CB-9492-48A5-AE5F-B85FD53756F3}" srcOrd="2" destOrd="0" presId="urn:microsoft.com/office/officeart/2018/2/layout/IconVerticalSolidList"/>
    <dgm:cxn modelId="{9833F455-3508-405D-8A57-EEFAEA514DEB}" type="presParOf" srcId="{92F1AEEA-2F46-4152-A22E-3F99FC21F9CA}" destId="{90C83E95-4531-48AC-BBED-D18BD0E7A49D}" srcOrd="3" destOrd="0" presId="urn:microsoft.com/office/officeart/2018/2/layout/IconVerticalSolidList"/>
    <dgm:cxn modelId="{6BCD0EB5-78E1-45D3-B7D7-8B3F91AFF3C9}" type="presParOf" srcId="{F395958A-3427-414B-A3F6-4903A5F200EE}" destId="{7D725C71-D1DF-4398-A1D5-46E5F07EA9D8}" srcOrd="3" destOrd="0" presId="urn:microsoft.com/office/officeart/2018/2/layout/IconVerticalSolidList"/>
    <dgm:cxn modelId="{3964D3E4-482C-4126-BD1E-C4FFF7547733}" type="presParOf" srcId="{F395958A-3427-414B-A3F6-4903A5F200EE}" destId="{2641621D-534B-4323-8264-76A51BB7DB15}" srcOrd="4" destOrd="0" presId="urn:microsoft.com/office/officeart/2018/2/layout/IconVerticalSolidList"/>
    <dgm:cxn modelId="{2EDD3E2F-BDC2-4372-B2E0-74E5F022B6B6}" type="presParOf" srcId="{2641621D-534B-4323-8264-76A51BB7DB15}" destId="{0219BE79-A602-4428-911F-7321A03F7513}" srcOrd="0" destOrd="0" presId="urn:microsoft.com/office/officeart/2018/2/layout/IconVerticalSolidList"/>
    <dgm:cxn modelId="{19F79A95-ADBD-496C-858A-CDDB792CD225}" type="presParOf" srcId="{2641621D-534B-4323-8264-76A51BB7DB15}" destId="{B1C19064-5BC8-4154-8DD6-7E347FEB5A9F}" srcOrd="1" destOrd="0" presId="urn:microsoft.com/office/officeart/2018/2/layout/IconVerticalSolidList"/>
    <dgm:cxn modelId="{C84A7F39-013E-43CD-B00D-7EE48718398D}" type="presParOf" srcId="{2641621D-534B-4323-8264-76A51BB7DB15}" destId="{9275ECA0-0E46-4BB1-9540-3C8B644A18AF}" srcOrd="2" destOrd="0" presId="urn:microsoft.com/office/officeart/2018/2/layout/IconVerticalSolidList"/>
    <dgm:cxn modelId="{E58F3BE4-6828-45AB-891A-2592B9983F2F}" type="presParOf" srcId="{2641621D-534B-4323-8264-76A51BB7DB15}" destId="{5A1A3473-A608-4571-A92D-4146B09828D9}" srcOrd="3" destOrd="0" presId="urn:microsoft.com/office/officeart/2018/2/layout/IconVerticalSolidList"/>
    <dgm:cxn modelId="{E4FD5D87-A5F5-4DB0-B6AA-7FCB1B31E9BD}" type="presParOf" srcId="{F395958A-3427-414B-A3F6-4903A5F200EE}" destId="{639DBE89-1607-44F2-8FB3-17E0238A4753}" srcOrd="5" destOrd="0" presId="urn:microsoft.com/office/officeart/2018/2/layout/IconVerticalSolidList"/>
    <dgm:cxn modelId="{85D87753-1485-440B-BC6F-EE0F91DCBA08}" type="presParOf" srcId="{F395958A-3427-414B-A3F6-4903A5F200EE}" destId="{2E2FFB4A-85AD-4A44-8964-60CA6F5DD631}" srcOrd="6" destOrd="0" presId="urn:microsoft.com/office/officeart/2018/2/layout/IconVerticalSolidList"/>
    <dgm:cxn modelId="{ECBE4CEB-0D3D-49A9-B207-188C3A44C0CE}" type="presParOf" srcId="{2E2FFB4A-85AD-4A44-8964-60CA6F5DD631}" destId="{C2EB7F4A-A818-41AF-8E49-4D83A680F99D}" srcOrd="0" destOrd="0" presId="urn:microsoft.com/office/officeart/2018/2/layout/IconVerticalSolidList"/>
    <dgm:cxn modelId="{7D229AB9-3032-4EE6-B737-D31A60C08047}" type="presParOf" srcId="{2E2FFB4A-85AD-4A44-8964-60CA6F5DD631}" destId="{2D9CF3DF-09C8-4C54-BC49-3F737793AF01}" srcOrd="1" destOrd="0" presId="urn:microsoft.com/office/officeart/2018/2/layout/IconVerticalSolidList"/>
    <dgm:cxn modelId="{3E113654-22CE-4DD6-A779-21145556FFCF}" type="presParOf" srcId="{2E2FFB4A-85AD-4A44-8964-60CA6F5DD631}" destId="{948431C3-1B8B-4A0A-9A3B-9C723EF3EFDC}" srcOrd="2" destOrd="0" presId="urn:microsoft.com/office/officeart/2018/2/layout/IconVerticalSolidList"/>
    <dgm:cxn modelId="{E2BF4B07-36CD-4D65-82A5-D75AC14031B0}" type="presParOf" srcId="{2E2FFB4A-85AD-4A44-8964-60CA6F5DD631}" destId="{440AC0D3-0319-49C3-A7EC-BA39C1A96E34}" srcOrd="3" destOrd="0" presId="urn:microsoft.com/office/officeart/2018/2/layout/IconVerticalSolidList"/>
    <dgm:cxn modelId="{0E5F2F25-FBAE-4D79-A9E4-FEA0695040F4}" type="presParOf" srcId="{F395958A-3427-414B-A3F6-4903A5F200EE}" destId="{BD602229-FBC2-403F-8593-70AC4EA7DB24}" srcOrd="7" destOrd="0" presId="urn:microsoft.com/office/officeart/2018/2/layout/IconVerticalSolidList"/>
    <dgm:cxn modelId="{808A9ADF-97BC-43FD-82FF-837F40864768}" type="presParOf" srcId="{F395958A-3427-414B-A3F6-4903A5F200EE}" destId="{DD25A477-7DCE-4C4F-ABE6-7464D4F75843}" srcOrd="8" destOrd="0" presId="urn:microsoft.com/office/officeart/2018/2/layout/IconVerticalSolidList"/>
    <dgm:cxn modelId="{51704E47-3A96-465E-BF91-FC1067B4B091}" type="presParOf" srcId="{DD25A477-7DCE-4C4F-ABE6-7464D4F75843}" destId="{F9477FF5-3497-4B20-96C1-1D238A9172D4}" srcOrd="0" destOrd="0" presId="urn:microsoft.com/office/officeart/2018/2/layout/IconVerticalSolidList"/>
    <dgm:cxn modelId="{49684DEA-B7C7-4979-901C-26D3AD19F457}" type="presParOf" srcId="{DD25A477-7DCE-4C4F-ABE6-7464D4F75843}" destId="{C2991CFC-13DA-410E-AA56-45BE00DFCEB2}" srcOrd="1" destOrd="0" presId="urn:microsoft.com/office/officeart/2018/2/layout/IconVerticalSolidList"/>
    <dgm:cxn modelId="{1879E1D5-AA01-45FC-AF7D-8BEA411E69D3}" type="presParOf" srcId="{DD25A477-7DCE-4C4F-ABE6-7464D4F75843}" destId="{3718C292-950E-44BC-8491-509D5004C394}" srcOrd="2" destOrd="0" presId="urn:microsoft.com/office/officeart/2018/2/layout/IconVerticalSolidList"/>
    <dgm:cxn modelId="{7E9BB826-48B4-45BD-8354-41CF3B56B9C1}" type="presParOf" srcId="{DD25A477-7DCE-4C4F-ABE6-7464D4F75843}" destId="{F92645F6-1237-46E8-A123-DD3247BE1BD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8753882-5DD9-4936-9F3F-2CBCBCC45D4D}"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574232FA-2E9A-453E-991F-19FCB6171865}">
      <dgm:prSet/>
      <dgm:spPr/>
      <dgm:t>
        <a:bodyPr/>
        <a:lstStyle/>
        <a:p>
          <a:r>
            <a:rPr lang="en-IN" b="1"/>
            <a:t>Stacked LSTM:</a:t>
          </a:r>
          <a:endParaRPr lang="en-US"/>
        </a:p>
      </dgm:t>
    </dgm:pt>
    <dgm:pt modelId="{B399E0F2-A799-4683-B4FA-5D7C297AF4C0}" type="parTrans" cxnId="{31438564-0DB3-41C1-926D-0311FF0EA43A}">
      <dgm:prSet/>
      <dgm:spPr/>
      <dgm:t>
        <a:bodyPr/>
        <a:lstStyle/>
        <a:p>
          <a:endParaRPr lang="en-US"/>
        </a:p>
      </dgm:t>
    </dgm:pt>
    <dgm:pt modelId="{FDBD9125-2AF7-4835-8550-DE8C21743C6B}" type="sibTrans" cxnId="{31438564-0DB3-41C1-926D-0311FF0EA43A}">
      <dgm:prSet/>
      <dgm:spPr/>
      <dgm:t>
        <a:bodyPr/>
        <a:lstStyle/>
        <a:p>
          <a:endParaRPr lang="en-US"/>
        </a:p>
      </dgm:t>
    </dgm:pt>
    <dgm:pt modelId="{4F42A837-5560-4D22-97EE-2704C7879044}">
      <dgm:prSet/>
      <dgm:spPr/>
      <dgm:t>
        <a:bodyPr/>
        <a:lstStyle/>
        <a:p>
          <a:r>
            <a:rPr lang="en-IN" b="1"/>
            <a:t>Stacked LSTM networks</a:t>
          </a:r>
          <a:r>
            <a:rPr lang="en-IN"/>
            <a:t> consist of multiple LSTM layers stacked on top of each other. Each layer captures different levels of abstraction and temporal dependencies:</a:t>
          </a:r>
          <a:endParaRPr lang="en-US"/>
        </a:p>
      </dgm:t>
    </dgm:pt>
    <dgm:pt modelId="{0D99A08B-DC7C-47F4-956C-27DFFF73F169}" type="parTrans" cxnId="{6A3E9E70-77FD-4FC5-BE05-D9938E4C925B}">
      <dgm:prSet/>
      <dgm:spPr/>
      <dgm:t>
        <a:bodyPr/>
        <a:lstStyle/>
        <a:p>
          <a:endParaRPr lang="en-US"/>
        </a:p>
      </dgm:t>
    </dgm:pt>
    <dgm:pt modelId="{E61624B2-CD77-4094-AD2A-DCB8412E3F48}" type="sibTrans" cxnId="{6A3E9E70-77FD-4FC5-BE05-D9938E4C925B}">
      <dgm:prSet/>
      <dgm:spPr/>
      <dgm:t>
        <a:bodyPr/>
        <a:lstStyle/>
        <a:p>
          <a:endParaRPr lang="en-US"/>
        </a:p>
      </dgm:t>
    </dgm:pt>
    <dgm:pt modelId="{5AE209B7-49E9-4047-8171-6B43F5B85CC8}">
      <dgm:prSet/>
      <dgm:spPr/>
      <dgm:t>
        <a:bodyPr/>
        <a:lstStyle/>
        <a:p>
          <a:r>
            <a:rPr lang="en-IN" b="1"/>
            <a:t>Lower layers</a:t>
          </a:r>
          <a:r>
            <a:rPr lang="en-IN"/>
            <a:t> capture simple patterns and short-term dependencies.</a:t>
          </a:r>
          <a:endParaRPr lang="en-US"/>
        </a:p>
      </dgm:t>
    </dgm:pt>
    <dgm:pt modelId="{57DBBA5F-8EC1-4840-AB12-6D980DC8B6BE}" type="parTrans" cxnId="{B4FDD84F-5110-49A5-B7F8-43D66E6F88F3}">
      <dgm:prSet/>
      <dgm:spPr/>
      <dgm:t>
        <a:bodyPr/>
        <a:lstStyle/>
        <a:p>
          <a:endParaRPr lang="en-US"/>
        </a:p>
      </dgm:t>
    </dgm:pt>
    <dgm:pt modelId="{760984AD-CE87-47FA-A37F-F5CC8DEB1CD9}" type="sibTrans" cxnId="{B4FDD84F-5110-49A5-B7F8-43D66E6F88F3}">
      <dgm:prSet/>
      <dgm:spPr/>
      <dgm:t>
        <a:bodyPr/>
        <a:lstStyle/>
        <a:p>
          <a:endParaRPr lang="en-US"/>
        </a:p>
      </dgm:t>
    </dgm:pt>
    <dgm:pt modelId="{C6C420F2-38CB-4E83-8FD4-514C1857871F}">
      <dgm:prSet/>
      <dgm:spPr/>
      <dgm:t>
        <a:bodyPr/>
        <a:lstStyle/>
        <a:p>
          <a:r>
            <a:rPr lang="en-IN" b="1"/>
            <a:t>Higher layers</a:t>
          </a:r>
          <a:r>
            <a:rPr lang="en-IN"/>
            <a:t> capture more complex patterns and long-term dependencies.</a:t>
          </a:r>
          <a:endParaRPr lang="en-US"/>
        </a:p>
      </dgm:t>
    </dgm:pt>
    <dgm:pt modelId="{B4BEDA4F-EA22-4876-85F4-0C94B541CA79}" type="parTrans" cxnId="{851BB63E-51C4-4D2D-98D9-8B7F00672238}">
      <dgm:prSet/>
      <dgm:spPr/>
      <dgm:t>
        <a:bodyPr/>
        <a:lstStyle/>
        <a:p>
          <a:endParaRPr lang="en-US"/>
        </a:p>
      </dgm:t>
    </dgm:pt>
    <dgm:pt modelId="{B87EE5EC-04D3-4F1E-90D9-173897D91B32}" type="sibTrans" cxnId="{851BB63E-51C4-4D2D-98D9-8B7F00672238}">
      <dgm:prSet/>
      <dgm:spPr/>
      <dgm:t>
        <a:bodyPr/>
        <a:lstStyle/>
        <a:p>
          <a:endParaRPr lang="en-US"/>
        </a:p>
      </dgm:t>
    </dgm:pt>
    <dgm:pt modelId="{B67F37ED-1B97-4992-9D58-3DAE3A8D7860}">
      <dgm:prSet/>
      <dgm:spPr/>
      <dgm:t>
        <a:bodyPr/>
        <a:lstStyle/>
        <a:p>
          <a:r>
            <a:rPr lang="en-IN" b="1"/>
            <a:t>Deep LSTMs</a:t>
          </a:r>
          <a:r>
            <a:rPr lang="en-IN"/>
            <a:t> </a:t>
          </a:r>
          <a:endParaRPr lang="en-US"/>
        </a:p>
      </dgm:t>
    </dgm:pt>
    <dgm:pt modelId="{A55F3FDC-DAA2-4083-8879-24D0CD89A852}" type="parTrans" cxnId="{64420FD6-6FBD-47DE-AB26-217A35B4BDD1}">
      <dgm:prSet/>
      <dgm:spPr/>
      <dgm:t>
        <a:bodyPr/>
        <a:lstStyle/>
        <a:p>
          <a:endParaRPr lang="en-US"/>
        </a:p>
      </dgm:t>
    </dgm:pt>
    <dgm:pt modelId="{2C225C29-A105-431B-8C9E-064698949104}" type="sibTrans" cxnId="{64420FD6-6FBD-47DE-AB26-217A35B4BDD1}">
      <dgm:prSet/>
      <dgm:spPr/>
      <dgm:t>
        <a:bodyPr/>
        <a:lstStyle/>
        <a:p>
          <a:endParaRPr lang="en-US"/>
        </a:p>
      </dgm:t>
    </dgm:pt>
    <dgm:pt modelId="{47CD1238-A2BB-4158-AA3C-842906DDBA1C}">
      <dgm:prSet/>
      <dgm:spPr/>
      <dgm:t>
        <a:bodyPr/>
        <a:lstStyle/>
        <a:p>
          <a:r>
            <a:rPr lang="en-IN"/>
            <a:t>(with stacked layers) are particularly effective for handling highly complex sequential data and are commonly used in applications like natural language processing (NLP) and speech recognition.</a:t>
          </a:r>
          <a:endParaRPr lang="en-US"/>
        </a:p>
      </dgm:t>
    </dgm:pt>
    <dgm:pt modelId="{D6FCB1A5-1995-43A6-8233-1CEAC95A355C}" type="parTrans" cxnId="{6274B946-6686-447E-9769-DD51AF935051}">
      <dgm:prSet/>
      <dgm:spPr/>
      <dgm:t>
        <a:bodyPr/>
        <a:lstStyle/>
        <a:p>
          <a:endParaRPr lang="en-US"/>
        </a:p>
      </dgm:t>
    </dgm:pt>
    <dgm:pt modelId="{CA9B7114-01CA-455A-952A-97CC14C6981A}" type="sibTrans" cxnId="{6274B946-6686-447E-9769-DD51AF935051}">
      <dgm:prSet/>
      <dgm:spPr/>
      <dgm:t>
        <a:bodyPr/>
        <a:lstStyle/>
        <a:p>
          <a:endParaRPr lang="en-US"/>
        </a:p>
      </dgm:t>
    </dgm:pt>
    <dgm:pt modelId="{E8738E21-1E1C-174A-824F-5DDA5BA256A1}" type="pres">
      <dgm:prSet presAssocID="{B8753882-5DD9-4936-9F3F-2CBCBCC45D4D}" presName="Name0" presStyleCnt="0">
        <dgm:presLayoutVars>
          <dgm:dir/>
          <dgm:animLvl val="lvl"/>
          <dgm:resizeHandles val="exact"/>
        </dgm:presLayoutVars>
      </dgm:prSet>
      <dgm:spPr/>
    </dgm:pt>
    <dgm:pt modelId="{5C1E23EA-23A5-FB45-AAE5-0BCE5696FA18}" type="pres">
      <dgm:prSet presAssocID="{574232FA-2E9A-453E-991F-19FCB6171865}" presName="composite" presStyleCnt="0"/>
      <dgm:spPr/>
    </dgm:pt>
    <dgm:pt modelId="{6DD689FD-7EF7-EB48-B12B-731AD6F97CCF}" type="pres">
      <dgm:prSet presAssocID="{574232FA-2E9A-453E-991F-19FCB6171865}" presName="parTx" presStyleLbl="alignNode1" presStyleIdx="0" presStyleCnt="2">
        <dgm:presLayoutVars>
          <dgm:chMax val="0"/>
          <dgm:chPref val="0"/>
          <dgm:bulletEnabled val="1"/>
        </dgm:presLayoutVars>
      </dgm:prSet>
      <dgm:spPr/>
    </dgm:pt>
    <dgm:pt modelId="{82853223-96BF-194D-873B-8FC16B2C73CF}" type="pres">
      <dgm:prSet presAssocID="{574232FA-2E9A-453E-991F-19FCB6171865}" presName="desTx" presStyleLbl="alignAccFollowNode1" presStyleIdx="0" presStyleCnt="2">
        <dgm:presLayoutVars>
          <dgm:bulletEnabled val="1"/>
        </dgm:presLayoutVars>
      </dgm:prSet>
      <dgm:spPr/>
    </dgm:pt>
    <dgm:pt modelId="{14A7B7D0-D465-FF44-BFC7-859C157F6654}" type="pres">
      <dgm:prSet presAssocID="{FDBD9125-2AF7-4835-8550-DE8C21743C6B}" presName="space" presStyleCnt="0"/>
      <dgm:spPr/>
    </dgm:pt>
    <dgm:pt modelId="{A4F22DAA-1B37-E344-8D1F-0AB5992D2F42}" type="pres">
      <dgm:prSet presAssocID="{B67F37ED-1B97-4992-9D58-3DAE3A8D7860}" presName="composite" presStyleCnt="0"/>
      <dgm:spPr/>
    </dgm:pt>
    <dgm:pt modelId="{9541FE9D-4DB2-BD40-939E-022692C805D1}" type="pres">
      <dgm:prSet presAssocID="{B67F37ED-1B97-4992-9D58-3DAE3A8D7860}" presName="parTx" presStyleLbl="alignNode1" presStyleIdx="1" presStyleCnt="2">
        <dgm:presLayoutVars>
          <dgm:chMax val="0"/>
          <dgm:chPref val="0"/>
          <dgm:bulletEnabled val="1"/>
        </dgm:presLayoutVars>
      </dgm:prSet>
      <dgm:spPr/>
    </dgm:pt>
    <dgm:pt modelId="{3DD4DCAD-D15E-714B-A09F-B663D43699D9}" type="pres">
      <dgm:prSet presAssocID="{B67F37ED-1B97-4992-9D58-3DAE3A8D7860}" presName="desTx" presStyleLbl="alignAccFollowNode1" presStyleIdx="1" presStyleCnt="2">
        <dgm:presLayoutVars>
          <dgm:bulletEnabled val="1"/>
        </dgm:presLayoutVars>
      </dgm:prSet>
      <dgm:spPr/>
    </dgm:pt>
  </dgm:ptLst>
  <dgm:cxnLst>
    <dgm:cxn modelId="{851BB63E-51C4-4D2D-98D9-8B7F00672238}" srcId="{4F42A837-5560-4D22-97EE-2704C7879044}" destId="{C6C420F2-38CB-4E83-8FD4-514C1857871F}" srcOrd="1" destOrd="0" parTransId="{B4BEDA4F-EA22-4876-85F4-0C94B541CA79}" sibTransId="{B87EE5EC-04D3-4F1E-90D9-173897D91B32}"/>
    <dgm:cxn modelId="{6274B946-6686-447E-9769-DD51AF935051}" srcId="{B67F37ED-1B97-4992-9D58-3DAE3A8D7860}" destId="{47CD1238-A2BB-4158-AA3C-842906DDBA1C}" srcOrd="0" destOrd="0" parTransId="{D6FCB1A5-1995-43A6-8233-1CEAC95A355C}" sibTransId="{CA9B7114-01CA-455A-952A-97CC14C6981A}"/>
    <dgm:cxn modelId="{468E7F47-4AEB-0B43-BA53-2AF33C71B902}" type="presOf" srcId="{5AE209B7-49E9-4047-8171-6B43F5B85CC8}" destId="{82853223-96BF-194D-873B-8FC16B2C73CF}" srcOrd="0" destOrd="1" presId="urn:microsoft.com/office/officeart/2005/8/layout/hList1"/>
    <dgm:cxn modelId="{28B4DD4B-BD28-1040-A33F-A9827A2041F4}" type="presOf" srcId="{47CD1238-A2BB-4158-AA3C-842906DDBA1C}" destId="{3DD4DCAD-D15E-714B-A09F-B663D43699D9}" srcOrd="0" destOrd="0" presId="urn:microsoft.com/office/officeart/2005/8/layout/hList1"/>
    <dgm:cxn modelId="{B4FDD84F-5110-49A5-B7F8-43D66E6F88F3}" srcId="{4F42A837-5560-4D22-97EE-2704C7879044}" destId="{5AE209B7-49E9-4047-8171-6B43F5B85CC8}" srcOrd="0" destOrd="0" parTransId="{57DBBA5F-8EC1-4840-AB12-6D980DC8B6BE}" sibTransId="{760984AD-CE87-47FA-A37F-F5CC8DEB1CD9}"/>
    <dgm:cxn modelId="{31438564-0DB3-41C1-926D-0311FF0EA43A}" srcId="{B8753882-5DD9-4936-9F3F-2CBCBCC45D4D}" destId="{574232FA-2E9A-453E-991F-19FCB6171865}" srcOrd="0" destOrd="0" parTransId="{B399E0F2-A799-4683-B4FA-5D7C297AF4C0}" sibTransId="{FDBD9125-2AF7-4835-8550-DE8C21743C6B}"/>
    <dgm:cxn modelId="{6A3E9E70-77FD-4FC5-BE05-D9938E4C925B}" srcId="{574232FA-2E9A-453E-991F-19FCB6171865}" destId="{4F42A837-5560-4D22-97EE-2704C7879044}" srcOrd="0" destOrd="0" parTransId="{0D99A08B-DC7C-47F4-956C-27DFFF73F169}" sibTransId="{E61624B2-CD77-4094-AD2A-DCB8412E3F48}"/>
    <dgm:cxn modelId="{890D0482-A9B3-A748-AB5B-817D121C7052}" type="presOf" srcId="{574232FA-2E9A-453E-991F-19FCB6171865}" destId="{6DD689FD-7EF7-EB48-B12B-731AD6F97CCF}" srcOrd="0" destOrd="0" presId="urn:microsoft.com/office/officeart/2005/8/layout/hList1"/>
    <dgm:cxn modelId="{1CB061A2-CBE2-0C49-95D3-C36D2D1AD82F}" type="presOf" srcId="{B8753882-5DD9-4936-9F3F-2CBCBCC45D4D}" destId="{E8738E21-1E1C-174A-824F-5DDA5BA256A1}" srcOrd="0" destOrd="0" presId="urn:microsoft.com/office/officeart/2005/8/layout/hList1"/>
    <dgm:cxn modelId="{1CC09AC2-0E10-6242-882C-B853B04DAF7B}" type="presOf" srcId="{B67F37ED-1B97-4992-9D58-3DAE3A8D7860}" destId="{9541FE9D-4DB2-BD40-939E-022692C805D1}" srcOrd="0" destOrd="0" presId="urn:microsoft.com/office/officeart/2005/8/layout/hList1"/>
    <dgm:cxn modelId="{64420FD6-6FBD-47DE-AB26-217A35B4BDD1}" srcId="{B8753882-5DD9-4936-9F3F-2CBCBCC45D4D}" destId="{B67F37ED-1B97-4992-9D58-3DAE3A8D7860}" srcOrd="1" destOrd="0" parTransId="{A55F3FDC-DAA2-4083-8879-24D0CD89A852}" sibTransId="{2C225C29-A105-431B-8C9E-064698949104}"/>
    <dgm:cxn modelId="{3C05B3E4-F249-9147-8FF6-75FF3A775427}" type="presOf" srcId="{4F42A837-5560-4D22-97EE-2704C7879044}" destId="{82853223-96BF-194D-873B-8FC16B2C73CF}" srcOrd="0" destOrd="0" presId="urn:microsoft.com/office/officeart/2005/8/layout/hList1"/>
    <dgm:cxn modelId="{3B7320E8-A45D-1448-871F-42F7DD861CE9}" type="presOf" srcId="{C6C420F2-38CB-4E83-8FD4-514C1857871F}" destId="{82853223-96BF-194D-873B-8FC16B2C73CF}" srcOrd="0" destOrd="2" presId="urn:microsoft.com/office/officeart/2005/8/layout/hList1"/>
    <dgm:cxn modelId="{D43CFCC6-4815-E345-B4E7-2A6F255DC5F0}" type="presParOf" srcId="{E8738E21-1E1C-174A-824F-5DDA5BA256A1}" destId="{5C1E23EA-23A5-FB45-AAE5-0BCE5696FA18}" srcOrd="0" destOrd="0" presId="urn:microsoft.com/office/officeart/2005/8/layout/hList1"/>
    <dgm:cxn modelId="{D75CFFDD-19FA-E442-8B6C-DB8CA37BF313}" type="presParOf" srcId="{5C1E23EA-23A5-FB45-AAE5-0BCE5696FA18}" destId="{6DD689FD-7EF7-EB48-B12B-731AD6F97CCF}" srcOrd="0" destOrd="0" presId="urn:microsoft.com/office/officeart/2005/8/layout/hList1"/>
    <dgm:cxn modelId="{1A769627-18DB-294D-B2DE-74C34CA455C0}" type="presParOf" srcId="{5C1E23EA-23A5-FB45-AAE5-0BCE5696FA18}" destId="{82853223-96BF-194D-873B-8FC16B2C73CF}" srcOrd="1" destOrd="0" presId="urn:microsoft.com/office/officeart/2005/8/layout/hList1"/>
    <dgm:cxn modelId="{CFEC9954-D3FA-E940-974A-D95F1EACD395}" type="presParOf" srcId="{E8738E21-1E1C-174A-824F-5DDA5BA256A1}" destId="{14A7B7D0-D465-FF44-BFC7-859C157F6654}" srcOrd="1" destOrd="0" presId="urn:microsoft.com/office/officeart/2005/8/layout/hList1"/>
    <dgm:cxn modelId="{B3E534D9-7F5A-5C46-A18C-5972B485E728}" type="presParOf" srcId="{E8738E21-1E1C-174A-824F-5DDA5BA256A1}" destId="{A4F22DAA-1B37-E344-8D1F-0AB5992D2F42}" srcOrd="2" destOrd="0" presId="urn:microsoft.com/office/officeart/2005/8/layout/hList1"/>
    <dgm:cxn modelId="{82DFD810-3F8A-DA45-9DED-729D55FF673A}" type="presParOf" srcId="{A4F22DAA-1B37-E344-8D1F-0AB5992D2F42}" destId="{9541FE9D-4DB2-BD40-939E-022692C805D1}" srcOrd="0" destOrd="0" presId="urn:microsoft.com/office/officeart/2005/8/layout/hList1"/>
    <dgm:cxn modelId="{72DBC3E4-27EE-1544-A5A3-F2D71C369477}" type="presParOf" srcId="{A4F22DAA-1B37-E344-8D1F-0AB5992D2F42}" destId="{3DD4DCAD-D15E-714B-A09F-B663D43699D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0643A360-2A66-46A2-B9D5-5D97EE628CB9}"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85B3E696-3083-43F8-9056-05B4B5DE0A79}">
      <dgm:prSet custT="1"/>
      <dgm:spPr/>
      <dgm:t>
        <a:bodyPr/>
        <a:lstStyle/>
        <a:p>
          <a:pPr>
            <a:lnSpc>
              <a:spcPct val="100000"/>
            </a:lnSpc>
            <a:defRPr b="1"/>
          </a:pPr>
          <a:r>
            <a:rPr lang="en-IN" sz="1800" b="1" i="0" dirty="0"/>
            <a:t>Nodes</a:t>
          </a:r>
          <a:r>
            <a:rPr lang="en-IN" sz="1800" b="0" i="0" dirty="0"/>
            <a:t> (A,B,C,D,E in the example)</a:t>
          </a:r>
          <a:endParaRPr lang="en-US" sz="1800" dirty="0"/>
        </a:p>
      </dgm:t>
    </dgm:pt>
    <dgm:pt modelId="{579EB100-57C5-49F3-AC5A-D59BB1A5BA19}" type="parTrans" cxnId="{54E113E6-DF23-433B-9CFB-A1252DE4CABF}">
      <dgm:prSet/>
      <dgm:spPr/>
      <dgm:t>
        <a:bodyPr/>
        <a:lstStyle/>
        <a:p>
          <a:endParaRPr lang="en-US"/>
        </a:p>
      </dgm:t>
    </dgm:pt>
    <dgm:pt modelId="{32EEC31A-C8C9-4535-8D2B-148EE42BD553}" type="sibTrans" cxnId="{54E113E6-DF23-433B-9CFB-A1252DE4CABF}">
      <dgm:prSet/>
      <dgm:spPr/>
      <dgm:t>
        <a:bodyPr/>
        <a:lstStyle/>
        <a:p>
          <a:endParaRPr lang="en-US"/>
        </a:p>
      </dgm:t>
    </dgm:pt>
    <dgm:pt modelId="{48548512-5578-496E-BCC5-80A5C0FC126F}">
      <dgm:prSet custT="1"/>
      <dgm:spPr/>
      <dgm:t>
        <a:bodyPr/>
        <a:lstStyle/>
        <a:p>
          <a:pPr>
            <a:lnSpc>
              <a:spcPct val="100000"/>
            </a:lnSpc>
          </a:pPr>
          <a:r>
            <a:rPr lang="en-IN" sz="1600" b="0" i="0" dirty="0"/>
            <a:t>usually representing entities in the network, and can hold self-properties (such as weight, size, position and any other attribute) and network-based properties (such as </a:t>
          </a:r>
          <a:r>
            <a:rPr lang="en-IN" sz="1600" b="0" i="1" dirty="0"/>
            <a:t>Degree</a:t>
          </a:r>
          <a:r>
            <a:rPr lang="en-IN" sz="1600" b="0" i="0" dirty="0"/>
            <a:t>- number of </a:t>
          </a:r>
          <a:r>
            <a:rPr lang="en-IN" sz="1600" b="0" i="0" dirty="0" err="1"/>
            <a:t>neighbors</a:t>
          </a:r>
          <a:r>
            <a:rPr lang="en-IN" sz="1600" b="0" i="0" dirty="0"/>
            <a:t> or </a:t>
          </a:r>
          <a:r>
            <a:rPr lang="en-IN" sz="1600" b="0" i="1" dirty="0"/>
            <a:t>Cluster</a:t>
          </a:r>
          <a:r>
            <a:rPr lang="en-IN" sz="1600" b="0" i="0" dirty="0"/>
            <a:t>- a connected component the node belongs to etc.).</a:t>
          </a:r>
          <a:endParaRPr lang="en-US" sz="1600" dirty="0"/>
        </a:p>
      </dgm:t>
    </dgm:pt>
    <dgm:pt modelId="{EEAEAE8F-2A97-4124-8F3D-1DDC019734B7}" type="parTrans" cxnId="{FB246FD5-69CF-4E16-8BEF-6D0C03D203C4}">
      <dgm:prSet/>
      <dgm:spPr/>
      <dgm:t>
        <a:bodyPr/>
        <a:lstStyle/>
        <a:p>
          <a:endParaRPr lang="en-US"/>
        </a:p>
      </dgm:t>
    </dgm:pt>
    <dgm:pt modelId="{28CF2251-0033-4DF0-9427-246D799AF120}" type="sibTrans" cxnId="{FB246FD5-69CF-4E16-8BEF-6D0C03D203C4}">
      <dgm:prSet/>
      <dgm:spPr/>
      <dgm:t>
        <a:bodyPr/>
        <a:lstStyle/>
        <a:p>
          <a:endParaRPr lang="en-US"/>
        </a:p>
      </dgm:t>
    </dgm:pt>
    <dgm:pt modelId="{96F10C91-6115-4A62-AC98-A5107C1E9DF1}">
      <dgm:prSet custT="1"/>
      <dgm:spPr/>
      <dgm:t>
        <a:bodyPr/>
        <a:lstStyle/>
        <a:p>
          <a:pPr>
            <a:lnSpc>
              <a:spcPct val="100000"/>
            </a:lnSpc>
            <a:defRPr b="1"/>
          </a:pPr>
          <a:r>
            <a:rPr lang="en-IN" sz="2400" b="1" i="0" dirty="0"/>
            <a:t>Edges</a:t>
          </a:r>
          <a:r>
            <a:rPr lang="en-IN" sz="2400" b="0" i="0" dirty="0"/>
            <a:t> </a:t>
          </a:r>
          <a:endParaRPr lang="en-US" sz="2400" dirty="0"/>
        </a:p>
      </dgm:t>
    </dgm:pt>
    <dgm:pt modelId="{79E95E5D-F70A-406A-AC62-1A17F3AC7FD3}" type="parTrans" cxnId="{2704CF95-622F-4461-9403-677CB7B1192E}">
      <dgm:prSet/>
      <dgm:spPr/>
      <dgm:t>
        <a:bodyPr/>
        <a:lstStyle/>
        <a:p>
          <a:endParaRPr lang="en-US"/>
        </a:p>
      </dgm:t>
    </dgm:pt>
    <dgm:pt modelId="{248FE744-FEBA-44C7-8B4D-0C64BA7BE7C5}" type="sibTrans" cxnId="{2704CF95-622F-4461-9403-677CB7B1192E}">
      <dgm:prSet/>
      <dgm:spPr/>
      <dgm:t>
        <a:bodyPr/>
        <a:lstStyle/>
        <a:p>
          <a:endParaRPr lang="en-US"/>
        </a:p>
      </dgm:t>
    </dgm:pt>
    <dgm:pt modelId="{7225D80F-7C60-46E0-B29A-7CF6D9AC0D31}">
      <dgm:prSet custT="1"/>
      <dgm:spPr/>
      <dgm:t>
        <a:bodyPr/>
        <a:lstStyle/>
        <a:p>
          <a:pPr>
            <a:lnSpc>
              <a:spcPct val="100000"/>
            </a:lnSpc>
          </a:pPr>
          <a:r>
            <a:rPr lang="en-IN" sz="1800" b="0" i="0" dirty="0"/>
            <a:t>represent the connections between the nodes, and might hold properties as well (such as weight representing the strength of the connection, direction in case of asymmetric relation or time if applicable).</a:t>
          </a:r>
          <a:endParaRPr lang="en-US" sz="1800" dirty="0"/>
        </a:p>
      </dgm:t>
    </dgm:pt>
    <dgm:pt modelId="{F732D22B-9800-46A8-BBFF-D3E836DE0EEB}" type="parTrans" cxnId="{825BE77D-22C0-427C-93C4-CE823B8BFF0B}">
      <dgm:prSet/>
      <dgm:spPr/>
      <dgm:t>
        <a:bodyPr/>
        <a:lstStyle/>
        <a:p>
          <a:endParaRPr lang="en-US"/>
        </a:p>
      </dgm:t>
    </dgm:pt>
    <dgm:pt modelId="{F6210246-2AAB-4284-870D-A027D458D13A}" type="sibTrans" cxnId="{825BE77D-22C0-427C-93C4-CE823B8BFF0B}">
      <dgm:prSet/>
      <dgm:spPr/>
      <dgm:t>
        <a:bodyPr/>
        <a:lstStyle/>
        <a:p>
          <a:endParaRPr lang="en-US"/>
        </a:p>
      </dgm:t>
    </dgm:pt>
    <dgm:pt modelId="{E2BF701F-8845-4DC8-B8F8-5BF00FF43AE9}">
      <dgm:prSet custT="1"/>
      <dgm:spPr/>
      <dgm:t>
        <a:bodyPr/>
        <a:lstStyle/>
        <a:p>
          <a:pPr>
            <a:lnSpc>
              <a:spcPct val="100000"/>
            </a:lnSpc>
            <a:defRPr b="1"/>
          </a:pPr>
          <a:r>
            <a:rPr lang="en-IN" sz="1800" b="0" i="0" dirty="0"/>
            <a:t>These two basic elements can describe multiple phenomena, such as </a:t>
          </a:r>
          <a:r>
            <a:rPr lang="en-IN" sz="1800" b="0" i="1" dirty="0"/>
            <a:t>social connections, virtual routing network, physical electricity networks, roads network, biology relations network</a:t>
          </a:r>
          <a:r>
            <a:rPr lang="en-IN" sz="1800" b="0" i="0" dirty="0"/>
            <a:t> and many other relationships.</a:t>
          </a:r>
          <a:endParaRPr lang="en-US" sz="1800" dirty="0"/>
        </a:p>
      </dgm:t>
    </dgm:pt>
    <dgm:pt modelId="{87A31725-743C-407B-A4D9-50AE4419304A}" type="parTrans" cxnId="{F2940904-F967-480A-8392-E43482489CF2}">
      <dgm:prSet/>
      <dgm:spPr/>
      <dgm:t>
        <a:bodyPr/>
        <a:lstStyle/>
        <a:p>
          <a:endParaRPr lang="en-US"/>
        </a:p>
      </dgm:t>
    </dgm:pt>
    <dgm:pt modelId="{1ECF4044-6652-4AA4-A1D6-8E2F98ECE4D8}" type="sibTrans" cxnId="{F2940904-F967-480A-8392-E43482489CF2}">
      <dgm:prSet/>
      <dgm:spPr/>
      <dgm:t>
        <a:bodyPr/>
        <a:lstStyle/>
        <a:p>
          <a:endParaRPr lang="en-US"/>
        </a:p>
      </dgm:t>
    </dgm:pt>
    <dgm:pt modelId="{47CCB70C-A773-4AA9-A215-2AA7860CA0DC}" type="pres">
      <dgm:prSet presAssocID="{0643A360-2A66-46A2-B9D5-5D97EE628CB9}" presName="root" presStyleCnt="0">
        <dgm:presLayoutVars>
          <dgm:dir/>
          <dgm:resizeHandles val="exact"/>
        </dgm:presLayoutVars>
      </dgm:prSet>
      <dgm:spPr/>
    </dgm:pt>
    <dgm:pt modelId="{E3783843-DF87-40DE-8D78-E17E8517E77B}" type="pres">
      <dgm:prSet presAssocID="{85B3E696-3083-43F8-9056-05B4B5DE0A79}" presName="compNode" presStyleCnt="0"/>
      <dgm:spPr/>
    </dgm:pt>
    <dgm:pt modelId="{8DD0A488-37E5-4981-BACC-6F6AD74B3C7F}" type="pres">
      <dgm:prSet presAssocID="{85B3E696-3083-43F8-9056-05B4B5DE0A7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etwork"/>
        </a:ext>
      </dgm:extLst>
    </dgm:pt>
    <dgm:pt modelId="{E9E2351B-443E-4C50-9581-E3D6E3DA88D4}" type="pres">
      <dgm:prSet presAssocID="{85B3E696-3083-43F8-9056-05B4B5DE0A79}" presName="iconSpace" presStyleCnt="0"/>
      <dgm:spPr/>
    </dgm:pt>
    <dgm:pt modelId="{146B6B16-556F-42CC-9627-124945D84D67}" type="pres">
      <dgm:prSet presAssocID="{85B3E696-3083-43F8-9056-05B4B5DE0A79}" presName="parTx" presStyleLbl="revTx" presStyleIdx="0" presStyleCnt="6">
        <dgm:presLayoutVars>
          <dgm:chMax val="0"/>
          <dgm:chPref val="0"/>
        </dgm:presLayoutVars>
      </dgm:prSet>
      <dgm:spPr/>
    </dgm:pt>
    <dgm:pt modelId="{B2AAC4FC-A325-4273-8BA9-DF12147E350C}" type="pres">
      <dgm:prSet presAssocID="{85B3E696-3083-43F8-9056-05B4B5DE0A79}" presName="txSpace" presStyleCnt="0"/>
      <dgm:spPr/>
    </dgm:pt>
    <dgm:pt modelId="{D2CBFF6E-7182-47E1-A5BC-21821E0EA27A}" type="pres">
      <dgm:prSet presAssocID="{85B3E696-3083-43F8-9056-05B4B5DE0A79}" presName="desTx" presStyleLbl="revTx" presStyleIdx="1" presStyleCnt="6" custLinFactNeighborX="-437" custLinFactNeighborY="-22845">
        <dgm:presLayoutVars/>
      </dgm:prSet>
      <dgm:spPr/>
    </dgm:pt>
    <dgm:pt modelId="{4EE56DAE-50ED-4976-B200-25918FBACF98}" type="pres">
      <dgm:prSet presAssocID="{32EEC31A-C8C9-4535-8D2B-148EE42BD553}" presName="sibTrans" presStyleCnt="0"/>
      <dgm:spPr/>
    </dgm:pt>
    <dgm:pt modelId="{D91B4FBE-7B4A-4600-96B9-1323C51A1720}" type="pres">
      <dgm:prSet presAssocID="{96F10C91-6115-4A62-AC98-A5107C1E9DF1}" presName="compNode" presStyleCnt="0"/>
      <dgm:spPr/>
    </dgm:pt>
    <dgm:pt modelId="{C3871C5C-2A9F-48CA-9963-7B8C8F141225}" type="pres">
      <dgm:prSet presAssocID="{96F10C91-6115-4A62-AC98-A5107C1E9DF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sconnected"/>
        </a:ext>
      </dgm:extLst>
    </dgm:pt>
    <dgm:pt modelId="{EC4D60F2-C4BB-4E09-96D5-F93AE4334F40}" type="pres">
      <dgm:prSet presAssocID="{96F10C91-6115-4A62-AC98-A5107C1E9DF1}" presName="iconSpace" presStyleCnt="0"/>
      <dgm:spPr/>
    </dgm:pt>
    <dgm:pt modelId="{32094BA1-399D-4E02-8D35-30DC9578F5B2}" type="pres">
      <dgm:prSet presAssocID="{96F10C91-6115-4A62-AC98-A5107C1E9DF1}" presName="parTx" presStyleLbl="revTx" presStyleIdx="2" presStyleCnt="6">
        <dgm:presLayoutVars>
          <dgm:chMax val="0"/>
          <dgm:chPref val="0"/>
        </dgm:presLayoutVars>
      </dgm:prSet>
      <dgm:spPr/>
    </dgm:pt>
    <dgm:pt modelId="{0CD250B0-AF05-4F76-AF07-B6E9C27CB56B}" type="pres">
      <dgm:prSet presAssocID="{96F10C91-6115-4A62-AC98-A5107C1E9DF1}" presName="txSpace" presStyleCnt="0"/>
      <dgm:spPr/>
    </dgm:pt>
    <dgm:pt modelId="{A5C28E9C-A0AD-4782-8C8D-611E7B548004}" type="pres">
      <dgm:prSet presAssocID="{96F10C91-6115-4A62-AC98-A5107C1E9DF1}" presName="desTx" presStyleLbl="revTx" presStyleIdx="3" presStyleCnt="6" custLinFactNeighborX="-1906" custLinFactNeighborY="-16193">
        <dgm:presLayoutVars/>
      </dgm:prSet>
      <dgm:spPr/>
    </dgm:pt>
    <dgm:pt modelId="{36B7527C-0C4F-4C06-A065-5094F81E9BAF}" type="pres">
      <dgm:prSet presAssocID="{248FE744-FEBA-44C7-8B4D-0C64BA7BE7C5}" presName="sibTrans" presStyleCnt="0"/>
      <dgm:spPr/>
    </dgm:pt>
    <dgm:pt modelId="{70ACE6D9-687C-46C0-95CB-8DC27B1E3C39}" type="pres">
      <dgm:prSet presAssocID="{E2BF701F-8845-4DC8-B8F8-5BF00FF43AE9}" presName="compNode" presStyleCnt="0"/>
      <dgm:spPr/>
    </dgm:pt>
    <dgm:pt modelId="{5A201ECB-CF01-4D78-94CC-72BBC0B64611}" type="pres">
      <dgm:prSet presAssocID="{E2BF701F-8845-4DC8-B8F8-5BF00FF43AE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Network Diagram"/>
        </a:ext>
      </dgm:extLst>
    </dgm:pt>
    <dgm:pt modelId="{61201C03-BE0B-4B51-BD48-D0D77D3E6B11}" type="pres">
      <dgm:prSet presAssocID="{E2BF701F-8845-4DC8-B8F8-5BF00FF43AE9}" presName="iconSpace" presStyleCnt="0"/>
      <dgm:spPr/>
    </dgm:pt>
    <dgm:pt modelId="{43E6FE1B-33C7-4497-9893-8E03C6F1683E}" type="pres">
      <dgm:prSet presAssocID="{E2BF701F-8845-4DC8-B8F8-5BF00FF43AE9}" presName="parTx" presStyleLbl="revTx" presStyleIdx="4" presStyleCnt="6">
        <dgm:presLayoutVars>
          <dgm:chMax val="0"/>
          <dgm:chPref val="0"/>
        </dgm:presLayoutVars>
      </dgm:prSet>
      <dgm:spPr/>
    </dgm:pt>
    <dgm:pt modelId="{78FE1BA0-D162-4194-A0EF-7E377106B143}" type="pres">
      <dgm:prSet presAssocID="{E2BF701F-8845-4DC8-B8F8-5BF00FF43AE9}" presName="txSpace" presStyleCnt="0"/>
      <dgm:spPr/>
    </dgm:pt>
    <dgm:pt modelId="{CF4A7C60-AD9B-4691-ADC9-E31C644D5780}" type="pres">
      <dgm:prSet presAssocID="{E2BF701F-8845-4DC8-B8F8-5BF00FF43AE9}" presName="desTx" presStyleLbl="revTx" presStyleIdx="5" presStyleCnt="6">
        <dgm:presLayoutVars/>
      </dgm:prSet>
      <dgm:spPr/>
    </dgm:pt>
  </dgm:ptLst>
  <dgm:cxnLst>
    <dgm:cxn modelId="{F2940904-F967-480A-8392-E43482489CF2}" srcId="{0643A360-2A66-46A2-B9D5-5D97EE628CB9}" destId="{E2BF701F-8845-4DC8-B8F8-5BF00FF43AE9}" srcOrd="2" destOrd="0" parTransId="{87A31725-743C-407B-A4D9-50AE4419304A}" sibTransId="{1ECF4044-6652-4AA4-A1D6-8E2F98ECE4D8}"/>
    <dgm:cxn modelId="{FA9FB322-F7DE-44B0-9D7C-8CAA5025A7CA}" type="presOf" srcId="{0643A360-2A66-46A2-B9D5-5D97EE628CB9}" destId="{47CCB70C-A773-4AA9-A215-2AA7860CA0DC}" srcOrd="0" destOrd="0" presId="urn:microsoft.com/office/officeart/2018/2/layout/IconLabelDescriptionList"/>
    <dgm:cxn modelId="{1CE6F933-D755-4928-A5E2-CD652217110F}" type="presOf" srcId="{96F10C91-6115-4A62-AC98-A5107C1E9DF1}" destId="{32094BA1-399D-4E02-8D35-30DC9578F5B2}" srcOrd="0" destOrd="0" presId="urn:microsoft.com/office/officeart/2018/2/layout/IconLabelDescriptionList"/>
    <dgm:cxn modelId="{5E6BB469-6963-4DB9-8CFA-BFE80A354658}" type="presOf" srcId="{E2BF701F-8845-4DC8-B8F8-5BF00FF43AE9}" destId="{43E6FE1B-33C7-4497-9893-8E03C6F1683E}" srcOrd="0" destOrd="0" presId="urn:microsoft.com/office/officeart/2018/2/layout/IconLabelDescriptionList"/>
    <dgm:cxn modelId="{825BE77D-22C0-427C-93C4-CE823B8BFF0B}" srcId="{96F10C91-6115-4A62-AC98-A5107C1E9DF1}" destId="{7225D80F-7C60-46E0-B29A-7CF6D9AC0D31}" srcOrd="0" destOrd="0" parTransId="{F732D22B-9800-46A8-BBFF-D3E836DE0EEB}" sibTransId="{F6210246-2AAB-4284-870D-A027D458D13A}"/>
    <dgm:cxn modelId="{2704CF95-622F-4461-9403-677CB7B1192E}" srcId="{0643A360-2A66-46A2-B9D5-5D97EE628CB9}" destId="{96F10C91-6115-4A62-AC98-A5107C1E9DF1}" srcOrd="1" destOrd="0" parTransId="{79E95E5D-F70A-406A-AC62-1A17F3AC7FD3}" sibTransId="{248FE744-FEBA-44C7-8B4D-0C64BA7BE7C5}"/>
    <dgm:cxn modelId="{5634F8B3-2215-42F1-80F3-1B48701406ED}" type="presOf" srcId="{48548512-5578-496E-BCC5-80A5C0FC126F}" destId="{D2CBFF6E-7182-47E1-A5BC-21821E0EA27A}" srcOrd="0" destOrd="0" presId="urn:microsoft.com/office/officeart/2018/2/layout/IconLabelDescriptionList"/>
    <dgm:cxn modelId="{4D6077CD-159E-40A1-93AE-53ABBBA3E29D}" type="presOf" srcId="{85B3E696-3083-43F8-9056-05B4B5DE0A79}" destId="{146B6B16-556F-42CC-9627-124945D84D67}" srcOrd="0" destOrd="0" presId="urn:microsoft.com/office/officeart/2018/2/layout/IconLabelDescriptionList"/>
    <dgm:cxn modelId="{FB246FD5-69CF-4E16-8BEF-6D0C03D203C4}" srcId="{85B3E696-3083-43F8-9056-05B4B5DE0A79}" destId="{48548512-5578-496E-BCC5-80A5C0FC126F}" srcOrd="0" destOrd="0" parTransId="{EEAEAE8F-2A97-4124-8F3D-1DDC019734B7}" sibTransId="{28CF2251-0033-4DF0-9427-246D799AF120}"/>
    <dgm:cxn modelId="{1F23FAE1-1C67-4AE4-84A4-B3F388455776}" type="presOf" srcId="{7225D80F-7C60-46E0-B29A-7CF6D9AC0D31}" destId="{A5C28E9C-A0AD-4782-8C8D-611E7B548004}" srcOrd="0" destOrd="0" presId="urn:microsoft.com/office/officeart/2018/2/layout/IconLabelDescriptionList"/>
    <dgm:cxn modelId="{54E113E6-DF23-433B-9CFB-A1252DE4CABF}" srcId="{0643A360-2A66-46A2-B9D5-5D97EE628CB9}" destId="{85B3E696-3083-43F8-9056-05B4B5DE0A79}" srcOrd="0" destOrd="0" parTransId="{579EB100-57C5-49F3-AC5A-D59BB1A5BA19}" sibTransId="{32EEC31A-C8C9-4535-8D2B-148EE42BD553}"/>
    <dgm:cxn modelId="{E9185A41-0C57-426C-950F-52511F2E67B7}" type="presParOf" srcId="{47CCB70C-A773-4AA9-A215-2AA7860CA0DC}" destId="{E3783843-DF87-40DE-8D78-E17E8517E77B}" srcOrd="0" destOrd="0" presId="urn:microsoft.com/office/officeart/2018/2/layout/IconLabelDescriptionList"/>
    <dgm:cxn modelId="{0E5D69FB-4C86-4D20-89D3-FA1E1BEE3E1B}" type="presParOf" srcId="{E3783843-DF87-40DE-8D78-E17E8517E77B}" destId="{8DD0A488-37E5-4981-BACC-6F6AD74B3C7F}" srcOrd="0" destOrd="0" presId="urn:microsoft.com/office/officeart/2018/2/layout/IconLabelDescriptionList"/>
    <dgm:cxn modelId="{CEDBD326-59AE-4FBA-884E-88E88595EF6D}" type="presParOf" srcId="{E3783843-DF87-40DE-8D78-E17E8517E77B}" destId="{E9E2351B-443E-4C50-9581-E3D6E3DA88D4}" srcOrd="1" destOrd="0" presId="urn:microsoft.com/office/officeart/2018/2/layout/IconLabelDescriptionList"/>
    <dgm:cxn modelId="{BD43FD63-6458-49AE-A23B-1E33F941E56F}" type="presParOf" srcId="{E3783843-DF87-40DE-8D78-E17E8517E77B}" destId="{146B6B16-556F-42CC-9627-124945D84D67}" srcOrd="2" destOrd="0" presId="urn:microsoft.com/office/officeart/2018/2/layout/IconLabelDescriptionList"/>
    <dgm:cxn modelId="{C7599CF2-48A4-48F0-B317-1F69F661F83C}" type="presParOf" srcId="{E3783843-DF87-40DE-8D78-E17E8517E77B}" destId="{B2AAC4FC-A325-4273-8BA9-DF12147E350C}" srcOrd="3" destOrd="0" presId="urn:microsoft.com/office/officeart/2018/2/layout/IconLabelDescriptionList"/>
    <dgm:cxn modelId="{7FC2D3D2-1B33-494C-93F8-52B346E79124}" type="presParOf" srcId="{E3783843-DF87-40DE-8D78-E17E8517E77B}" destId="{D2CBFF6E-7182-47E1-A5BC-21821E0EA27A}" srcOrd="4" destOrd="0" presId="urn:microsoft.com/office/officeart/2018/2/layout/IconLabelDescriptionList"/>
    <dgm:cxn modelId="{09D96C5B-7744-4345-8ABC-3A720D551BCC}" type="presParOf" srcId="{47CCB70C-A773-4AA9-A215-2AA7860CA0DC}" destId="{4EE56DAE-50ED-4976-B200-25918FBACF98}" srcOrd="1" destOrd="0" presId="urn:microsoft.com/office/officeart/2018/2/layout/IconLabelDescriptionList"/>
    <dgm:cxn modelId="{F02192C3-E93D-4BEE-B186-B93224E665CA}" type="presParOf" srcId="{47CCB70C-A773-4AA9-A215-2AA7860CA0DC}" destId="{D91B4FBE-7B4A-4600-96B9-1323C51A1720}" srcOrd="2" destOrd="0" presId="urn:microsoft.com/office/officeart/2018/2/layout/IconLabelDescriptionList"/>
    <dgm:cxn modelId="{CA7C6676-B44E-49A3-B75F-E009451B816C}" type="presParOf" srcId="{D91B4FBE-7B4A-4600-96B9-1323C51A1720}" destId="{C3871C5C-2A9F-48CA-9963-7B8C8F141225}" srcOrd="0" destOrd="0" presId="urn:microsoft.com/office/officeart/2018/2/layout/IconLabelDescriptionList"/>
    <dgm:cxn modelId="{2DCEB1E0-9300-410F-B66E-7DB2F5943EA5}" type="presParOf" srcId="{D91B4FBE-7B4A-4600-96B9-1323C51A1720}" destId="{EC4D60F2-C4BB-4E09-96D5-F93AE4334F40}" srcOrd="1" destOrd="0" presId="urn:microsoft.com/office/officeart/2018/2/layout/IconLabelDescriptionList"/>
    <dgm:cxn modelId="{BD3EF2C2-4BF5-4C23-ABB0-709304780CCD}" type="presParOf" srcId="{D91B4FBE-7B4A-4600-96B9-1323C51A1720}" destId="{32094BA1-399D-4E02-8D35-30DC9578F5B2}" srcOrd="2" destOrd="0" presId="urn:microsoft.com/office/officeart/2018/2/layout/IconLabelDescriptionList"/>
    <dgm:cxn modelId="{FDE18307-7F83-481E-8803-8E0D22D985C8}" type="presParOf" srcId="{D91B4FBE-7B4A-4600-96B9-1323C51A1720}" destId="{0CD250B0-AF05-4F76-AF07-B6E9C27CB56B}" srcOrd="3" destOrd="0" presId="urn:microsoft.com/office/officeart/2018/2/layout/IconLabelDescriptionList"/>
    <dgm:cxn modelId="{A86E9B54-36A2-460E-8CDD-14AD31739A94}" type="presParOf" srcId="{D91B4FBE-7B4A-4600-96B9-1323C51A1720}" destId="{A5C28E9C-A0AD-4782-8C8D-611E7B548004}" srcOrd="4" destOrd="0" presId="urn:microsoft.com/office/officeart/2018/2/layout/IconLabelDescriptionList"/>
    <dgm:cxn modelId="{2CA514DF-2809-4D39-B6A9-CF71F93A0FA4}" type="presParOf" srcId="{47CCB70C-A773-4AA9-A215-2AA7860CA0DC}" destId="{36B7527C-0C4F-4C06-A065-5094F81E9BAF}" srcOrd="3" destOrd="0" presId="urn:microsoft.com/office/officeart/2018/2/layout/IconLabelDescriptionList"/>
    <dgm:cxn modelId="{03A14681-E4A2-40FD-960F-87420498A8A9}" type="presParOf" srcId="{47CCB70C-A773-4AA9-A215-2AA7860CA0DC}" destId="{70ACE6D9-687C-46C0-95CB-8DC27B1E3C39}" srcOrd="4" destOrd="0" presId="urn:microsoft.com/office/officeart/2018/2/layout/IconLabelDescriptionList"/>
    <dgm:cxn modelId="{9DABCEF5-D712-4A37-B947-E4FBFAFBD25D}" type="presParOf" srcId="{70ACE6D9-687C-46C0-95CB-8DC27B1E3C39}" destId="{5A201ECB-CF01-4D78-94CC-72BBC0B64611}" srcOrd="0" destOrd="0" presId="urn:microsoft.com/office/officeart/2018/2/layout/IconLabelDescriptionList"/>
    <dgm:cxn modelId="{3DA14042-117C-4266-8429-B7AEDA8A6AB7}" type="presParOf" srcId="{70ACE6D9-687C-46C0-95CB-8DC27B1E3C39}" destId="{61201C03-BE0B-4B51-BD48-D0D77D3E6B11}" srcOrd="1" destOrd="0" presId="urn:microsoft.com/office/officeart/2018/2/layout/IconLabelDescriptionList"/>
    <dgm:cxn modelId="{B7F5DF3D-001A-4268-914E-59E27B0AF146}" type="presParOf" srcId="{70ACE6D9-687C-46C0-95CB-8DC27B1E3C39}" destId="{43E6FE1B-33C7-4497-9893-8E03C6F1683E}" srcOrd="2" destOrd="0" presId="urn:microsoft.com/office/officeart/2018/2/layout/IconLabelDescriptionList"/>
    <dgm:cxn modelId="{E6903625-94AC-4AA8-9453-6EBDBC6A3933}" type="presParOf" srcId="{70ACE6D9-687C-46C0-95CB-8DC27B1E3C39}" destId="{78FE1BA0-D162-4194-A0EF-7E377106B143}" srcOrd="3" destOrd="0" presId="urn:microsoft.com/office/officeart/2018/2/layout/IconLabelDescriptionList"/>
    <dgm:cxn modelId="{46D945C9-618A-43F8-918C-749FC250760A}" type="presParOf" srcId="{70ACE6D9-687C-46C0-95CB-8DC27B1E3C39}" destId="{CF4A7C60-AD9B-4691-ADC9-E31C644D5780}"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49209BE-0198-443F-8648-4DDA5B05C3A1}"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B31341-F05F-4F3A-A383-58E8DE5BE6BB}">
      <dgm:prSet/>
      <dgm:spPr/>
      <dgm:t>
        <a:bodyPr/>
        <a:lstStyle/>
        <a:p>
          <a:pPr>
            <a:defRPr b="1"/>
          </a:pPr>
          <a:r>
            <a:rPr lang="en-IN" b="1" i="0" u="sng"/>
            <a:t>Small World</a:t>
          </a:r>
          <a:r>
            <a:rPr lang="en-IN" b="1" i="0"/>
            <a:t> </a:t>
          </a:r>
          <a:endParaRPr lang="en-US"/>
        </a:p>
      </dgm:t>
    </dgm:pt>
    <dgm:pt modelId="{F62EC9CF-D741-4C41-9145-47A373A850A5}" type="parTrans" cxnId="{A320153D-205C-4338-A553-705775FCDC92}">
      <dgm:prSet/>
      <dgm:spPr/>
      <dgm:t>
        <a:bodyPr/>
        <a:lstStyle/>
        <a:p>
          <a:endParaRPr lang="en-US"/>
        </a:p>
      </dgm:t>
    </dgm:pt>
    <dgm:pt modelId="{203CF0A9-1F72-42A9-AFFE-4C3E589DA454}" type="sibTrans" cxnId="{A320153D-205C-4338-A553-705775FCDC92}">
      <dgm:prSet/>
      <dgm:spPr/>
      <dgm:t>
        <a:bodyPr/>
        <a:lstStyle/>
        <a:p>
          <a:endParaRPr lang="en-US"/>
        </a:p>
      </dgm:t>
    </dgm:pt>
    <dgm:pt modelId="{6515323E-D721-41F2-88EB-4888D5B44100}">
      <dgm:prSet/>
      <dgm:spPr/>
      <dgm:t>
        <a:bodyPr/>
        <a:lstStyle/>
        <a:p>
          <a:r>
            <a:rPr lang="en-IN" b="0" i="0"/>
            <a:t>phenomenon claims that real networks often have very short paths (in terms of number of hops) between any connected network members. </a:t>
          </a:r>
          <a:endParaRPr lang="en-US"/>
        </a:p>
      </dgm:t>
    </dgm:pt>
    <dgm:pt modelId="{73B6ED4D-DC70-42DE-A9FA-620DD2BEECCE}" type="parTrans" cxnId="{548A7E76-31F5-4B21-BE98-F8E66332B18B}">
      <dgm:prSet/>
      <dgm:spPr/>
      <dgm:t>
        <a:bodyPr/>
        <a:lstStyle/>
        <a:p>
          <a:endParaRPr lang="en-US"/>
        </a:p>
      </dgm:t>
    </dgm:pt>
    <dgm:pt modelId="{0DD0C0F4-80E3-4CC5-B4DC-DEE8E85BCC69}" type="sibTrans" cxnId="{548A7E76-31F5-4B21-BE98-F8E66332B18B}">
      <dgm:prSet/>
      <dgm:spPr/>
      <dgm:t>
        <a:bodyPr/>
        <a:lstStyle/>
        <a:p>
          <a:endParaRPr lang="en-US"/>
        </a:p>
      </dgm:t>
    </dgm:pt>
    <dgm:pt modelId="{E3E78BA9-9A7D-4FA0-B7AA-F57889852612}">
      <dgm:prSet/>
      <dgm:spPr/>
      <dgm:t>
        <a:bodyPr/>
        <a:lstStyle/>
        <a:p>
          <a:r>
            <a:rPr lang="en-IN" b="0" i="0"/>
            <a:t>This applies for real and virtual social networks (the six handshakes theory) and for physical networks such as airports or electricity of web-traffic routings.</a:t>
          </a:r>
          <a:endParaRPr lang="en-US"/>
        </a:p>
      </dgm:t>
    </dgm:pt>
    <dgm:pt modelId="{53CD61D8-96EB-483F-ACD5-F622FA420505}" type="parTrans" cxnId="{689F4B34-F311-48DE-A18F-8CA31CF824C2}">
      <dgm:prSet/>
      <dgm:spPr/>
      <dgm:t>
        <a:bodyPr/>
        <a:lstStyle/>
        <a:p>
          <a:endParaRPr lang="en-US"/>
        </a:p>
      </dgm:t>
    </dgm:pt>
    <dgm:pt modelId="{2D501C08-6457-465F-8862-1974A6E6A5F8}" type="sibTrans" cxnId="{689F4B34-F311-48DE-A18F-8CA31CF824C2}">
      <dgm:prSet/>
      <dgm:spPr/>
      <dgm:t>
        <a:bodyPr/>
        <a:lstStyle/>
        <a:p>
          <a:endParaRPr lang="en-US"/>
        </a:p>
      </dgm:t>
    </dgm:pt>
    <dgm:pt modelId="{EC45D703-0B75-47A8-BEE3-5B7C18A7ADE1}">
      <dgm:prSet/>
      <dgm:spPr/>
      <dgm:t>
        <a:bodyPr/>
        <a:lstStyle/>
        <a:p>
          <a:pPr>
            <a:defRPr b="1"/>
          </a:pPr>
          <a:r>
            <a:rPr lang="en-IN" b="1" i="0" u="sng"/>
            <a:t>Scale Free networks</a:t>
          </a:r>
          <a:r>
            <a:rPr lang="en-IN" b="0" i="0"/>
            <a:t> </a:t>
          </a:r>
          <a:endParaRPr lang="en-US"/>
        </a:p>
      </dgm:t>
    </dgm:pt>
    <dgm:pt modelId="{EF1EC7FD-3584-4235-8796-A264ACF85540}" type="parTrans" cxnId="{4E330435-70A8-46DA-8C11-C1081B1A1ED1}">
      <dgm:prSet/>
      <dgm:spPr/>
      <dgm:t>
        <a:bodyPr/>
        <a:lstStyle/>
        <a:p>
          <a:endParaRPr lang="en-US"/>
        </a:p>
      </dgm:t>
    </dgm:pt>
    <dgm:pt modelId="{921376CB-14CB-4593-A212-84E75EE6D5DC}" type="sibTrans" cxnId="{4E330435-70A8-46DA-8C11-C1081B1A1ED1}">
      <dgm:prSet/>
      <dgm:spPr/>
      <dgm:t>
        <a:bodyPr/>
        <a:lstStyle/>
        <a:p>
          <a:endParaRPr lang="en-US"/>
        </a:p>
      </dgm:t>
    </dgm:pt>
    <dgm:pt modelId="{57EFF0A0-6164-41C8-810E-7942AF18E98A}">
      <dgm:prSet/>
      <dgm:spPr/>
      <dgm:t>
        <a:bodyPr/>
        <a:lstStyle/>
        <a:p>
          <a:r>
            <a:rPr lang="en-IN" b="0" i="0"/>
            <a:t>with</a:t>
          </a:r>
          <a:r>
            <a:rPr lang="en-IN" b="1" i="0"/>
            <a:t> </a:t>
          </a:r>
          <a:r>
            <a:rPr lang="en-IN" b="0" i="0"/>
            <a:t>power-law degree distribution have a skewed population with a few highly-connected nodes (such as social-influences) and a lot of loosely-connected nodes.</a:t>
          </a:r>
          <a:endParaRPr lang="en-US"/>
        </a:p>
      </dgm:t>
    </dgm:pt>
    <dgm:pt modelId="{0027A84F-F73F-424D-B611-F8318F40E6D5}" type="parTrans" cxnId="{9E6EE782-A1C2-463D-AE49-EEE7AF6A8352}">
      <dgm:prSet/>
      <dgm:spPr/>
      <dgm:t>
        <a:bodyPr/>
        <a:lstStyle/>
        <a:p>
          <a:endParaRPr lang="en-US"/>
        </a:p>
      </dgm:t>
    </dgm:pt>
    <dgm:pt modelId="{184C3A28-1856-4ABA-8029-B92F46FE8FDF}" type="sibTrans" cxnId="{9E6EE782-A1C2-463D-AE49-EEE7AF6A8352}">
      <dgm:prSet/>
      <dgm:spPr/>
      <dgm:t>
        <a:bodyPr/>
        <a:lstStyle/>
        <a:p>
          <a:endParaRPr lang="en-US"/>
        </a:p>
      </dgm:t>
    </dgm:pt>
    <dgm:pt modelId="{F338A291-A1A1-4164-948A-A474477BF0B1}">
      <dgm:prSet/>
      <dgm:spPr/>
      <dgm:t>
        <a:bodyPr/>
        <a:lstStyle/>
        <a:p>
          <a:pPr>
            <a:defRPr b="1"/>
          </a:pPr>
          <a:r>
            <a:rPr lang="en-IN" b="1" i="0" u="sng"/>
            <a:t>Homophily</a:t>
          </a:r>
          <a:r>
            <a:rPr lang="en-IN" b="0" i="0"/>
            <a:t> </a:t>
          </a:r>
          <a:endParaRPr lang="en-US"/>
        </a:p>
      </dgm:t>
    </dgm:pt>
    <dgm:pt modelId="{CFFF4385-CDE0-4887-BC23-9C6071F9917D}" type="parTrans" cxnId="{B055E118-069B-4567-8666-1387013AABAC}">
      <dgm:prSet/>
      <dgm:spPr/>
      <dgm:t>
        <a:bodyPr/>
        <a:lstStyle/>
        <a:p>
          <a:endParaRPr lang="en-US"/>
        </a:p>
      </dgm:t>
    </dgm:pt>
    <dgm:pt modelId="{F8A7A7B0-8905-4226-A36D-E69A0AD31899}" type="sibTrans" cxnId="{B055E118-069B-4567-8666-1387013AABAC}">
      <dgm:prSet/>
      <dgm:spPr/>
      <dgm:t>
        <a:bodyPr/>
        <a:lstStyle/>
        <a:p>
          <a:endParaRPr lang="en-US"/>
        </a:p>
      </dgm:t>
    </dgm:pt>
    <dgm:pt modelId="{86431AD4-F486-4BBC-811A-B177156B9896}">
      <dgm:prSet/>
      <dgm:spPr/>
      <dgm:t>
        <a:bodyPr/>
        <a:lstStyle/>
        <a:p>
          <a:r>
            <a:rPr lang="en-IN" b="0" i="0"/>
            <a:t>is the tendency of individuals to associate and bond with similar others, which results in similar properties among neighbors.</a:t>
          </a:r>
          <a:endParaRPr lang="en-US"/>
        </a:p>
      </dgm:t>
    </dgm:pt>
    <dgm:pt modelId="{0A7F3CCA-5C58-446B-BBDA-4B64724F7915}" type="parTrans" cxnId="{50008BD2-EAC4-4B14-B939-33A48D8F5CAA}">
      <dgm:prSet/>
      <dgm:spPr/>
      <dgm:t>
        <a:bodyPr/>
        <a:lstStyle/>
        <a:p>
          <a:endParaRPr lang="en-US"/>
        </a:p>
      </dgm:t>
    </dgm:pt>
    <dgm:pt modelId="{5148CCA7-FB8E-45AE-BEAA-FAB89B63F0ED}" type="sibTrans" cxnId="{50008BD2-EAC4-4B14-B939-33A48D8F5CAA}">
      <dgm:prSet/>
      <dgm:spPr/>
      <dgm:t>
        <a:bodyPr/>
        <a:lstStyle/>
        <a:p>
          <a:endParaRPr lang="en-US"/>
        </a:p>
      </dgm:t>
    </dgm:pt>
    <dgm:pt modelId="{2D35DC2E-C959-4101-B2DF-6C93D0DCB06F}" type="pres">
      <dgm:prSet presAssocID="{449209BE-0198-443F-8648-4DDA5B05C3A1}" presName="root" presStyleCnt="0">
        <dgm:presLayoutVars>
          <dgm:dir/>
          <dgm:resizeHandles val="exact"/>
        </dgm:presLayoutVars>
      </dgm:prSet>
      <dgm:spPr/>
    </dgm:pt>
    <dgm:pt modelId="{FFC51E4E-D93B-4BFD-954C-AE9458EA5D3A}" type="pres">
      <dgm:prSet presAssocID="{99B31341-F05F-4F3A-A383-58E8DE5BE6BB}" presName="compNode" presStyleCnt="0"/>
      <dgm:spPr/>
    </dgm:pt>
    <dgm:pt modelId="{5064E2E2-F1F9-404F-AE44-BA45B0B90A35}" type="pres">
      <dgm:prSet presAssocID="{99B31341-F05F-4F3A-A383-58E8DE5BE6B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Network"/>
        </a:ext>
      </dgm:extLst>
    </dgm:pt>
    <dgm:pt modelId="{9103F337-BD19-4728-888C-632AE6634824}" type="pres">
      <dgm:prSet presAssocID="{99B31341-F05F-4F3A-A383-58E8DE5BE6BB}" presName="iconSpace" presStyleCnt="0"/>
      <dgm:spPr/>
    </dgm:pt>
    <dgm:pt modelId="{E5B91840-135B-4CBD-925E-EEBB1DC8B590}" type="pres">
      <dgm:prSet presAssocID="{99B31341-F05F-4F3A-A383-58E8DE5BE6BB}" presName="parTx" presStyleLbl="revTx" presStyleIdx="0" presStyleCnt="6">
        <dgm:presLayoutVars>
          <dgm:chMax val="0"/>
          <dgm:chPref val="0"/>
        </dgm:presLayoutVars>
      </dgm:prSet>
      <dgm:spPr/>
    </dgm:pt>
    <dgm:pt modelId="{76C21990-1363-4DE5-93BC-E42574F46E97}" type="pres">
      <dgm:prSet presAssocID="{99B31341-F05F-4F3A-A383-58E8DE5BE6BB}" presName="txSpace" presStyleCnt="0"/>
      <dgm:spPr/>
    </dgm:pt>
    <dgm:pt modelId="{D803FD28-7371-48D7-930F-991142D20FF0}" type="pres">
      <dgm:prSet presAssocID="{99B31341-F05F-4F3A-A383-58E8DE5BE6BB}" presName="desTx" presStyleLbl="revTx" presStyleIdx="1" presStyleCnt="6">
        <dgm:presLayoutVars/>
      </dgm:prSet>
      <dgm:spPr/>
    </dgm:pt>
    <dgm:pt modelId="{3AFB6B63-7278-4091-93D1-2F8B09345EAC}" type="pres">
      <dgm:prSet presAssocID="{203CF0A9-1F72-42A9-AFFE-4C3E589DA454}" presName="sibTrans" presStyleCnt="0"/>
      <dgm:spPr/>
    </dgm:pt>
    <dgm:pt modelId="{09847525-58BC-4A54-8074-15F266AB1C7F}" type="pres">
      <dgm:prSet presAssocID="{EC45D703-0B75-47A8-BEE3-5B7C18A7ADE1}" presName="compNode" presStyleCnt="0"/>
      <dgm:spPr/>
    </dgm:pt>
    <dgm:pt modelId="{9A746432-A381-4BA7-BDD2-3A23B3F063C1}" type="pres">
      <dgm:prSet presAssocID="{EC45D703-0B75-47A8-BEE3-5B7C18A7ADE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98888248-9CDD-4E6A-AF5C-DF8283804531}" type="pres">
      <dgm:prSet presAssocID="{EC45D703-0B75-47A8-BEE3-5B7C18A7ADE1}" presName="iconSpace" presStyleCnt="0"/>
      <dgm:spPr/>
    </dgm:pt>
    <dgm:pt modelId="{64826213-1EFA-44A4-80C5-12AF598FE49C}" type="pres">
      <dgm:prSet presAssocID="{EC45D703-0B75-47A8-BEE3-5B7C18A7ADE1}" presName="parTx" presStyleLbl="revTx" presStyleIdx="2" presStyleCnt="6">
        <dgm:presLayoutVars>
          <dgm:chMax val="0"/>
          <dgm:chPref val="0"/>
        </dgm:presLayoutVars>
      </dgm:prSet>
      <dgm:spPr/>
    </dgm:pt>
    <dgm:pt modelId="{DE719E06-29B7-43F4-9087-408087AB8D88}" type="pres">
      <dgm:prSet presAssocID="{EC45D703-0B75-47A8-BEE3-5B7C18A7ADE1}" presName="txSpace" presStyleCnt="0"/>
      <dgm:spPr/>
    </dgm:pt>
    <dgm:pt modelId="{C418F8C6-D0E3-4AF0-B63D-EB7A028D2638}" type="pres">
      <dgm:prSet presAssocID="{EC45D703-0B75-47A8-BEE3-5B7C18A7ADE1}" presName="desTx" presStyleLbl="revTx" presStyleIdx="3" presStyleCnt="6">
        <dgm:presLayoutVars/>
      </dgm:prSet>
      <dgm:spPr/>
    </dgm:pt>
    <dgm:pt modelId="{53B093FD-57AC-4898-B0A6-6C8B15F683FB}" type="pres">
      <dgm:prSet presAssocID="{921376CB-14CB-4593-A212-84E75EE6D5DC}" presName="sibTrans" presStyleCnt="0"/>
      <dgm:spPr/>
    </dgm:pt>
    <dgm:pt modelId="{A6B6AB1E-B67E-40F0-BB5D-473BC935EC29}" type="pres">
      <dgm:prSet presAssocID="{F338A291-A1A1-4164-948A-A474477BF0B1}" presName="compNode" presStyleCnt="0"/>
      <dgm:spPr/>
    </dgm:pt>
    <dgm:pt modelId="{C794184C-4F4D-440E-ADDF-0538835B1967}" type="pres">
      <dgm:prSet presAssocID="{F338A291-A1A1-4164-948A-A474477BF0B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nections"/>
        </a:ext>
      </dgm:extLst>
    </dgm:pt>
    <dgm:pt modelId="{2860FACD-A9F3-49F6-8624-5CDBC16AC2BF}" type="pres">
      <dgm:prSet presAssocID="{F338A291-A1A1-4164-948A-A474477BF0B1}" presName="iconSpace" presStyleCnt="0"/>
      <dgm:spPr/>
    </dgm:pt>
    <dgm:pt modelId="{4B9BC474-F72A-425A-89B4-41E1C0E5B5C0}" type="pres">
      <dgm:prSet presAssocID="{F338A291-A1A1-4164-948A-A474477BF0B1}" presName="parTx" presStyleLbl="revTx" presStyleIdx="4" presStyleCnt="6">
        <dgm:presLayoutVars>
          <dgm:chMax val="0"/>
          <dgm:chPref val="0"/>
        </dgm:presLayoutVars>
      </dgm:prSet>
      <dgm:spPr/>
    </dgm:pt>
    <dgm:pt modelId="{A5566011-210B-4942-A5E6-895483DB0AF1}" type="pres">
      <dgm:prSet presAssocID="{F338A291-A1A1-4164-948A-A474477BF0B1}" presName="txSpace" presStyleCnt="0"/>
      <dgm:spPr/>
    </dgm:pt>
    <dgm:pt modelId="{4F9A046B-5A10-4BD4-A566-86354B173A62}" type="pres">
      <dgm:prSet presAssocID="{F338A291-A1A1-4164-948A-A474477BF0B1}" presName="desTx" presStyleLbl="revTx" presStyleIdx="5" presStyleCnt="6">
        <dgm:presLayoutVars/>
      </dgm:prSet>
      <dgm:spPr/>
    </dgm:pt>
  </dgm:ptLst>
  <dgm:cxnLst>
    <dgm:cxn modelId="{C04C3809-6A04-4C99-88A8-24084E74AEEC}" type="presOf" srcId="{99B31341-F05F-4F3A-A383-58E8DE5BE6BB}" destId="{E5B91840-135B-4CBD-925E-EEBB1DC8B590}" srcOrd="0" destOrd="0" presId="urn:microsoft.com/office/officeart/2018/2/layout/IconLabelDescriptionList"/>
    <dgm:cxn modelId="{53582416-1F57-4F73-9048-AB9DAAD74958}" type="presOf" srcId="{86431AD4-F486-4BBC-811A-B177156B9896}" destId="{4F9A046B-5A10-4BD4-A566-86354B173A62}" srcOrd="0" destOrd="0" presId="urn:microsoft.com/office/officeart/2018/2/layout/IconLabelDescriptionList"/>
    <dgm:cxn modelId="{B055E118-069B-4567-8666-1387013AABAC}" srcId="{449209BE-0198-443F-8648-4DDA5B05C3A1}" destId="{F338A291-A1A1-4164-948A-A474477BF0B1}" srcOrd="2" destOrd="0" parTransId="{CFFF4385-CDE0-4887-BC23-9C6071F9917D}" sibTransId="{F8A7A7B0-8905-4226-A36D-E69A0AD31899}"/>
    <dgm:cxn modelId="{7D191621-D755-40A1-8474-64154307964A}" type="presOf" srcId="{57EFF0A0-6164-41C8-810E-7942AF18E98A}" destId="{C418F8C6-D0E3-4AF0-B63D-EB7A028D2638}" srcOrd="0" destOrd="0" presId="urn:microsoft.com/office/officeart/2018/2/layout/IconLabelDescriptionList"/>
    <dgm:cxn modelId="{55DDCA24-6BF3-4854-8DA0-F7DE705FC96F}" type="presOf" srcId="{6515323E-D721-41F2-88EB-4888D5B44100}" destId="{D803FD28-7371-48D7-930F-991142D20FF0}" srcOrd="0" destOrd="0" presId="urn:microsoft.com/office/officeart/2018/2/layout/IconLabelDescriptionList"/>
    <dgm:cxn modelId="{689F4B34-F311-48DE-A18F-8CA31CF824C2}" srcId="{99B31341-F05F-4F3A-A383-58E8DE5BE6BB}" destId="{E3E78BA9-9A7D-4FA0-B7AA-F57889852612}" srcOrd="1" destOrd="0" parTransId="{53CD61D8-96EB-483F-ACD5-F622FA420505}" sibTransId="{2D501C08-6457-465F-8862-1974A6E6A5F8}"/>
    <dgm:cxn modelId="{4E330435-70A8-46DA-8C11-C1081B1A1ED1}" srcId="{449209BE-0198-443F-8648-4DDA5B05C3A1}" destId="{EC45D703-0B75-47A8-BEE3-5B7C18A7ADE1}" srcOrd="1" destOrd="0" parTransId="{EF1EC7FD-3584-4235-8796-A264ACF85540}" sibTransId="{921376CB-14CB-4593-A212-84E75EE6D5DC}"/>
    <dgm:cxn modelId="{A320153D-205C-4338-A553-705775FCDC92}" srcId="{449209BE-0198-443F-8648-4DDA5B05C3A1}" destId="{99B31341-F05F-4F3A-A383-58E8DE5BE6BB}" srcOrd="0" destOrd="0" parTransId="{F62EC9CF-D741-4C41-9145-47A373A850A5}" sibTransId="{203CF0A9-1F72-42A9-AFFE-4C3E589DA454}"/>
    <dgm:cxn modelId="{B0FB3C74-63AF-40D5-A5F8-D42AAD12C3D2}" type="presOf" srcId="{449209BE-0198-443F-8648-4DDA5B05C3A1}" destId="{2D35DC2E-C959-4101-B2DF-6C93D0DCB06F}" srcOrd="0" destOrd="0" presId="urn:microsoft.com/office/officeart/2018/2/layout/IconLabelDescriptionList"/>
    <dgm:cxn modelId="{548A7E76-31F5-4B21-BE98-F8E66332B18B}" srcId="{99B31341-F05F-4F3A-A383-58E8DE5BE6BB}" destId="{6515323E-D721-41F2-88EB-4888D5B44100}" srcOrd="0" destOrd="0" parTransId="{73B6ED4D-DC70-42DE-A9FA-620DD2BEECCE}" sibTransId="{0DD0C0F4-80E3-4CC5-B4DC-DEE8E85BCC69}"/>
    <dgm:cxn modelId="{9E6EE782-A1C2-463D-AE49-EEE7AF6A8352}" srcId="{EC45D703-0B75-47A8-BEE3-5B7C18A7ADE1}" destId="{57EFF0A0-6164-41C8-810E-7942AF18E98A}" srcOrd="0" destOrd="0" parTransId="{0027A84F-F73F-424D-B611-F8318F40E6D5}" sibTransId="{184C3A28-1856-4ABA-8029-B92F46FE8FDF}"/>
    <dgm:cxn modelId="{47E726AA-5154-45F3-8CD7-46FB6779B38C}" type="presOf" srcId="{EC45D703-0B75-47A8-BEE3-5B7C18A7ADE1}" destId="{64826213-1EFA-44A4-80C5-12AF598FE49C}" srcOrd="0" destOrd="0" presId="urn:microsoft.com/office/officeart/2018/2/layout/IconLabelDescriptionList"/>
    <dgm:cxn modelId="{1CA1A5C7-D7C7-4950-BDAF-3EB5AA96E97F}" type="presOf" srcId="{F338A291-A1A1-4164-948A-A474477BF0B1}" destId="{4B9BC474-F72A-425A-89B4-41E1C0E5B5C0}" srcOrd="0" destOrd="0" presId="urn:microsoft.com/office/officeart/2018/2/layout/IconLabelDescriptionList"/>
    <dgm:cxn modelId="{124F35CD-3E2A-42E9-8B68-8DEB477BF010}" type="presOf" srcId="{E3E78BA9-9A7D-4FA0-B7AA-F57889852612}" destId="{D803FD28-7371-48D7-930F-991142D20FF0}" srcOrd="0" destOrd="1" presId="urn:microsoft.com/office/officeart/2018/2/layout/IconLabelDescriptionList"/>
    <dgm:cxn modelId="{50008BD2-EAC4-4B14-B939-33A48D8F5CAA}" srcId="{F338A291-A1A1-4164-948A-A474477BF0B1}" destId="{86431AD4-F486-4BBC-811A-B177156B9896}" srcOrd="0" destOrd="0" parTransId="{0A7F3CCA-5C58-446B-BBDA-4B64724F7915}" sibTransId="{5148CCA7-FB8E-45AE-BEAA-FAB89B63F0ED}"/>
    <dgm:cxn modelId="{73622DE4-570C-4A07-883D-BD1FC49E9C68}" type="presParOf" srcId="{2D35DC2E-C959-4101-B2DF-6C93D0DCB06F}" destId="{FFC51E4E-D93B-4BFD-954C-AE9458EA5D3A}" srcOrd="0" destOrd="0" presId="urn:microsoft.com/office/officeart/2018/2/layout/IconLabelDescriptionList"/>
    <dgm:cxn modelId="{08EF6976-7F9F-4115-9ECF-8498CC8AF93F}" type="presParOf" srcId="{FFC51E4E-D93B-4BFD-954C-AE9458EA5D3A}" destId="{5064E2E2-F1F9-404F-AE44-BA45B0B90A35}" srcOrd="0" destOrd="0" presId="urn:microsoft.com/office/officeart/2018/2/layout/IconLabelDescriptionList"/>
    <dgm:cxn modelId="{53155034-F8EA-4D82-9A25-1CAB5E5C07DC}" type="presParOf" srcId="{FFC51E4E-D93B-4BFD-954C-AE9458EA5D3A}" destId="{9103F337-BD19-4728-888C-632AE6634824}" srcOrd="1" destOrd="0" presId="urn:microsoft.com/office/officeart/2018/2/layout/IconLabelDescriptionList"/>
    <dgm:cxn modelId="{D28C1C1B-2291-4370-A966-E01827DD2BAC}" type="presParOf" srcId="{FFC51E4E-D93B-4BFD-954C-AE9458EA5D3A}" destId="{E5B91840-135B-4CBD-925E-EEBB1DC8B590}" srcOrd="2" destOrd="0" presId="urn:microsoft.com/office/officeart/2018/2/layout/IconLabelDescriptionList"/>
    <dgm:cxn modelId="{F7922C24-E44A-4D0F-916C-1B4E063D1DD1}" type="presParOf" srcId="{FFC51E4E-D93B-4BFD-954C-AE9458EA5D3A}" destId="{76C21990-1363-4DE5-93BC-E42574F46E97}" srcOrd="3" destOrd="0" presId="urn:microsoft.com/office/officeart/2018/2/layout/IconLabelDescriptionList"/>
    <dgm:cxn modelId="{FBB5E392-4A38-48CF-B99C-384CAB96B61A}" type="presParOf" srcId="{FFC51E4E-D93B-4BFD-954C-AE9458EA5D3A}" destId="{D803FD28-7371-48D7-930F-991142D20FF0}" srcOrd="4" destOrd="0" presId="urn:microsoft.com/office/officeart/2018/2/layout/IconLabelDescriptionList"/>
    <dgm:cxn modelId="{57481A22-0700-4B04-806E-BE6A1ECC8D74}" type="presParOf" srcId="{2D35DC2E-C959-4101-B2DF-6C93D0DCB06F}" destId="{3AFB6B63-7278-4091-93D1-2F8B09345EAC}" srcOrd="1" destOrd="0" presId="urn:microsoft.com/office/officeart/2018/2/layout/IconLabelDescriptionList"/>
    <dgm:cxn modelId="{4F213E1F-99E7-458B-8FEC-5390F0575000}" type="presParOf" srcId="{2D35DC2E-C959-4101-B2DF-6C93D0DCB06F}" destId="{09847525-58BC-4A54-8074-15F266AB1C7F}" srcOrd="2" destOrd="0" presId="urn:microsoft.com/office/officeart/2018/2/layout/IconLabelDescriptionList"/>
    <dgm:cxn modelId="{FB8B0024-465E-4CDC-AEA4-57965042683C}" type="presParOf" srcId="{09847525-58BC-4A54-8074-15F266AB1C7F}" destId="{9A746432-A381-4BA7-BDD2-3A23B3F063C1}" srcOrd="0" destOrd="0" presId="urn:microsoft.com/office/officeart/2018/2/layout/IconLabelDescriptionList"/>
    <dgm:cxn modelId="{9C2DBA7A-BFED-44BE-8BE4-2F565AED5E20}" type="presParOf" srcId="{09847525-58BC-4A54-8074-15F266AB1C7F}" destId="{98888248-9CDD-4E6A-AF5C-DF8283804531}" srcOrd="1" destOrd="0" presId="urn:microsoft.com/office/officeart/2018/2/layout/IconLabelDescriptionList"/>
    <dgm:cxn modelId="{12464FB3-99DD-4D65-9808-FD3748433098}" type="presParOf" srcId="{09847525-58BC-4A54-8074-15F266AB1C7F}" destId="{64826213-1EFA-44A4-80C5-12AF598FE49C}" srcOrd="2" destOrd="0" presId="urn:microsoft.com/office/officeart/2018/2/layout/IconLabelDescriptionList"/>
    <dgm:cxn modelId="{41A86893-A258-4AC6-B00E-66844A5A5E86}" type="presParOf" srcId="{09847525-58BC-4A54-8074-15F266AB1C7F}" destId="{DE719E06-29B7-43F4-9087-408087AB8D88}" srcOrd="3" destOrd="0" presId="urn:microsoft.com/office/officeart/2018/2/layout/IconLabelDescriptionList"/>
    <dgm:cxn modelId="{3394BE78-EA73-45C8-9090-3730D56A5210}" type="presParOf" srcId="{09847525-58BC-4A54-8074-15F266AB1C7F}" destId="{C418F8C6-D0E3-4AF0-B63D-EB7A028D2638}" srcOrd="4" destOrd="0" presId="urn:microsoft.com/office/officeart/2018/2/layout/IconLabelDescriptionList"/>
    <dgm:cxn modelId="{2B61A547-3487-4EFC-9A6D-D9CD3448D3E6}" type="presParOf" srcId="{2D35DC2E-C959-4101-B2DF-6C93D0DCB06F}" destId="{53B093FD-57AC-4898-B0A6-6C8B15F683FB}" srcOrd="3" destOrd="0" presId="urn:microsoft.com/office/officeart/2018/2/layout/IconLabelDescriptionList"/>
    <dgm:cxn modelId="{678B05E7-5612-4D8D-B7CC-ACB0086E1CE2}" type="presParOf" srcId="{2D35DC2E-C959-4101-B2DF-6C93D0DCB06F}" destId="{A6B6AB1E-B67E-40F0-BB5D-473BC935EC29}" srcOrd="4" destOrd="0" presId="urn:microsoft.com/office/officeart/2018/2/layout/IconLabelDescriptionList"/>
    <dgm:cxn modelId="{808871D2-2D8E-445C-BBF1-6CFEC64AB2BD}" type="presParOf" srcId="{A6B6AB1E-B67E-40F0-BB5D-473BC935EC29}" destId="{C794184C-4F4D-440E-ADDF-0538835B1967}" srcOrd="0" destOrd="0" presId="urn:microsoft.com/office/officeart/2018/2/layout/IconLabelDescriptionList"/>
    <dgm:cxn modelId="{1029686E-6C6E-469A-9B2E-503494C28722}" type="presParOf" srcId="{A6B6AB1E-B67E-40F0-BB5D-473BC935EC29}" destId="{2860FACD-A9F3-49F6-8624-5CDBC16AC2BF}" srcOrd="1" destOrd="0" presId="urn:microsoft.com/office/officeart/2018/2/layout/IconLabelDescriptionList"/>
    <dgm:cxn modelId="{F3A76DA8-DAD9-4267-B027-4D322F0D4791}" type="presParOf" srcId="{A6B6AB1E-B67E-40F0-BB5D-473BC935EC29}" destId="{4B9BC474-F72A-425A-89B4-41E1C0E5B5C0}" srcOrd="2" destOrd="0" presId="urn:microsoft.com/office/officeart/2018/2/layout/IconLabelDescriptionList"/>
    <dgm:cxn modelId="{2EDBD6CF-6631-4E84-83C5-EF0880F5DBB0}" type="presParOf" srcId="{A6B6AB1E-B67E-40F0-BB5D-473BC935EC29}" destId="{A5566011-210B-4942-A5E6-895483DB0AF1}" srcOrd="3" destOrd="0" presId="urn:microsoft.com/office/officeart/2018/2/layout/IconLabelDescriptionList"/>
    <dgm:cxn modelId="{2125ACF7-7FFC-4BED-A90D-002A4CC8F013}" type="presParOf" srcId="{A6B6AB1E-B67E-40F0-BB5D-473BC935EC29}" destId="{4F9A046B-5A10-4BD4-A566-86354B173A62}"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33B2830-1729-49B6-960C-AFE5645AFAD7}"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3E9A6594-9D3F-4DDF-8859-A872B94DA204}">
      <dgm:prSet/>
      <dgm:spPr/>
      <dgm:t>
        <a:bodyPr/>
        <a:lstStyle/>
        <a:p>
          <a:r>
            <a:rPr lang="en-IN" b="0" i="0"/>
            <a:t>Highly central nodes play a key role of a network, serving as hubs for different network dynamics. </a:t>
          </a:r>
          <a:endParaRPr lang="en-US"/>
        </a:p>
      </dgm:t>
    </dgm:pt>
    <dgm:pt modelId="{47FC5AEA-4403-451F-A056-B02B1F1AEEEB}" type="parTrans" cxnId="{870F8064-0090-4F66-BDA4-B24D0E26F5C6}">
      <dgm:prSet/>
      <dgm:spPr/>
      <dgm:t>
        <a:bodyPr/>
        <a:lstStyle/>
        <a:p>
          <a:endParaRPr lang="en-US"/>
        </a:p>
      </dgm:t>
    </dgm:pt>
    <dgm:pt modelId="{68D42949-F489-4046-AEFE-E4905DB00EC7}" type="sibTrans" cxnId="{870F8064-0090-4F66-BDA4-B24D0E26F5C6}">
      <dgm:prSet/>
      <dgm:spPr/>
      <dgm:t>
        <a:bodyPr/>
        <a:lstStyle/>
        <a:p>
          <a:endParaRPr lang="en-US"/>
        </a:p>
      </dgm:t>
    </dgm:pt>
    <dgm:pt modelId="{7F35B4B4-AAFC-4546-B652-1BCB121BAD00}">
      <dgm:prSet/>
      <dgm:spPr/>
      <dgm:t>
        <a:bodyPr/>
        <a:lstStyle/>
        <a:p>
          <a:r>
            <a:rPr lang="en-IN" b="0" i="0"/>
            <a:t>However, the definition and importance of centrality might differ from case to case, and may refer to different centrality measures:</a:t>
          </a:r>
          <a:endParaRPr lang="en-US"/>
        </a:p>
      </dgm:t>
    </dgm:pt>
    <dgm:pt modelId="{9B0571C8-3F51-4BCA-8EA1-7E402871F64C}" type="parTrans" cxnId="{922B1012-E208-47C7-86AB-72610C8463B4}">
      <dgm:prSet/>
      <dgm:spPr/>
      <dgm:t>
        <a:bodyPr/>
        <a:lstStyle/>
        <a:p>
          <a:endParaRPr lang="en-US"/>
        </a:p>
      </dgm:t>
    </dgm:pt>
    <dgm:pt modelId="{351836E2-0189-41F8-AC1C-C7E79B02A97E}" type="sibTrans" cxnId="{922B1012-E208-47C7-86AB-72610C8463B4}">
      <dgm:prSet/>
      <dgm:spPr/>
      <dgm:t>
        <a:bodyPr/>
        <a:lstStyle/>
        <a:p>
          <a:endParaRPr lang="en-US"/>
        </a:p>
      </dgm:t>
    </dgm:pt>
    <dgm:pt modelId="{2F35D497-DA6C-42A8-B315-52B0002A41EE}">
      <dgm:prSet/>
      <dgm:spPr/>
      <dgm:t>
        <a:bodyPr/>
        <a:lstStyle/>
        <a:p>
          <a:r>
            <a:rPr lang="en-IN" b="1" i="0"/>
            <a:t>Degree</a:t>
          </a:r>
          <a:r>
            <a:rPr lang="en-IN" b="0" i="0"/>
            <a:t> — the amount of neighbors of the node</a:t>
          </a:r>
          <a:endParaRPr lang="en-US"/>
        </a:p>
      </dgm:t>
    </dgm:pt>
    <dgm:pt modelId="{7E01533B-8BB4-442D-A190-1FA57A0A29B4}" type="parTrans" cxnId="{3F45F811-3129-4718-88B8-857C4189D979}">
      <dgm:prSet/>
      <dgm:spPr/>
      <dgm:t>
        <a:bodyPr/>
        <a:lstStyle/>
        <a:p>
          <a:endParaRPr lang="en-US"/>
        </a:p>
      </dgm:t>
    </dgm:pt>
    <dgm:pt modelId="{3A6858FD-6327-425A-9687-FB17FA3344DE}" type="sibTrans" cxnId="{3F45F811-3129-4718-88B8-857C4189D979}">
      <dgm:prSet/>
      <dgm:spPr/>
      <dgm:t>
        <a:bodyPr/>
        <a:lstStyle/>
        <a:p>
          <a:endParaRPr lang="en-US"/>
        </a:p>
      </dgm:t>
    </dgm:pt>
    <dgm:pt modelId="{DC77B719-9254-4AD6-856B-9D1AAE993AA4}">
      <dgm:prSet/>
      <dgm:spPr/>
      <dgm:t>
        <a:bodyPr/>
        <a:lstStyle/>
        <a:p>
          <a:r>
            <a:rPr lang="en-IN" b="1" i="0"/>
            <a:t>EigenVector / PageRank </a:t>
          </a:r>
          <a:r>
            <a:rPr lang="en-IN" b="0" i="0"/>
            <a:t>— iterative circles of neighbors</a:t>
          </a:r>
          <a:endParaRPr lang="en-US"/>
        </a:p>
      </dgm:t>
    </dgm:pt>
    <dgm:pt modelId="{14B429BC-16A0-478E-A6E3-066DE2BB24C8}" type="parTrans" cxnId="{60FD4AB3-7722-4910-A145-D20413865A7E}">
      <dgm:prSet/>
      <dgm:spPr/>
      <dgm:t>
        <a:bodyPr/>
        <a:lstStyle/>
        <a:p>
          <a:endParaRPr lang="en-US"/>
        </a:p>
      </dgm:t>
    </dgm:pt>
    <dgm:pt modelId="{8F219698-7FC2-41D7-85E1-2EB0F81EA792}" type="sibTrans" cxnId="{60FD4AB3-7722-4910-A145-D20413865A7E}">
      <dgm:prSet/>
      <dgm:spPr/>
      <dgm:t>
        <a:bodyPr/>
        <a:lstStyle/>
        <a:p>
          <a:endParaRPr lang="en-US"/>
        </a:p>
      </dgm:t>
    </dgm:pt>
    <dgm:pt modelId="{A97EE420-A58A-4EB8-92D7-F1831155D9C3}">
      <dgm:prSet/>
      <dgm:spPr/>
      <dgm:t>
        <a:bodyPr/>
        <a:lstStyle/>
        <a:p>
          <a:r>
            <a:rPr lang="en-IN" b="1" i="0"/>
            <a:t>Closeness</a:t>
          </a:r>
          <a:r>
            <a:rPr lang="en-IN" b="0" i="0"/>
            <a:t> — the level of closeness to all of the nodes</a:t>
          </a:r>
          <a:endParaRPr lang="en-US"/>
        </a:p>
      </dgm:t>
    </dgm:pt>
    <dgm:pt modelId="{A7D57A69-8EC6-42F4-8F58-4D5093F6B73A}" type="parTrans" cxnId="{D034C7B6-3CF1-4CBB-B485-9BAFF6BFC501}">
      <dgm:prSet/>
      <dgm:spPr/>
      <dgm:t>
        <a:bodyPr/>
        <a:lstStyle/>
        <a:p>
          <a:endParaRPr lang="en-US"/>
        </a:p>
      </dgm:t>
    </dgm:pt>
    <dgm:pt modelId="{EA611C23-9818-4D2F-BD2C-3BBD9201AB78}" type="sibTrans" cxnId="{D034C7B6-3CF1-4CBB-B485-9BAFF6BFC501}">
      <dgm:prSet/>
      <dgm:spPr/>
      <dgm:t>
        <a:bodyPr/>
        <a:lstStyle/>
        <a:p>
          <a:endParaRPr lang="en-US"/>
        </a:p>
      </dgm:t>
    </dgm:pt>
    <dgm:pt modelId="{1DD14B86-E63C-4B82-AB3D-008F61648C1D}">
      <dgm:prSet/>
      <dgm:spPr/>
      <dgm:t>
        <a:bodyPr/>
        <a:lstStyle/>
        <a:p>
          <a:r>
            <a:rPr lang="en-IN" b="1" i="0"/>
            <a:t>Betweenness</a:t>
          </a:r>
          <a:r>
            <a:rPr lang="en-IN" b="0" i="0"/>
            <a:t> — the amount of short path going through the node</a:t>
          </a:r>
          <a:endParaRPr lang="en-US"/>
        </a:p>
      </dgm:t>
    </dgm:pt>
    <dgm:pt modelId="{CDAD1E5F-7021-451A-B2E7-D5CF477F9AD8}" type="parTrans" cxnId="{B8B687A0-A321-432E-B58D-2C6D5A229F0C}">
      <dgm:prSet/>
      <dgm:spPr/>
      <dgm:t>
        <a:bodyPr/>
        <a:lstStyle/>
        <a:p>
          <a:endParaRPr lang="en-US"/>
        </a:p>
      </dgm:t>
    </dgm:pt>
    <dgm:pt modelId="{69AE46AE-2907-40D2-838E-1EA8FDA7C486}" type="sibTrans" cxnId="{B8B687A0-A321-432E-B58D-2C6D5A229F0C}">
      <dgm:prSet/>
      <dgm:spPr/>
      <dgm:t>
        <a:bodyPr/>
        <a:lstStyle/>
        <a:p>
          <a:endParaRPr lang="en-US"/>
        </a:p>
      </dgm:t>
    </dgm:pt>
    <dgm:pt modelId="{27EB473F-FB6E-604E-993B-7C46F061E21D}" type="pres">
      <dgm:prSet presAssocID="{C33B2830-1729-49B6-960C-AFE5645AFAD7}" presName="Name0" presStyleCnt="0">
        <dgm:presLayoutVars>
          <dgm:dir/>
          <dgm:animLvl val="lvl"/>
          <dgm:resizeHandles val="exact"/>
        </dgm:presLayoutVars>
      </dgm:prSet>
      <dgm:spPr/>
    </dgm:pt>
    <dgm:pt modelId="{5651CBCF-F6B0-AF42-A0C5-E7EF1E86E554}" type="pres">
      <dgm:prSet presAssocID="{7F35B4B4-AAFC-4546-B652-1BCB121BAD00}" presName="boxAndChildren" presStyleCnt="0"/>
      <dgm:spPr/>
    </dgm:pt>
    <dgm:pt modelId="{EABCE638-95C2-C84F-BC1F-6BD7C9A248A5}" type="pres">
      <dgm:prSet presAssocID="{7F35B4B4-AAFC-4546-B652-1BCB121BAD00}" presName="parentTextBox" presStyleLbl="node1" presStyleIdx="0" presStyleCnt="2"/>
      <dgm:spPr/>
    </dgm:pt>
    <dgm:pt modelId="{8E6EF982-54A1-C14B-9D44-DB8479E382F7}" type="pres">
      <dgm:prSet presAssocID="{7F35B4B4-AAFC-4546-B652-1BCB121BAD00}" presName="entireBox" presStyleLbl="node1" presStyleIdx="0" presStyleCnt="2"/>
      <dgm:spPr/>
    </dgm:pt>
    <dgm:pt modelId="{5F00DF3E-784C-6E4C-8987-FF02C69DC2F1}" type="pres">
      <dgm:prSet presAssocID="{7F35B4B4-AAFC-4546-B652-1BCB121BAD00}" presName="descendantBox" presStyleCnt="0"/>
      <dgm:spPr/>
    </dgm:pt>
    <dgm:pt modelId="{9A5C668E-65BF-0745-875D-F9DB748814F7}" type="pres">
      <dgm:prSet presAssocID="{2F35D497-DA6C-42A8-B315-52B0002A41EE}" presName="childTextBox" presStyleLbl="fgAccFollowNode1" presStyleIdx="0" presStyleCnt="4">
        <dgm:presLayoutVars>
          <dgm:bulletEnabled val="1"/>
        </dgm:presLayoutVars>
      </dgm:prSet>
      <dgm:spPr/>
    </dgm:pt>
    <dgm:pt modelId="{3AF47B61-4F1D-1C4B-835D-437E67FC5E36}" type="pres">
      <dgm:prSet presAssocID="{DC77B719-9254-4AD6-856B-9D1AAE993AA4}" presName="childTextBox" presStyleLbl="fgAccFollowNode1" presStyleIdx="1" presStyleCnt="4">
        <dgm:presLayoutVars>
          <dgm:bulletEnabled val="1"/>
        </dgm:presLayoutVars>
      </dgm:prSet>
      <dgm:spPr/>
    </dgm:pt>
    <dgm:pt modelId="{9233D085-0CF6-734C-A5C7-B8055CFD0DC4}" type="pres">
      <dgm:prSet presAssocID="{A97EE420-A58A-4EB8-92D7-F1831155D9C3}" presName="childTextBox" presStyleLbl="fgAccFollowNode1" presStyleIdx="2" presStyleCnt="4">
        <dgm:presLayoutVars>
          <dgm:bulletEnabled val="1"/>
        </dgm:presLayoutVars>
      </dgm:prSet>
      <dgm:spPr/>
    </dgm:pt>
    <dgm:pt modelId="{95B359C8-7B5F-2544-8F05-F23AB903BAFC}" type="pres">
      <dgm:prSet presAssocID="{1DD14B86-E63C-4B82-AB3D-008F61648C1D}" presName="childTextBox" presStyleLbl="fgAccFollowNode1" presStyleIdx="3" presStyleCnt="4">
        <dgm:presLayoutVars>
          <dgm:bulletEnabled val="1"/>
        </dgm:presLayoutVars>
      </dgm:prSet>
      <dgm:spPr/>
    </dgm:pt>
    <dgm:pt modelId="{29D9AF35-C187-D642-BD26-0590FC83852F}" type="pres">
      <dgm:prSet presAssocID="{68D42949-F489-4046-AEFE-E4905DB00EC7}" presName="sp" presStyleCnt="0"/>
      <dgm:spPr/>
    </dgm:pt>
    <dgm:pt modelId="{58656EEE-7CC1-CC43-BC81-478DD670900F}" type="pres">
      <dgm:prSet presAssocID="{3E9A6594-9D3F-4DDF-8859-A872B94DA204}" presName="arrowAndChildren" presStyleCnt="0"/>
      <dgm:spPr/>
    </dgm:pt>
    <dgm:pt modelId="{1E11F3A0-31D0-204F-B127-AB77FF5BC640}" type="pres">
      <dgm:prSet presAssocID="{3E9A6594-9D3F-4DDF-8859-A872B94DA204}" presName="parentTextArrow" presStyleLbl="node1" presStyleIdx="1" presStyleCnt="2"/>
      <dgm:spPr/>
    </dgm:pt>
  </dgm:ptLst>
  <dgm:cxnLst>
    <dgm:cxn modelId="{7C2D3307-29E3-D347-B05A-631C58D4EA78}" type="presOf" srcId="{2F35D497-DA6C-42A8-B315-52B0002A41EE}" destId="{9A5C668E-65BF-0745-875D-F9DB748814F7}" srcOrd="0" destOrd="0" presId="urn:microsoft.com/office/officeart/2005/8/layout/process4"/>
    <dgm:cxn modelId="{E2A6240C-B43D-6E49-BA58-4C4ADC01A4A8}" type="presOf" srcId="{7F35B4B4-AAFC-4546-B652-1BCB121BAD00}" destId="{8E6EF982-54A1-C14B-9D44-DB8479E382F7}" srcOrd="1" destOrd="0" presId="urn:microsoft.com/office/officeart/2005/8/layout/process4"/>
    <dgm:cxn modelId="{3F45F811-3129-4718-88B8-857C4189D979}" srcId="{7F35B4B4-AAFC-4546-B652-1BCB121BAD00}" destId="{2F35D497-DA6C-42A8-B315-52B0002A41EE}" srcOrd="0" destOrd="0" parTransId="{7E01533B-8BB4-442D-A190-1FA57A0A29B4}" sibTransId="{3A6858FD-6327-425A-9687-FB17FA3344DE}"/>
    <dgm:cxn modelId="{922B1012-E208-47C7-86AB-72610C8463B4}" srcId="{C33B2830-1729-49B6-960C-AFE5645AFAD7}" destId="{7F35B4B4-AAFC-4546-B652-1BCB121BAD00}" srcOrd="1" destOrd="0" parTransId="{9B0571C8-3F51-4BCA-8EA1-7E402871F64C}" sibTransId="{351836E2-0189-41F8-AC1C-C7E79B02A97E}"/>
    <dgm:cxn modelId="{31DEBA35-E6C0-0749-A8A4-D8E3659A30BE}" type="presOf" srcId="{DC77B719-9254-4AD6-856B-9D1AAE993AA4}" destId="{3AF47B61-4F1D-1C4B-835D-437E67FC5E36}" srcOrd="0" destOrd="0" presId="urn:microsoft.com/office/officeart/2005/8/layout/process4"/>
    <dgm:cxn modelId="{3F0FBD36-A986-5043-8901-92C73E961DFA}" type="presOf" srcId="{3E9A6594-9D3F-4DDF-8859-A872B94DA204}" destId="{1E11F3A0-31D0-204F-B127-AB77FF5BC640}" srcOrd="0" destOrd="0" presId="urn:microsoft.com/office/officeart/2005/8/layout/process4"/>
    <dgm:cxn modelId="{3CD6F447-51DD-DC49-846D-24C32307C8A2}" type="presOf" srcId="{A97EE420-A58A-4EB8-92D7-F1831155D9C3}" destId="{9233D085-0CF6-734C-A5C7-B8055CFD0DC4}" srcOrd="0" destOrd="0" presId="urn:microsoft.com/office/officeart/2005/8/layout/process4"/>
    <dgm:cxn modelId="{870F8064-0090-4F66-BDA4-B24D0E26F5C6}" srcId="{C33B2830-1729-49B6-960C-AFE5645AFAD7}" destId="{3E9A6594-9D3F-4DDF-8859-A872B94DA204}" srcOrd="0" destOrd="0" parTransId="{47FC5AEA-4403-451F-A056-B02B1F1AEEEB}" sibTransId="{68D42949-F489-4046-AEFE-E4905DB00EC7}"/>
    <dgm:cxn modelId="{42FB8A9A-1020-8241-8C21-02ED2D9AAC2E}" type="presOf" srcId="{C33B2830-1729-49B6-960C-AFE5645AFAD7}" destId="{27EB473F-FB6E-604E-993B-7C46F061E21D}" srcOrd="0" destOrd="0" presId="urn:microsoft.com/office/officeart/2005/8/layout/process4"/>
    <dgm:cxn modelId="{B8B687A0-A321-432E-B58D-2C6D5A229F0C}" srcId="{7F35B4B4-AAFC-4546-B652-1BCB121BAD00}" destId="{1DD14B86-E63C-4B82-AB3D-008F61648C1D}" srcOrd="3" destOrd="0" parTransId="{CDAD1E5F-7021-451A-B2E7-D5CF477F9AD8}" sibTransId="{69AE46AE-2907-40D2-838E-1EA8FDA7C486}"/>
    <dgm:cxn modelId="{7A85C7B0-987B-8548-8761-00451FAC299A}" type="presOf" srcId="{7F35B4B4-AAFC-4546-B652-1BCB121BAD00}" destId="{EABCE638-95C2-C84F-BC1F-6BD7C9A248A5}" srcOrd="0" destOrd="0" presId="urn:microsoft.com/office/officeart/2005/8/layout/process4"/>
    <dgm:cxn modelId="{60FD4AB3-7722-4910-A145-D20413865A7E}" srcId="{7F35B4B4-AAFC-4546-B652-1BCB121BAD00}" destId="{DC77B719-9254-4AD6-856B-9D1AAE993AA4}" srcOrd="1" destOrd="0" parTransId="{14B429BC-16A0-478E-A6E3-066DE2BB24C8}" sibTransId="{8F219698-7FC2-41D7-85E1-2EB0F81EA792}"/>
    <dgm:cxn modelId="{D034C7B6-3CF1-4CBB-B485-9BAFF6BFC501}" srcId="{7F35B4B4-AAFC-4546-B652-1BCB121BAD00}" destId="{A97EE420-A58A-4EB8-92D7-F1831155D9C3}" srcOrd="2" destOrd="0" parTransId="{A7D57A69-8EC6-42F4-8F58-4D5093F6B73A}" sibTransId="{EA611C23-9818-4D2F-BD2C-3BBD9201AB78}"/>
    <dgm:cxn modelId="{80B5CCDF-73EA-8F4D-9C80-E22156EC2F36}" type="presOf" srcId="{1DD14B86-E63C-4B82-AB3D-008F61648C1D}" destId="{95B359C8-7B5F-2544-8F05-F23AB903BAFC}" srcOrd="0" destOrd="0" presId="urn:microsoft.com/office/officeart/2005/8/layout/process4"/>
    <dgm:cxn modelId="{A83C7DC5-B485-F146-AA26-DF4A0FCB7291}" type="presParOf" srcId="{27EB473F-FB6E-604E-993B-7C46F061E21D}" destId="{5651CBCF-F6B0-AF42-A0C5-E7EF1E86E554}" srcOrd="0" destOrd="0" presId="urn:microsoft.com/office/officeart/2005/8/layout/process4"/>
    <dgm:cxn modelId="{9FFB7B41-D1B1-234E-ACBB-63CB87836190}" type="presParOf" srcId="{5651CBCF-F6B0-AF42-A0C5-E7EF1E86E554}" destId="{EABCE638-95C2-C84F-BC1F-6BD7C9A248A5}" srcOrd="0" destOrd="0" presId="urn:microsoft.com/office/officeart/2005/8/layout/process4"/>
    <dgm:cxn modelId="{EB7CB939-1586-8046-A87B-1579BC9B4C88}" type="presParOf" srcId="{5651CBCF-F6B0-AF42-A0C5-E7EF1E86E554}" destId="{8E6EF982-54A1-C14B-9D44-DB8479E382F7}" srcOrd="1" destOrd="0" presId="urn:microsoft.com/office/officeart/2005/8/layout/process4"/>
    <dgm:cxn modelId="{ABC63D77-6A48-1F4C-8FAF-C73FB9C9A119}" type="presParOf" srcId="{5651CBCF-F6B0-AF42-A0C5-E7EF1E86E554}" destId="{5F00DF3E-784C-6E4C-8987-FF02C69DC2F1}" srcOrd="2" destOrd="0" presId="urn:microsoft.com/office/officeart/2005/8/layout/process4"/>
    <dgm:cxn modelId="{F90F803A-0E8E-8C4F-8695-1241AF5FD208}" type="presParOf" srcId="{5F00DF3E-784C-6E4C-8987-FF02C69DC2F1}" destId="{9A5C668E-65BF-0745-875D-F9DB748814F7}" srcOrd="0" destOrd="0" presId="urn:microsoft.com/office/officeart/2005/8/layout/process4"/>
    <dgm:cxn modelId="{8E2A032D-6EFF-1446-886A-BB8835B4C463}" type="presParOf" srcId="{5F00DF3E-784C-6E4C-8987-FF02C69DC2F1}" destId="{3AF47B61-4F1D-1C4B-835D-437E67FC5E36}" srcOrd="1" destOrd="0" presId="urn:microsoft.com/office/officeart/2005/8/layout/process4"/>
    <dgm:cxn modelId="{13034503-8964-2345-873D-372F206A8C4F}" type="presParOf" srcId="{5F00DF3E-784C-6E4C-8987-FF02C69DC2F1}" destId="{9233D085-0CF6-734C-A5C7-B8055CFD0DC4}" srcOrd="2" destOrd="0" presId="urn:microsoft.com/office/officeart/2005/8/layout/process4"/>
    <dgm:cxn modelId="{4CC6EB18-9389-354C-B152-E34DC4FC462C}" type="presParOf" srcId="{5F00DF3E-784C-6E4C-8987-FF02C69DC2F1}" destId="{95B359C8-7B5F-2544-8F05-F23AB903BAFC}" srcOrd="3" destOrd="0" presId="urn:microsoft.com/office/officeart/2005/8/layout/process4"/>
    <dgm:cxn modelId="{3283177C-8CCE-4449-B60A-9FFDFA56D332}" type="presParOf" srcId="{27EB473F-FB6E-604E-993B-7C46F061E21D}" destId="{29D9AF35-C187-D642-BD26-0590FC83852F}" srcOrd="1" destOrd="0" presId="urn:microsoft.com/office/officeart/2005/8/layout/process4"/>
    <dgm:cxn modelId="{49877545-4253-7641-A32E-20AD1A3069AF}" type="presParOf" srcId="{27EB473F-FB6E-604E-993B-7C46F061E21D}" destId="{58656EEE-7CC1-CC43-BC81-478DD670900F}" srcOrd="2" destOrd="0" presId="urn:microsoft.com/office/officeart/2005/8/layout/process4"/>
    <dgm:cxn modelId="{672BC826-8742-A247-891E-09CF4E3BB50C}" type="presParOf" srcId="{58656EEE-7CC1-CC43-BC81-478DD670900F}" destId="{1E11F3A0-31D0-204F-B127-AB77FF5BC64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854530-FFE1-4D2E-B0FC-1FEA488CF833}"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AD5FC228-D18D-4E51-906B-5473BBD272B6}">
      <dgm:prSet custT="1"/>
      <dgm:spPr/>
      <dgm:t>
        <a:bodyPr/>
        <a:lstStyle/>
        <a:p>
          <a:r>
            <a:rPr lang="en-IN" sz="2000" b="1"/>
            <a:t>Feedforward Neural Networks (FNN)</a:t>
          </a:r>
          <a:r>
            <a:rPr lang="en-IN" sz="2000"/>
            <a:t>: </a:t>
          </a:r>
          <a:endParaRPr lang="en-US" sz="2000"/>
        </a:p>
      </dgm:t>
    </dgm:pt>
    <dgm:pt modelId="{8D828ABE-466F-4420-96BB-C28AB11A9A7E}" type="parTrans" cxnId="{46C1E937-8FAA-4B55-AB5B-161D65275884}">
      <dgm:prSet/>
      <dgm:spPr/>
      <dgm:t>
        <a:bodyPr/>
        <a:lstStyle/>
        <a:p>
          <a:endParaRPr lang="en-US" sz="2000"/>
        </a:p>
      </dgm:t>
    </dgm:pt>
    <dgm:pt modelId="{EC24A1BD-4171-4B7E-9D44-04170641BBAC}" type="sibTrans" cxnId="{46C1E937-8FAA-4B55-AB5B-161D65275884}">
      <dgm:prSet/>
      <dgm:spPr/>
      <dgm:t>
        <a:bodyPr/>
        <a:lstStyle/>
        <a:p>
          <a:endParaRPr lang="en-US" sz="2000"/>
        </a:p>
      </dgm:t>
    </dgm:pt>
    <dgm:pt modelId="{0BAAD031-97DD-4436-97D1-FCF7D758DAC0}">
      <dgm:prSet custT="1"/>
      <dgm:spPr/>
      <dgm:t>
        <a:bodyPr/>
        <a:lstStyle/>
        <a:p>
          <a:r>
            <a:rPr lang="en-IN" sz="1400"/>
            <a:t>The simplest type of ANN where the information moves in only one direction, from input to output.</a:t>
          </a:r>
          <a:endParaRPr lang="en-US" sz="1400"/>
        </a:p>
      </dgm:t>
    </dgm:pt>
    <dgm:pt modelId="{7B0C2EF4-CB46-4297-9402-A52268D77516}" type="parTrans" cxnId="{68544C71-0774-463D-AB93-C0D93686176C}">
      <dgm:prSet/>
      <dgm:spPr/>
      <dgm:t>
        <a:bodyPr/>
        <a:lstStyle/>
        <a:p>
          <a:endParaRPr lang="en-US" sz="2000"/>
        </a:p>
      </dgm:t>
    </dgm:pt>
    <dgm:pt modelId="{EE64A22F-1A00-4276-B2F8-B43566E477F3}" type="sibTrans" cxnId="{68544C71-0774-463D-AB93-C0D93686176C}">
      <dgm:prSet/>
      <dgm:spPr/>
      <dgm:t>
        <a:bodyPr/>
        <a:lstStyle/>
        <a:p>
          <a:endParaRPr lang="en-US" sz="2000"/>
        </a:p>
      </dgm:t>
    </dgm:pt>
    <dgm:pt modelId="{C95D88E3-9F5E-4D90-90E3-75A870EB87C2}">
      <dgm:prSet custT="1"/>
      <dgm:spPr/>
      <dgm:t>
        <a:bodyPr/>
        <a:lstStyle/>
        <a:p>
          <a:r>
            <a:rPr lang="en-IN" sz="2000" b="1" dirty="0"/>
            <a:t>Convolutional Neural Networks (CNNs)</a:t>
          </a:r>
          <a:r>
            <a:rPr lang="en-IN" sz="2000" dirty="0"/>
            <a:t>: </a:t>
          </a:r>
          <a:endParaRPr lang="en-US" sz="2000" dirty="0"/>
        </a:p>
      </dgm:t>
    </dgm:pt>
    <dgm:pt modelId="{0A3EECE5-A546-45FF-93B9-A528DF07F65C}" type="parTrans" cxnId="{89CF633D-3513-4FEF-A178-288508FBEA70}">
      <dgm:prSet/>
      <dgm:spPr/>
      <dgm:t>
        <a:bodyPr/>
        <a:lstStyle/>
        <a:p>
          <a:endParaRPr lang="en-US" sz="2000"/>
        </a:p>
      </dgm:t>
    </dgm:pt>
    <dgm:pt modelId="{B779F772-FCCF-4531-A0E8-D6E600097477}" type="sibTrans" cxnId="{89CF633D-3513-4FEF-A178-288508FBEA70}">
      <dgm:prSet/>
      <dgm:spPr/>
      <dgm:t>
        <a:bodyPr/>
        <a:lstStyle/>
        <a:p>
          <a:endParaRPr lang="en-US" sz="2000"/>
        </a:p>
      </dgm:t>
    </dgm:pt>
    <dgm:pt modelId="{9276B38B-C0DD-48B3-A21C-E08B1D60E684}">
      <dgm:prSet custT="1"/>
      <dgm:spPr/>
      <dgm:t>
        <a:bodyPr/>
        <a:lstStyle/>
        <a:p>
          <a:r>
            <a:rPr lang="en-IN" sz="1400"/>
            <a:t>Primarily used for image recognition tasks, CNNs detect patterns and hierarchies in data using convolutional layers.</a:t>
          </a:r>
          <a:endParaRPr lang="en-US" sz="1400"/>
        </a:p>
      </dgm:t>
    </dgm:pt>
    <dgm:pt modelId="{3AB5CB65-3A7A-4529-ABB6-0AF01C4FD41F}" type="parTrans" cxnId="{2322CFFE-C123-4461-B42C-A7E69C20BAF8}">
      <dgm:prSet/>
      <dgm:spPr/>
      <dgm:t>
        <a:bodyPr/>
        <a:lstStyle/>
        <a:p>
          <a:endParaRPr lang="en-US" sz="2000"/>
        </a:p>
      </dgm:t>
    </dgm:pt>
    <dgm:pt modelId="{2F7EA2F0-CD6E-40A0-9CCD-BC527A34055D}" type="sibTrans" cxnId="{2322CFFE-C123-4461-B42C-A7E69C20BAF8}">
      <dgm:prSet/>
      <dgm:spPr/>
      <dgm:t>
        <a:bodyPr/>
        <a:lstStyle/>
        <a:p>
          <a:endParaRPr lang="en-US" sz="2000"/>
        </a:p>
      </dgm:t>
    </dgm:pt>
    <dgm:pt modelId="{A412829F-7EF9-4134-9401-2F4F960976C0}">
      <dgm:prSet custT="1"/>
      <dgm:spPr/>
      <dgm:t>
        <a:bodyPr/>
        <a:lstStyle/>
        <a:p>
          <a:r>
            <a:rPr lang="en-IN" sz="2000" b="1"/>
            <a:t>Recurrent Neural Networks (RNNs)</a:t>
          </a:r>
          <a:r>
            <a:rPr lang="en-IN" sz="2000"/>
            <a:t>: </a:t>
          </a:r>
          <a:endParaRPr lang="en-US" sz="2000"/>
        </a:p>
      </dgm:t>
    </dgm:pt>
    <dgm:pt modelId="{6B43F636-FCC8-4F82-9AFB-533C6E3DFF4A}" type="parTrans" cxnId="{A672E893-AAF2-46AD-A3F7-10ACFBD52302}">
      <dgm:prSet/>
      <dgm:spPr/>
      <dgm:t>
        <a:bodyPr/>
        <a:lstStyle/>
        <a:p>
          <a:endParaRPr lang="en-US" sz="2000"/>
        </a:p>
      </dgm:t>
    </dgm:pt>
    <dgm:pt modelId="{1AE43DA2-59C1-4203-A631-CC3AF7AF3B78}" type="sibTrans" cxnId="{A672E893-AAF2-46AD-A3F7-10ACFBD52302}">
      <dgm:prSet/>
      <dgm:spPr/>
      <dgm:t>
        <a:bodyPr/>
        <a:lstStyle/>
        <a:p>
          <a:endParaRPr lang="en-US" sz="2000"/>
        </a:p>
      </dgm:t>
    </dgm:pt>
    <dgm:pt modelId="{D21BA69F-0EE3-4E20-8E13-3CAA46D1FC38}">
      <dgm:prSet custT="1"/>
      <dgm:spPr/>
      <dgm:t>
        <a:bodyPr/>
        <a:lstStyle/>
        <a:p>
          <a:r>
            <a:rPr lang="en-IN" sz="1400"/>
            <a:t>Used for sequence data like time series or text, RNNs keep track of past information through their loops, enabling learning from sequences.</a:t>
          </a:r>
          <a:endParaRPr lang="en-US" sz="1400"/>
        </a:p>
      </dgm:t>
    </dgm:pt>
    <dgm:pt modelId="{DA045E5F-FD7D-4D7B-8514-994D1C05D900}" type="parTrans" cxnId="{E06637A8-5AF6-4DEC-AF0E-71750C61193A}">
      <dgm:prSet/>
      <dgm:spPr/>
      <dgm:t>
        <a:bodyPr/>
        <a:lstStyle/>
        <a:p>
          <a:endParaRPr lang="en-US" sz="2000"/>
        </a:p>
      </dgm:t>
    </dgm:pt>
    <dgm:pt modelId="{2A270589-493C-42D2-89CA-817CA4A5005E}" type="sibTrans" cxnId="{E06637A8-5AF6-4DEC-AF0E-71750C61193A}">
      <dgm:prSet/>
      <dgm:spPr/>
      <dgm:t>
        <a:bodyPr/>
        <a:lstStyle/>
        <a:p>
          <a:endParaRPr lang="en-US" sz="2000"/>
        </a:p>
      </dgm:t>
    </dgm:pt>
    <dgm:pt modelId="{163C2FF1-7AFE-40D3-A1FC-87D7FA5126F5}">
      <dgm:prSet custT="1"/>
      <dgm:spPr/>
      <dgm:t>
        <a:bodyPr/>
        <a:lstStyle/>
        <a:p>
          <a:r>
            <a:rPr lang="en-IN" sz="2000" b="1"/>
            <a:t>Long Short-Term Memory Networks (LSTMs)</a:t>
          </a:r>
          <a:r>
            <a:rPr lang="en-IN" sz="2000"/>
            <a:t>: </a:t>
          </a:r>
          <a:endParaRPr lang="en-US" sz="2000"/>
        </a:p>
      </dgm:t>
    </dgm:pt>
    <dgm:pt modelId="{7A1357A5-194F-498E-A7A7-5F51B9751C92}" type="parTrans" cxnId="{348D3514-F94E-4EE6-9341-BE9EB2C0679B}">
      <dgm:prSet/>
      <dgm:spPr/>
      <dgm:t>
        <a:bodyPr/>
        <a:lstStyle/>
        <a:p>
          <a:endParaRPr lang="en-US" sz="2000"/>
        </a:p>
      </dgm:t>
    </dgm:pt>
    <dgm:pt modelId="{3672C227-3ACB-4692-940A-2B7C224420E8}" type="sibTrans" cxnId="{348D3514-F94E-4EE6-9341-BE9EB2C0679B}">
      <dgm:prSet/>
      <dgm:spPr/>
      <dgm:t>
        <a:bodyPr/>
        <a:lstStyle/>
        <a:p>
          <a:endParaRPr lang="en-US" sz="2000"/>
        </a:p>
      </dgm:t>
    </dgm:pt>
    <dgm:pt modelId="{2106BF60-02A4-497A-9018-AABF652C9656}">
      <dgm:prSet custT="1"/>
      <dgm:spPr/>
      <dgm:t>
        <a:bodyPr/>
        <a:lstStyle/>
        <a:p>
          <a:r>
            <a:rPr lang="en-IN" sz="1400"/>
            <a:t>A special type of RNN that solves the vanishing gradient problem, allowing learning over long sequences of data.</a:t>
          </a:r>
          <a:endParaRPr lang="en-US" sz="1400"/>
        </a:p>
      </dgm:t>
    </dgm:pt>
    <dgm:pt modelId="{259D21AB-BA84-426F-920D-9303B99DB0DA}" type="parTrans" cxnId="{01D0D0A4-B848-4A67-864A-202764A577E8}">
      <dgm:prSet/>
      <dgm:spPr/>
      <dgm:t>
        <a:bodyPr/>
        <a:lstStyle/>
        <a:p>
          <a:endParaRPr lang="en-US" sz="2000"/>
        </a:p>
      </dgm:t>
    </dgm:pt>
    <dgm:pt modelId="{B8FDCB2E-01A8-4FD3-9724-18AE1E31292D}" type="sibTrans" cxnId="{01D0D0A4-B848-4A67-864A-202764A577E8}">
      <dgm:prSet/>
      <dgm:spPr/>
      <dgm:t>
        <a:bodyPr/>
        <a:lstStyle/>
        <a:p>
          <a:endParaRPr lang="en-US" sz="2000"/>
        </a:p>
      </dgm:t>
    </dgm:pt>
    <dgm:pt modelId="{ED5C8602-E51B-42C0-BA9F-9218A729425F}">
      <dgm:prSet custT="1"/>
      <dgm:spPr/>
      <dgm:t>
        <a:bodyPr/>
        <a:lstStyle/>
        <a:p>
          <a:r>
            <a:rPr lang="en-IN" sz="2000" b="1"/>
            <a:t>Autoencoders</a:t>
          </a:r>
          <a:r>
            <a:rPr lang="en-IN" sz="2000"/>
            <a:t>: </a:t>
          </a:r>
          <a:endParaRPr lang="en-US" sz="2000"/>
        </a:p>
      </dgm:t>
    </dgm:pt>
    <dgm:pt modelId="{1779493A-7900-4C69-8A66-9BE5B867B214}" type="parTrans" cxnId="{3376D0D2-753F-4AF3-85E5-F8E0982C10B7}">
      <dgm:prSet/>
      <dgm:spPr/>
      <dgm:t>
        <a:bodyPr/>
        <a:lstStyle/>
        <a:p>
          <a:endParaRPr lang="en-US" sz="2000"/>
        </a:p>
      </dgm:t>
    </dgm:pt>
    <dgm:pt modelId="{C5434339-D273-45E7-8FB5-596D1B13AFA3}" type="sibTrans" cxnId="{3376D0D2-753F-4AF3-85E5-F8E0982C10B7}">
      <dgm:prSet/>
      <dgm:spPr/>
      <dgm:t>
        <a:bodyPr/>
        <a:lstStyle/>
        <a:p>
          <a:endParaRPr lang="en-US" sz="2000"/>
        </a:p>
      </dgm:t>
    </dgm:pt>
    <dgm:pt modelId="{46ADEB81-C733-4DDF-A8E3-F94B51DAF4AC}">
      <dgm:prSet custT="1"/>
      <dgm:spPr/>
      <dgm:t>
        <a:bodyPr/>
        <a:lstStyle/>
        <a:p>
          <a:r>
            <a:rPr lang="en-IN" sz="1400"/>
            <a:t>Used for unsupervised learning, autoencoders compress data and then reconstruct it, useful for tasks like image denoising or anomaly detection.</a:t>
          </a:r>
          <a:endParaRPr lang="en-US" sz="1400"/>
        </a:p>
      </dgm:t>
    </dgm:pt>
    <dgm:pt modelId="{173FCF53-5F80-4AB3-B5CF-0F863AFC36A6}" type="parTrans" cxnId="{E413F692-F62F-411B-AE71-712B85AC63AA}">
      <dgm:prSet/>
      <dgm:spPr/>
      <dgm:t>
        <a:bodyPr/>
        <a:lstStyle/>
        <a:p>
          <a:endParaRPr lang="en-US" sz="2000"/>
        </a:p>
      </dgm:t>
    </dgm:pt>
    <dgm:pt modelId="{3D98795F-B65F-4F35-A135-129C8D31E8D8}" type="sibTrans" cxnId="{E413F692-F62F-411B-AE71-712B85AC63AA}">
      <dgm:prSet/>
      <dgm:spPr/>
      <dgm:t>
        <a:bodyPr/>
        <a:lstStyle/>
        <a:p>
          <a:endParaRPr lang="en-US" sz="2000"/>
        </a:p>
      </dgm:t>
    </dgm:pt>
    <dgm:pt modelId="{D282B798-FCEF-4131-BE95-E94F946C328A}">
      <dgm:prSet custT="1"/>
      <dgm:spPr/>
      <dgm:t>
        <a:bodyPr/>
        <a:lstStyle/>
        <a:p>
          <a:r>
            <a:rPr lang="en-IN" sz="2000" b="1"/>
            <a:t>Generative Adversarial Networks (GANs)</a:t>
          </a:r>
          <a:r>
            <a:rPr lang="en-IN" sz="2000"/>
            <a:t>: </a:t>
          </a:r>
          <a:endParaRPr lang="en-US" sz="2000"/>
        </a:p>
      </dgm:t>
    </dgm:pt>
    <dgm:pt modelId="{689D6ECC-EBF8-4A8E-9663-1F9A3DD1064B}" type="parTrans" cxnId="{A2703990-D79D-4A7F-8854-FC1F3511D68F}">
      <dgm:prSet/>
      <dgm:spPr/>
      <dgm:t>
        <a:bodyPr/>
        <a:lstStyle/>
        <a:p>
          <a:endParaRPr lang="en-US" sz="2000"/>
        </a:p>
      </dgm:t>
    </dgm:pt>
    <dgm:pt modelId="{E340B62B-E6C3-4F14-A9B9-EC775B134969}" type="sibTrans" cxnId="{A2703990-D79D-4A7F-8854-FC1F3511D68F}">
      <dgm:prSet/>
      <dgm:spPr/>
      <dgm:t>
        <a:bodyPr/>
        <a:lstStyle/>
        <a:p>
          <a:endParaRPr lang="en-US" sz="2000"/>
        </a:p>
      </dgm:t>
    </dgm:pt>
    <dgm:pt modelId="{CB9C0D94-51DB-4008-8B29-68186F911EE7}">
      <dgm:prSet custT="1"/>
      <dgm:spPr/>
      <dgm:t>
        <a:bodyPr/>
        <a:lstStyle/>
        <a:p>
          <a:r>
            <a:rPr lang="en-IN" sz="1400"/>
            <a:t>Consist of two neural networks (generator and discriminator) that compete, allowing for the generation of realistic synthetic data, such as images or text.</a:t>
          </a:r>
          <a:endParaRPr lang="en-US" sz="1400"/>
        </a:p>
      </dgm:t>
    </dgm:pt>
    <dgm:pt modelId="{F421368D-097D-49DB-A9D8-472841ECD4E4}" type="parTrans" cxnId="{E329D316-CF76-4AAE-8EFA-4114A2595570}">
      <dgm:prSet/>
      <dgm:spPr/>
      <dgm:t>
        <a:bodyPr/>
        <a:lstStyle/>
        <a:p>
          <a:endParaRPr lang="en-US" sz="2000"/>
        </a:p>
      </dgm:t>
    </dgm:pt>
    <dgm:pt modelId="{0F54B0BF-21F6-4FA8-ADFB-DA44C6E140B3}" type="sibTrans" cxnId="{E329D316-CF76-4AAE-8EFA-4114A2595570}">
      <dgm:prSet/>
      <dgm:spPr/>
      <dgm:t>
        <a:bodyPr/>
        <a:lstStyle/>
        <a:p>
          <a:endParaRPr lang="en-US" sz="2000"/>
        </a:p>
      </dgm:t>
    </dgm:pt>
    <dgm:pt modelId="{2AC7D182-A7B0-497F-A783-858784A8FBC2}" type="pres">
      <dgm:prSet presAssocID="{E2854530-FFE1-4D2E-B0FC-1FEA488CF833}" presName="root" presStyleCnt="0">
        <dgm:presLayoutVars>
          <dgm:dir/>
          <dgm:resizeHandles val="exact"/>
        </dgm:presLayoutVars>
      </dgm:prSet>
      <dgm:spPr/>
    </dgm:pt>
    <dgm:pt modelId="{C4945708-EFF5-48F1-8CE1-1FE97DDFB18B}" type="pres">
      <dgm:prSet presAssocID="{AD5FC228-D18D-4E51-906B-5473BBD272B6}" presName="compNode" presStyleCnt="0"/>
      <dgm:spPr/>
    </dgm:pt>
    <dgm:pt modelId="{88F8FAF7-D4E6-4BD7-84C9-0200A89AFEB7}" type="pres">
      <dgm:prSet presAssocID="{AD5FC228-D18D-4E51-906B-5473BBD272B6}" presName="bgRect" presStyleLbl="bgShp" presStyleIdx="0" presStyleCnt="6"/>
      <dgm:spPr/>
    </dgm:pt>
    <dgm:pt modelId="{F80CE850-48AF-4B0D-93EB-0E9C288C0899}" type="pres">
      <dgm:prSet presAssocID="{AD5FC228-D18D-4E51-906B-5473BBD272B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0EB79114-1D77-49AC-A261-E2273344065E}" type="pres">
      <dgm:prSet presAssocID="{AD5FC228-D18D-4E51-906B-5473BBD272B6}" presName="spaceRect" presStyleCnt="0"/>
      <dgm:spPr/>
    </dgm:pt>
    <dgm:pt modelId="{BF5ED0EC-5CA2-4D3C-A23A-9C43016BAC7F}" type="pres">
      <dgm:prSet presAssocID="{AD5FC228-D18D-4E51-906B-5473BBD272B6}" presName="parTx" presStyleLbl="revTx" presStyleIdx="0" presStyleCnt="12">
        <dgm:presLayoutVars>
          <dgm:chMax val="0"/>
          <dgm:chPref val="0"/>
        </dgm:presLayoutVars>
      </dgm:prSet>
      <dgm:spPr/>
    </dgm:pt>
    <dgm:pt modelId="{9D233A7E-8937-4100-BE27-2555816D0293}" type="pres">
      <dgm:prSet presAssocID="{AD5FC228-D18D-4E51-906B-5473BBD272B6}" presName="desTx" presStyleLbl="revTx" presStyleIdx="1" presStyleCnt="12">
        <dgm:presLayoutVars/>
      </dgm:prSet>
      <dgm:spPr/>
    </dgm:pt>
    <dgm:pt modelId="{D4596B2B-891A-4173-9A96-03D9ECC4DD42}" type="pres">
      <dgm:prSet presAssocID="{EC24A1BD-4171-4B7E-9D44-04170641BBAC}" presName="sibTrans" presStyleCnt="0"/>
      <dgm:spPr/>
    </dgm:pt>
    <dgm:pt modelId="{6E93D32F-C1A3-4058-AC51-C192BE25533D}" type="pres">
      <dgm:prSet presAssocID="{C95D88E3-9F5E-4D90-90E3-75A870EB87C2}" presName="compNode" presStyleCnt="0"/>
      <dgm:spPr/>
    </dgm:pt>
    <dgm:pt modelId="{13401EA0-1129-4B80-BF92-96E7237C5E3F}" type="pres">
      <dgm:prSet presAssocID="{C95D88E3-9F5E-4D90-90E3-75A870EB87C2}" presName="bgRect" presStyleLbl="bgShp" presStyleIdx="1" presStyleCnt="6"/>
      <dgm:spPr/>
    </dgm:pt>
    <dgm:pt modelId="{9F2E8FAD-32EE-4D44-8215-E9D6D55CD6DE}" type="pres">
      <dgm:prSet presAssocID="{C95D88E3-9F5E-4D90-90E3-75A870EB87C2}"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B67928F8-2B86-456A-93FD-A972E5F64F82}" type="pres">
      <dgm:prSet presAssocID="{C95D88E3-9F5E-4D90-90E3-75A870EB87C2}" presName="spaceRect" presStyleCnt="0"/>
      <dgm:spPr/>
    </dgm:pt>
    <dgm:pt modelId="{962F2D2F-6D6A-4154-A300-5C350A6CD853}" type="pres">
      <dgm:prSet presAssocID="{C95D88E3-9F5E-4D90-90E3-75A870EB87C2}" presName="parTx" presStyleLbl="revTx" presStyleIdx="2" presStyleCnt="12">
        <dgm:presLayoutVars>
          <dgm:chMax val="0"/>
          <dgm:chPref val="0"/>
        </dgm:presLayoutVars>
      </dgm:prSet>
      <dgm:spPr/>
    </dgm:pt>
    <dgm:pt modelId="{3E7E55BD-332E-4E7D-B681-DE3598D183BB}" type="pres">
      <dgm:prSet presAssocID="{C95D88E3-9F5E-4D90-90E3-75A870EB87C2}" presName="desTx" presStyleLbl="revTx" presStyleIdx="3" presStyleCnt="12">
        <dgm:presLayoutVars/>
      </dgm:prSet>
      <dgm:spPr/>
    </dgm:pt>
    <dgm:pt modelId="{A107FBBC-6EC1-4B8D-94B7-DB496E3E1388}" type="pres">
      <dgm:prSet presAssocID="{B779F772-FCCF-4531-A0E8-D6E600097477}" presName="sibTrans" presStyleCnt="0"/>
      <dgm:spPr/>
    </dgm:pt>
    <dgm:pt modelId="{4A84FDA4-A287-455E-8075-A254AD05397C}" type="pres">
      <dgm:prSet presAssocID="{A412829F-7EF9-4134-9401-2F4F960976C0}" presName="compNode" presStyleCnt="0"/>
      <dgm:spPr/>
    </dgm:pt>
    <dgm:pt modelId="{81930C71-C51B-4197-8C5D-A9788D2473B5}" type="pres">
      <dgm:prSet presAssocID="{A412829F-7EF9-4134-9401-2F4F960976C0}" presName="bgRect" presStyleLbl="bgShp" presStyleIdx="2" presStyleCnt="6"/>
      <dgm:spPr/>
    </dgm:pt>
    <dgm:pt modelId="{8BE675F2-5ED4-4E57-9489-0CA0BC5F94EC}" type="pres">
      <dgm:prSet presAssocID="{A412829F-7EF9-4134-9401-2F4F960976C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9BA14856-0E34-4890-B032-0C41EEE16455}" type="pres">
      <dgm:prSet presAssocID="{A412829F-7EF9-4134-9401-2F4F960976C0}" presName="spaceRect" presStyleCnt="0"/>
      <dgm:spPr/>
    </dgm:pt>
    <dgm:pt modelId="{672579CA-E403-4E71-A6B8-04C8A71E9B32}" type="pres">
      <dgm:prSet presAssocID="{A412829F-7EF9-4134-9401-2F4F960976C0}" presName="parTx" presStyleLbl="revTx" presStyleIdx="4" presStyleCnt="12">
        <dgm:presLayoutVars>
          <dgm:chMax val="0"/>
          <dgm:chPref val="0"/>
        </dgm:presLayoutVars>
      </dgm:prSet>
      <dgm:spPr/>
    </dgm:pt>
    <dgm:pt modelId="{D1207243-0965-47D4-90EF-7269F3CBAC01}" type="pres">
      <dgm:prSet presAssocID="{A412829F-7EF9-4134-9401-2F4F960976C0}" presName="desTx" presStyleLbl="revTx" presStyleIdx="5" presStyleCnt="12">
        <dgm:presLayoutVars/>
      </dgm:prSet>
      <dgm:spPr/>
    </dgm:pt>
    <dgm:pt modelId="{E84B701E-EAB0-4516-B926-42600FDF94FD}" type="pres">
      <dgm:prSet presAssocID="{1AE43DA2-59C1-4203-A631-CC3AF7AF3B78}" presName="sibTrans" presStyleCnt="0"/>
      <dgm:spPr/>
    </dgm:pt>
    <dgm:pt modelId="{71C55346-BBD7-4C5F-97B5-A9317F1B147F}" type="pres">
      <dgm:prSet presAssocID="{163C2FF1-7AFE-40D3-A1FC-87D7FA5126F5}" presName="compNode" presStyleCnt="0"/>
      <dgm:spPr/>
    </dgm:pt>
    <dgm:pt modelId="{0F9745E1-DC7E-4F58-A693-FEC6D18E36D9}" type="pres">
      <dgm:prSet presAssocID="{163C2FF1-7AFE-40D3-A1FC-87D7FA5126F5}" presName="bgRect" presStyleLbl="bgShp" presStyleIdx="3" presStyleCnt="6"/>
      <dgm:spPr/>
    </dgm:pt>
    <dgm:pt modelId="{2D584507-1F2B-4A86-A90C-245174B45F38}" type="pres">
      <dgm:prSet presAssocID="{163C2FF1-7AFE-40D3-A1FC-87D7FA5126F5}"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 Network"/>
        </a:ext>
      </dgm:extLst>
    </dgm:pt>
    <dgm:pt modelId="{02440F3B-7D7D-433D-A4C5-6E035B32E544}" type="pres">
      <dgm:prSet presAssocID="{163C2FF1-7AFE-40D3-A1FC-87D7FA5126F5}" presName="spaceRect" presStyleCnt="0"/>
      <dgm:spPr/>
    </dgm:pt>
    <dgm:pt modelId="{7654B0C5-972D-43A9-95EE-0736DDEAF5CE}" type="pres">
      <dgm:prSet presAssocID="{163C2FF1-7AFE-40D3-A1FC-87D7FA5126F5}" presName="parTx" presStyleLbl="revTx" presStyleIdx="6" presStyleCnt="12">
        <dgm:presLayoutVars>
          <dgm:chMax val="0"/>
          <dgm:chPref val="0"/>
        </dgm:presLayoutVars>
      </dgm:prSet>
      <dgm:spPr/>
    </dgm:pt>
    <dgm:pt modelId="{35D4A6F0-1189-4145-A54E-A7F325A0B1E2}" type="pres">
      <dgm:prSet presAssocID="{163C2FF1-7AFE-40D3-A1FC-87D7FA5126F5}" presName="desTx" presStyleLbl="revTx" presStyleIdx="7" presStyleCnt="12">
        <dgm:presLayoutVars/>
      </dgm:prSet>
      <dgm:spPr/>
    </dgm:pt>
    <dgm:pt modelId="{5E7951E1-91E0-4346-B752-DFA8ABF804B1}" type="pres">
      <dgm:prSet presAssocID="{3672C227-3ACB-4692-940A-2B7C224420E8}" presName="sibTrans" presStyleCnt="0"/>
      <dgm:spPr/>
    </dgm:pt>
    <dgm:pt modelId="{4A6F1BCC-759C-4B48-9504-6FE88D295C7A}" type="pres">
      <dgm:prSet presAssocID="{ED5C8602-E51B-42C0-BA9F-9218A729425F}" presName="compNode" presStyleCnt="0"/>
      <dgm:spPr/>
    </dgm:pt>
    <dgm:pt modelId="{0F7921EE-1771-4C63-A632-8021C546A3F0}" type="pres">
      <dgm:prSet presAssocID="{ED5C8602-E51B-42C0-BA9F-9218A729425F}" presName="bgRect" presStyleLbl="bgShp" presStyleIdx="4" presStyleCnt="6"/>
      <dgm:spPr/>
    </dgm:pt>
    <dgm:pt modelId="{5F1CD2AB-A5EC-44C5-B51B-4822E9F2EB67}" type="pres">
      <dgm:prSet presAssocID="{ED5C8602-E51B-42C0-BA9F-9218A729425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114EB483-3D39-4697-B024-7CC4B67CAB86}" type="pres">
      <dgm:prSet presAssocID="{ED5C8602-E51B-42C0-BA9F-9218A729425F}" presName="spaceRect" presStyleCnt="0"/>
      <dgm:spPr/>
    </dgm:pt>
    <dgm:pt modelId="{46CB8A7E-2CBE-4AF5-BBD1-7962A5E17F2E}" type="pres">
      <dgm:prSet presAssocID="{ED5C8602-E51B-42C0-BA9F-9218A729425F}" presName="parTx" presStyleLbl="revTx" presStyleIdx="8" presStyleCnt="12">
        <dgm:presLayoutVars>
          <dgm:chMax val="0"/>
          <dgm:chPref val="0"/>
        </dgm:presLayoutVars>
      </dgm:prSet>
      <dgm:spPr/>
    </dgm:pt>
    <dgm:pt modelId="{D75DB759-3BFF-4B4C-888A-415597412DFE}" type="pres">
      <dgm:prSet presAssocID="{ED5C8602-E51B-42C0-BA9F-9218A729425F}" presName="desTx" presStyleLbl="revTx" presStyleIdx="9" presStyleCnt="12">
        <dgm:presLayoutVars/>
      </dgm:prSet>
      <dgm:spPr/>
    </dgm:pt>
    <dgm:pt modelId="{9171FFD1-A670-44D7-99CD-46E9C394E010}" type="pres">
      <dgm:prSet presAssocID="{C5434339-D273-45E7-8FB5-596D1B13AFA3}" presName="sibTrans" presStyleCnt="0"/>
      <dgm:spPr/>
    </dgm:pt>
    <dgm:pt modelId="{77EA8FF0-C59D-4AD5-8893-2843C949B769}" type="pres">
      <dgm:prSet presAssocID="{D282B798-FCEF-4131-BE95-E94F946C328A}" presName="compNode" presStyleCnt="0"/>
      <dgm:spPr/>
    </dgm:pt>
    <dgm:pt modelId="{35D874C6-071F-4A1F-904A-D71E29A414C8}" type="pres">
      <dgm:prSet presAssocID="{D282B798-FCEF-4131-BE95-E94F946C328A}" presName="bgRect" presStyleLbl="bgShp" presStyleIdx="5" presStyleCnt="6"/>
      <dgm:spPr/>
    </dgm:pt>
    <dgm:pt modelId="{28E556A5-B794-4CDE-8790-25EF61F61DF9}" type="pres">
      <dgm:prSet presAssocID="{D282B798-FCEF-4131-BE95-E94F946C328A}"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Programmer"/>
        </a:ext>
      </dgm:extLst>
    </dgm:pt>
    <dgm:pt modelId="{F922DA57-9716-401B-99F4-DAAB9B17D02B}" type="pres">
      <dgm:prSet presAssocID="{D282B798-FCEF-4131-BE95-E94F946C328A}" presName="spaceRect" presStyleCnt="0"/>
      <dgm:spPr/>
    </dgm:pt>
    <dgm:pt modelId="{42C6C9C5-DE3A-443D-88DA-D5E5E4CD7570}" type="pres">
      <dgm:prSet presAssocID="{D282B798-FCEF-4131-BE95-E94F946C328A}" presName="parTx" presStyleLbl="revTx" presStyleIdx="10" presStyleCnt="12">
        <dgm:presLayoutVars>
          <dgm:chMax val="0"/>
          <dgm:chPref val="0"/>
        </dgm:presLayoutVars>
      </dgm:prSet>
      <dgm:spPr/>
    </dgm:pt>
    <dgm:pt modelId="{316ACE52-C58B-4F82-8CA4-BA75D714F43D}" type="pres">
      <dgm:prSet presAssocID="{D282B798-FCEF-4131-BE95-E94F946C328A}" presName="desTx" presStyleLbl="revTx" presStyleIdx="11" presStyleCnt="12">
        <dgm:presLayoutVars/>
      </dgm:prSet>
      <dgm:spPr/>
    </dgm:pt>
  </dgm:ptLst>
  <dgm:cxnLst>
    <dgm:cxn modelId="{348D3514-F94E-4EE6-9341-BE9EB2C0679B}" srcId="{E2854530-FFE1-4D2E-B0FC-1FEA488CF833}" destId="{163C2FF1-7AFE-40D3-A1FC-87D7FA5126F5}" srcOrd="3" destOrd="0" parTransId="{7A1357A5-194F-498E-A7A7-5F51B9751C92}" sibTransId="{3672C227-3ACB-4692-940A-2B7C224420E8}"/>
    <dgm:cxn modelId="{E329D316-CF76-4AAE-8EFA-4114A2595570}" srcId="{D282B798-FCEF-4131-BE95-E94F946C328A}" destId="{CB9C0D94-51DB-4008-8B29-68186F911EE7}" srcOrd="0" destOrd="0" parTransId="{F421368D-097D-49DB-A9D8-472841ECD4E4}" sibTransId="{0F54B0BF-21F6-4FA8-ADFB-DA44C6E140B3}"/>
    <dgm:cxn modelId="{D8872717-8052-464B-998D-4B09872F522F}" type="presOf" srcId="{D21BA69F-0EE3-4E20-8E13-3CAA46D1FC38}" destId="{D1207243-0965-47D4-90EF-7269F3CBAC01}" srcOrd="0" destOrd="0" presId="urn:microsoft.com/office/officeart/2018/2/layout/IconVerticalSolidList"/>
    <dgm:cxn modelId="{50697426-F151-4D64-8BDA-1CBFF5B28A43}" type="presOf" srcId="{CB9C0D94-51DB-4008-8B29-68186F911EE7}" destId="{316ACE52-C58B-4F82-8CA4-BA75D714F43D}" srcOrd="0" destOrd="0" presId="urn:microsoft.com/office/officeart/2018/2/layout/IconVerticalSolidList"/>
    <dgm:cxn modelId="{1448282A-D5EA-4F4F-9483-525EC3A5CACC}" type="presOf" srcId="{AD5FC228-D18D-4E51-906B-5473BBD272B6}" destId="{BF5ED0EC-5CA2-4D3C-A23A-9C43016BAC7F}" srcOrd="0" destOrd="0" presId="urn:microsoft.com/office/officeart/2018/2/layout/IconVerticalSolidList"/>
    <dgm:cxn modelId="{4612E734-0643-4A38-97F2-8B25C2616010}" type="presOf" srcId="{2106BF60-02A4-497A-9018-AABF652C9656}" destId="{35D4A6F0-1189-4145-A54E-A7F325A0B1E2}" srcOrd="0" destOrd="0" presId="urn:microsoft.com/office/officeart/2018/2/layout/IconVerticalSolidList"/>
    <dgm:cxn modelId="{46C1E937-8FAA-4B55-AB5B-161D65275884}" srcId="{E2854530-FFE1-4D2E-B0FC-1FEA488CF833}" destId="{AD5FC228-D18D-4E51-906B-5473BBD272B6}" srcOrd="0" destOrd="0" parTransId="{8D828ABE-466F-4420-96BB-C28AB11A9A7E}" sibTransId="{EC24A1BD-4171-4B7E-9D44-04170641BBAC}"/>
    <dgm:cxn modelId="{89CF633D-3513-4FEF-A178-288508FBEA70}" srcId="{E2854530-FFE1-4D2E-B0FC-1FEA488CF833}" destId="{C95D88E3-9F5E-4D90-90E3-75A870EB87C2}" srcOrd="1" destOrd="0" parTransId="{0A3EECE5-A546-45FF-93B9-A528DF07F65C}" sibTransId="{B779F772-FCCF-4531-A0E8-D6E600097477}"/>
    <dgm:cxn modelId="{C63D316A-0D1E-4ED3-8DCE-F299AD9D4135}" type="presOf" srcId="{163C2FF1-7AFE-40D3-A1FC-87D7FA5126F5}" destId="{7654B0C5-972D-43A9-95EE-0736DDEAF5CE}" srcOrd="0" destOrd="0" presId="urn:microsoft.com/office/officeart/2018/2/layout/IconVerticalSolidList"/>
    <dgm:cxn modelId="{C0B14D6C-5D68-4B85-9659-297D70ECD97D}" type="presOf" srcId="{46ADEB81-C733-4DDF-A8E3-F94B51DAF4AC}" destId="{D75DB759-3BFF-4B4C-888A-415597412DFE}" srcOrd="0" destOrd="0" presId="urn:microsoft.com/office/officeart/2018/2/layout/IconVerticalSolidList"/>
    <dgm:cxn modelId="{68544C71-0774-463D-AB93-C0D93686176C}" srcId="{AD5FC228-D18D-4E51-906B-5473BBD272B6}" destId="{0BAAD031-97DD-4436-97D1-FCF7D758DAC0}" srcOrd="0" destOrd="0" parTransId="{7B0C2EF4-CB46-4297-9402-A52268D77516}" sibTransId="{EE64A22F-1A00-4276-B2F8-B43566E477F3}"/>
    <dgm:cxn modelId="{584F6771-0748-4977-BEDC-EA2FE351D0D0}" type="presOf" srcId="{ED5C8602-E51B-42C0-BA9F-9218A729425F}" destId="{46CB8A7E-2CBE-4AF5-BBD1-7962A5E17F2E}" srcOrd="0" destOrd="0" presId="urn:microsoft.com/office/officeart/2018/2/layout/IconVerticalSolidList"/>
    <dgm:cxn modelId="{0D70A976-D593-46EC-9AC8-E5A5493A51C4}" type="presOf" srcId="{9276B38B-C0DD-48B3-A21C-E08B1D60E684}" destId="{3E7E55BD-332E-4E7D-B681-DE3598D183BB}" srcOrd="0" destOrd="0" presId="urn:microsoft.com/office/officeart/2018/2/layout/IconVerticalSolidList"/>
    <dgm:cxn modelId="{A2703990-D79D-4A7F-8854-FC1F3511D68F}" srcId="{E2854530-FFE1-4D2E-B0FC-1FEA488CF833}" destId="{D282B798-FCEF-4131-BE95-E94F946C328A}" srcOrd="5" destOrd="0" parTransId="{689D6ECC-EBF8-4A8E-9663-1F9A3DD1064B}" sibTransId="{E340B62B-E6C3-4F14-A9B9-EC775B134969}"/>
    <dgm:cxn modelId="{E413F692-F62F-411B-AE71-712B85AC63AA}" srcId="{ED5C8602-E51B-42C0-BA9F-9218A729425F}" destId="{46ADEB81-C733-4DDF-A8E3-F94B51DAF4AC}" srcOrd="0" destOrd="0" parTransId="{173FCF53-5F80-4AB3-B5CF-0F863AFC36A6}" sibTransId="{3D98795F-B65F-4F35-A135-129C8D31E8D8}"/>
    <dgm:cxn modelId="{A672E893-AAF2-46AD-A3F7-10ACFBD52302}" srcId="{E2854530-FFE1-4D2E-B0FC-1FEA488CF833}" destId="{A412829F-7EF9-4134-9401-2F4F960976C0}" srcOrd="2" destOrd="0" parTransId="{6B43F636-FCC8-4F82-9AFB-533C6E3DFF4A}" sibTransId="{1AE43DA2-59C1-4203-A631-CC3AF7AF3B78}"/>
    <dgm:cxn modelId="{A4930BA4-A329-424C-8492-28CB16E65F5E}" type="presOf" srcId="{0BAAD031-97DD-4436-97D1-FCF7D758DAC0}" destId="{9D233A7E-8937-4100-BE27-2555816D0293}" srcOrd="0" destOrd="0" presId="urn:microsoft.com/office/officeart/2018/2/layout/IconVerticalSolidList"/>
    <dgm:cxn modelId="{01D0D0A4-B848-4A67-864A-202764A577E8}" srcId="{163C2FF1-7AFE-40D3-A1FC-87D7FA5126F5}" destId="{2106BF60-02A4-497A-9018-AABF652C9656}" srcOrd="0" destOrd="0" parTransId="{259D21AB-BA84-426F-920D-9303B99DB0DA}" sibTransId="{B8FDCB2E-01A8-4FD3-9724-18AE1E31292D}"/>
    <dgm:cxn modelId="{E06637A8-5AF6-4DEC-AF0E-71750C61193A}" srcId="{A412829F-7EF9-4134-9401-2F4F960976C0}" destId="{D21BA69F-0EE3-4E20-8E13-3CAA46D1FC38}" srcOrd="0" destOrd="0" parTransId="{DA045E5F-FD7D-4D7B-8514-994D1C05D900}" sibTransId="{2A270589-493C-42D2-89CA-817CA4A5005E}"/>
    <dgm:cxn modelId="{8DB1CCAC-FCBF-4625-A8D2-ACA4E0264B6D}" type="presOf" srcId="{D282B798-FCEF-4131-BE95-E94F946C328A}" destId="{42C6C9C5-DE3A-443D-88DA-D5E5E4CD7570}" srcOrd="0" destOrd="0" presId="urn:microsoft.com/office/officeart/2018/2/layout/IconVerticalSolidList"/>
    <dgm:cxn modelId="{D3A7CCCB-2D8A-46E1-AA11-FBBCF3AB3D3E}" type="presOf" srcId="{E2854530-FFE1-4D2E-B0FC-1FEA488CF833}" destId="{2AC7D182-A7B0-497F-A783-858784A8FBC2}" srcOrd="0" destOrd="0" presId="urn:microsoft.com/office/officeart/2018/2/layout/IconVerticalSolidList"/>
    <dgm:cxn modelId="{3376D0D2-753F-4AF3-85E5-F8E0982C10B7}" srcId="{E2854530-FFE1-4D2E-B0FC-1FEA488CF833}" destId="{ED5C8602-E51B-42C0-BA9F-9218A729425F}" srcOrd="4" destOrd="0" parTransId="{1779493A-7900-4C69-8A66-9BE5B867B214}" sibTransId="{C5434339-D273-45E7-8FB5-596D1B13AFA3}"/>
    <dgm:cxn modelId="{17320DDC-16FD-4B8B-9A1F-19D230552B1D}" type="presOf" srcId="{A412829F-7EF9-4134-9401-2F4F960976C0}" destId="{672579CA-E403-4E71-A6B8-04C8A71E9B32}" srcOrd="0" destOrd="0" presId="urn:microsoft.com/office/officeart/2018/2/layout/IconVerticalSolidList"/>
    <dgm:cxn modelId="{3C1468F5-8B70-4A7C-9EC8-0679F374D235}" type="presOf" srcId="{C95D88E3-9F5E-4D90-90E3-75A870EB87C2}" destId="{962F2D2F-6D6A-4154-A300-5C350A6CD853}" srcOrd="0" destOrd="0" presId="urn:microsoft.com/office/officeart/2018/2/layout/IconVerticalSolidList"/>
    <dgm:cxn modelId="{2322CFFE-C123-4461-B42C-A7E69C20BAF8}" srcId="{C95D88E3-9F5E-4D90-90E3-75A870EB87C2}" destId="{9276B38B-C0DD-48B3-A21C-E08B1D60E684}" srcOrd="0" destOrd="0" parTransId="{3AB5CB65-3A7A-4529-ABB6-0AF01C4FD41F}" sibTransId="{2F7EA2F0-CD6E-40A0-9CCD-BC527A34055D}"/>
    <dgm:cxn modelId="{E2EA5B44-022A-45D7-9F78-4490AC8A126F}" type="presParOf" srcId="{2AC7D182-A7B0-497F-A783-858784A8FBC2}" destId="{C4945708-EFF5-48F1-8CE1-1FE97DDFB18B}" srcOrd="0" destOrd="0" presId="urn:microsoft.com/office/officeart/2018/2/layout/IconVerticalSolidList"/>
    <dgm:cxn modelId="{2814FF99-44B5-43EE-8101-B584F2E50E40}" type="presParOf" srcId="{C4945708-EFF5-48F1-8CE1-1FE97DDFB18B}" destId="{88F8FAF7-D4E6-4BD7-84C9-0200A89AFEB7}" srcOrd="0" destOrd="0" presId="urn:microsoft.com/office/officeart/2018/2/layout/IconVerticalSolidList"/>
    <dgm:cxn modelId="{BEE9AEB7-8D26-4167-A832-B189A7F8737C}" type="presParOf" srcId="{C4945708-EFF5-48F1-8CE1-1FE97DDFB18B}" destId="{F80CE850-48AF-4B0D-93EB-0E9C288C0899}" srcOrd="1" destOrd="0" presId="urn:microsoft.com/office/officeart/2018/2/layout/IconVerticalSolidList"/>
    <dgm:cxn modelId="{A00F38FE-767A-4208-9583-0811938D3427}" type="presParOf" srcId="{C4945708-EFF5-48F1-8CE1-1FE97DDFB18B}" destId="{0EB79114-1D77-49AC-A261-E2273344065E}" srcOrd="2" destOrd="0" presId="urn:microsoft.com/office/officeart/2018/2/layout/IconVerticalSolidList"/>
    <dgm:cxn modelId="{29476B04-E4AB-495C-85BF-24C77A29F902}" type="presParOf" srcId="{C4945708-EFF5-48F1-8CE1-1FE97DDFB18B}" destId="{BF5ED0EC-5CA2-4D3C-A23A-9C43016BAC7F}" srcOrd="3" destOrd="0" presId="urn:microsoft.com/office/officeart/2018/2/layout/IconVerticalSolidList"/>
    <dgm:cxn modelId="{0DCEEAAE-31F1-4917-8A60-0DFDE1E82AE8}" type="presParOf" srcId="{C4945708-EFF5-48F1-8CE1-1FE97DDFB18B}" destId="{9D233A7E-8937-4100-BE27-2555816D0293}" srcOrd="4" destOrd="0" presId="urn:microsoft.com/office/officeart/2018/2/layout/IconVerticalSolidList"/>
    <dgm:cxn modelId="{F3D5AFFF-6EE4-477F-BD69-E985DB0FAD14}" type="presParOf" srcId="{2AC7D182-A7B0-497F-A783-858784A8FBC2}" destId="{D4596B2B-891A-4173-9A96-03D9ECC4DD42}" srcOrd="1" destOrd="0" presId="urn:microsoft.com/office/officeart/2018/2/layout/IconVerticalSolidList"/>
    <dgm:cxn modelId="{0A189A84-CCF3-4E19-B285-BF4C071FF40D}" type="presParOf" srcId="{2AC7D182-A7B0-497F-A783-858784A8FBC2}" destId="{6E93D32F-C1A3-4058-AC51-C192BE25533D}" srcOrd="2" destOrd="0" presId="urn:microsoft.com/office/officeart/2018/2/layout/IconVerticalSolidList"/>
    <dgm:cxn modelId="{4BD52DC8-68A8-4580-A0FB-F649FB6926FC}" type="presParOf" srcId="{6E93D32F-C1A3-4058-AC51-C192BE25533D}" destId="{13401EA0-1129-4B80-BF92-96E7237C5E3F}" srcOrd="0" destOrd="0" presId="urn:microsoft.com/office/officeart/2018/2/layout/IconVerticalSolidList"/>
    <dgm:cxn modelId="{DDFB4E71-8B65-4BCF-9AF2-CFBE1937C0AE}" type="presParOf" srcId="{6E93D32F-C1A3-4058-AC51-C192BE25533D}" destId="{9F2E8FAD-32EE-4D44-8215-E9D6D55CD6DE}" srcOrd="1" destOrd="0" presId="urn:microsoft.com/office/officeart/2018/2/layout/IconVerticalSolidList"/>
    <dgm:cxn modelId="{0D3CD63A-0448-4B8D-8165-ED331013E553}" type="presParOf" srcId="{6E93D32F-C1A3-4058-AC51-C192BE25533D}" destId="{B67928F8-2B86-456A-93FD-A972E5F64F82}" srcOrd="2" destOrd="0" presId="urn:microsoft.com/office/officeart/2018/2/layout/IconVerticalSolidList"/>
    <dgm:cxn modelId="{99977563-5FA0-471D-8B87-11B59F63FF35}" type="presParOf" srcId="{6E93D32F-C1A3-4058-AC51-C192BE25533D}" destId="{962F2D2F-6D6A-4154-A300-5C350A6CD853}" srcOrd="3" destOrd="0" presId="urn:microsoft.com/office/officeart/2018/2/layout/IconVerticalSolidList"/>
    <dgm:cxn modelId="{FA0A5E13-1BF3-4741-885C-2253904EDC15}" type="presParOf" srcId="{6E93D32F-C1A3-4058-AC51-C192BE25533D}" destId="{3E7E55BD-332E-4E7D-B681-DE3598D183BB}" srcOrd="4" destOrd="0" presId="urn:microsoft.com/office/officeart/2018/2/layout/IconVerticalSolidList"/>
    <dgm:cxn modelId="{D87BA11A-D838-405F-B729-C827EA5E6F96}" type="presParOf" srcId="{2AC7D182-A7B0-497F-A783-858784A8FBC2}" destId="{A107FBBC-6EC1-4B8D-94B7-DB496E3E1388}" srcOrd="3" destOrd="0" presId="urn:microsoft.com/office/officeart/2018/2/layout/IconVerticalSolidList"/>
    <dgm:cxn modelId="{A0A70277-1CFF-4605-A7B8-A035A829872A}" type="presParOf" srcId="{2AC7D182-A7B0-497F-A783-858784A8FBC2}" destId="{4A84FDA4-A287-455E-8075-A254AD05397C}" srcOrd="4" destOrd="0" presId="urn:microsoft.com/office/officeart/2018/2/layout/IconVerticalSolidList"/>
    <dgm:cxn modelId="{C9B37B23-1C13-4372-8A15-0596B989AC89}" type="presParOf" srcId="{4A84FDA4-A287-455E-8075-A254AD05397C}" destId="{81930C71-C51B-4197-8C5D-A9788D2473B5}" srcOrd="0" destOrd="0" presId="urn:microsoft.com/office/officeart/2018/2/layout/IconVerticalSolidList"/>
    <dgm:cxn modelId="{A3E07BEB-3F68-441B-B8EA-64C5FA4C964F}" type="presParOf" srcId="{4A84FDA4-A287-455E-8075-A254AD05397C}" destId="{8BE675F2-5ED4-4E57-9489-0CA0BC5F94EC}" srcOrd="1" destOrd="0" presId="urn:microsoft.com/office/officeart/2018/2/layout/IconVerticalSolidList"/>
    <dgm:cxn modelId="{93693B62-5ED7-482B-8C10-C843D2BDC057}" type="presParOf" srcId="{4A84FDA4-A287-455E-8075-A254AD05397C}" destId="{9BA14856-0E34-4890-B032-0C41EEE16455}" srcOrd="2" destOrd="0" presId="urn:microsoft.com/office/officeart/2018/2/layout/IconVerticalSolidList"/>
    <dgm:cxn modelId="{707504DA-8B4E-40DF-9FF1-7BDE8742D25D}" type="presParOf" srcId="{4A84FDA4-A287-455E-8075-A254AD05397C}" destId="{672579CA-E403-4E71-A6B8-04C8A71E9B32}" srcOrd="3" destOrd="0" presId="urn:microsoft.com/office/officeart/2018/2/layout/IconVerticalSolidList"/>
    <dgm:cxn modelId="{40E3E74E-1905-4E54-8E07-11AF138F79DF}" type="presParOf" srcId="{4A84FDA4-A287-455E-8075-A254AD05397C}" destId="{D1207243-0965-47D4-90EF-7269F3CBAC01}" srcOrd="4" destOrd="0" presId="urn:microsoft.com/office/officeart/2018/2/layout/IconVerticalSolidList"/>
    <dgm:cxn modelId="{663A886F-5D54-4478-9E19-038A54E8809A}" type="presParOf" srcId="{2AC7D182-A7B0-497F-A783-858784A8FBC2}" destId="{E84B701E-EAB0-4516-B926-42600FDF94FD}" srcOrd="5" destOrd="0" presId="urn:microsoft.com/office/officeart/2018/2/layout/IconVerticalSolidList"/>
    <dgm:cxn modelId="{7D3BED2D-395E-40EB-9452-26C3717ACC07}" type="presParOf" srcId="{2AC7D182-A7B0-497F-A783-858784A8FBC2}" destId="{71C55346-BBD7-4C5F-97B5-A9317F1B147F}" srcOrd="6" destOrd="0" presId="urn:microsoft.com/office/officeart/2018/2/layout/IconVerticalSolidList"/>
    <dgm:cxn modelId="{0AE08014-5B50-43E1-BFE3-17CEAE749AF6}" type="presParOf" srcId="{71C55346-BBD7-4C5F-97B5-A9317F1B147F}" destId="{0F9745E1-DC7E-4F58-A693-FEC6D18E36D9}" srcOrd="0" destOrd="0" presId="urn:microsoft.com/office/officeart/2018/2/layout/IconVerticalSolidList"/>
    <dgm:cxn modelId="{8EE7A1B6-DBEF-44EA-B4E2-870C7B03C97C}" type="presParOf" srcId="{71C55346-BBD7-4C5F-97B5-A9317F1B147F}" destId="{2D584507-1F2B-4A86-A90C-245174B45F38}" srcOrd="1" destOrd="0" presId="urn:microsoft.com/office/officeart/2018/2/layout/IconVerticalSolidList"/>
    <dgm:cxn modelId="{A46D9C92-3DD0-47B6-BA11-83FE6D3F853E}" type="presParOf" srcId="{71C55346-BBD7-4C5F-97B5-A9317F1B147F}" destId="{02440F3B-7D7D-433D-A4C5-6E035B32E544}" srcOrd="2" destOrd="0" presId="urn:microsoft.com/office/officeart/2018/2/layout/IconVerticalSolidList"/>
    <dgm:cxn modelId="{63D67640-671E-4035-800D-873DDF5E2EEE}" type="presParOf" srcId="{71C55346-BBD7-4C5F-97B5-A9317F1B147F}" destId="{7654B0C5-972D-43A9-95EE-0736DDEAF5CE}" srcOrd="3" destOrd="0" presId="urn:microsoft.com/office/officeart/2018/2/layout/IconVerticalSolidList"/>
    <dgm:cxn modelId="{D15D1389-5D5D-46F7-9AD4-F963B41B1A15}" type="presParOf" srcId="{71C55346-BBD7-4C5F-97B5-A9317F1B147F}" destId="{35D4A6F0-1189-4145-A54E-A7F325A0B1E2}" srcOrd="4" destOrd="0" presId="urn:microsoft.com/office/officeart/2018/2/layout/IconVerticalSolidList"/>
    <dgm:cxn modelId="{4061C949-F339-4AF6-ADA3-114CF6B25A87}" type="presParOf" srcId="{2AC7D182-A7B0-497F-A783-858784A8FBC2}" destId="{5E7951E1-91E0-4346-B752-DFA8ABF804B1}" srcOrd="7" destOrd="0" presId="urn:microsoft.com/office/officeart/2018/2/layout/IconVerticalSolidList"/>
    <dgm:cxn modelId="{A1837BD2-C3AC-49AD-A502-962029A69B90}" type="presParOf" srcId="{2AC7D182-A7B0-497F-A783-858784A8FBC2}" destId="{4A6F1BCC-759C-4B48-9504-6FE88D295C7A}" srcOrd="8" destOrd="0" presId="urn:microsoft.com/office/officeart/2018/2/layout/IconVerticalSolidList"/>
    <dgm:cxn modelId="{9DD45BAD-9674-48BC-9949-3470A4C95029}" type="presParOf" srcId="{4A6F1BCC-759C-4B48-9504-6FE88D295C7A}" destId="{0F7921EE-1771-4C63-A632-8021C546A3F0}" srcOrd="0" destOrd="0" presId="urn:microsoft.com/office/officeart/2018/2/layout/IconVerticalSolidList"/>
    <dgm:cxn modelId="{326EF91F-84D1-402E-B0DF-DA7B982072D8}" type="presParOf" srcId="{4A6F1BCC-759C-4B48-9504-6FE88D295C7A}" destId="{5F1CD2AB-A5EC-44C5-B51B-4822E9F2EB67}" srcOrd="1" destOrd="0" presId="urn:microsoft.com/office/officeart/2018/2/layout/IconVerticalSolidList"/>
    <dgm:cxn modelId="{9F96BC0D-91E9-4C10-A6F0-972F2DC90EA0}" type="presParOf" srcId="{4A6F1BCC-759C-4B48-9504-6FE88D295C7A}" destId="{114EB483-3D39-4697-B024-7CC4B67CAB86}" srcOrd="2" destOrd="0" presId="urn:microsoft.com/office/officeart/2018/2/layout/IconVerticalSolidList"/>
    <dgm:cxn modelId="{684BD402-088D-4E58-A5CA-FEC3951E2CE5}" type="presParOf" srcId="{4A6F1BCC-759C-4B48-9504-6FE88D295C7A}" destId="{46CB8A7E-2CBE-4AF5-BBD1-7962A5E17F2E}" srcOrd="3" destOrd="0" presId="urn:microsoft.com/office/officeart/2018/2/layout/IconVerticalSolidList"/>
    <dgm:cxn modelId="{6734A0BB-FF5B-426D-BA2D-8B87628CFDD8}" type="presParOf" srcId="{4A6F1BCC-759C-4B48-9504-6FE88D295C7A}" destId="{D75DB759-3BFF-4B4C-888A-415597412DFE}" srcOrd="4" destOrd="0" presId="urn:microsoft.com/office/officeart/2018/2/layout/IconVerticalSolidList"/>
    <dgm:cxn modelId="{479F3D2A-4096-469E-9A21-4570A0BCDFCC}" type="presParOf" srcId="{2AC7D182-A7B0-497F-A783-858784A8FBC2}" destId="{9171FFD1-A670-44D7-99CD-46E9C394E010}" srcOrd="9" destOrd="0" presId="urn:microsoft.com/office/officeart/2018/2/layout/IconVerticalSolidList"/>
    <dgm:cxn modelId="{DF844D64-7A0B-461B-BDE6-24206F2AA6C6}" type="presParOf" srcId="{2AC7D182-A7B0-497F-A783-858784A8FBC2}" destId="{77EA8FF0-C59D-4AD5-8893-2843C949B769}" srcOrd="10" destOrd="0" presId="urn:microsoft.com/office/officeart/2018/2/layout/IconVerticalSolidList"/>
    <dgm:cxn modelId="{46200AF8-5DD3-4898-BDD6-EC55EBBB1911}" type="presParOf" srcId="{77EA8FF0-C59D-4AD5-8893-2843C949B769}" destId="{35D874C6-071F-4A1F-904A-D71E29A414C8}" srcOrd="0" destOrd="0" presId="urn:microsoft.com/office/officeart/2018/2/layout/IconVerticalSolidList"/>
    <dgm:cxn modelId="{E0C4A71C-8BF9-4CF5-A364-237D832900C2}" type="presParOf" srcId="{77EA8FF0-C59D-4AD5-8893-2843C949B769}" destId="{28E556A5-B794-4CDE-8790-25EF61F61DF9}" srcOrd="1" destOrd="0" presId="urn:microsoft.com/office/officeart/2018/2/layout/IconVerticalSolidList"/>
    <dgm:cxn modelId="{953BC8F7-459F-48B3-AE1A-938F4B915096}" type="presParOf" srcId="{77EA8FF0-C59D-4AD5-8893-2843C949B769}" destId="{F922DA57-9716-401B-99F4-DAAB9B17D02B}" srcOrd="2" destOrd="0" presId="urn:microsoft.com/office/officeart/2018/2/layout/IconVerticalSolidList"/>
    <dgm:cxn modelId="{C15B5B30-9B22-4185-9C1B-D26D11D96B13}" type="presParOf" srcId="{77EA8FF0-C59D-4AD5-8893-2843C949B769}" destId="{42C6C9C5-DE3A-443D-88DA-D5E5E4CD7570}" srcOrd="3" destOrd="0" presId="urn:microsoft.com/office/officeart/2018/2/layout/IconVerticalSolidList"/>
    <dgm:cxn modelId="{05BD20D4-3140-4129-BA6D-AF0E57FC0890}" type="presParOf" srcId="{77EA8FF0-C59D-4AD5-8893-2843C949B769}" destId="{316ACE52-C58B-4F82-8CA4-BA75D714F43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159D07-4376-4907-B4E5-4716A32D2668}" type="doc">
      <dgm:prSet loTypeId="urn:microsoft.com/office/officeart/2005/8/layout/hList1" loCatId="list" qsTypeId="urn:microsoft.com/office/officeart/2005/8/quickstyle/simple1" qsCatId="simple" csTypeId="urn:microsoft.com/office/officeart/2005/8/colors/accent6_2" csCatId="accent6"/>
      <dgm:spPr/>
      <dgm:t>
        <a:bodyPr/>
        <a:lstStyle/>
        <a:p>
          <a:endParaRPr lang="en-US"/>
        </a:p>
      </dgm:t>
    </dgm:pt>
    <dgm:pt modelId="{B34DBB45-2685-4192-BD04-1F94AD607CEA}">
      <dgm:prSet/>
      <dgm:spPr/>
      <dgm:t>
        <a:bodyPr/>
        <a:lstStyle/>
        <a:p>
          <a:r>
            <a:rPr lang="en-IN" b="1"/>
            <a:t>Neural Networks:</a:t>
          </a:r>
          <a:endParaRPr lang="en-US"/>
        </a:p>
      </dgm:t>
    </dgm:pt>
    <dgm:pt modelId="{C07EB9FB-DC3C-4914-B89D-BCE4764495D2}" type="parTrans" cxnId="{7A2E7343-0879-48FF-B2B1-201BD5800520}">
      <dgm:prSet/>
      <dgm:spPr/>
      <dgm:t>
        <a:bodyPr/>
        <a:lstStyle/>
        <a:p>
          <a:endParaRPr lang="en-US"/>
        </a:p>
      </dgm:t>
    </dgm:pt>
    <dgm:pt modelId="{1558822B-7F77-4DD8-9029-3AF0B78C23FD}" type="sibTrans" cxnId="{7A2E7343-0879-48FF-B2B1-201BD5800520}">
      <dgm:prSet/>
      <dgm:spPr/>
      <dgm:t>
        <a:bodyPr/>
        <a:lstStyle/>
        <a:p>
          <a:endParaRPr lang="en-US"/>
        </a:p>
      </dgm:t>
    </dgm:pt>
    <dgm:pt modelId="{04F73940-6CC2-43D2-9361-0AB4C388D2A7}">
      <dgm:prSet/>
      <dgm:spPr/>
      <dgm:t>
        <a:bodyPr/>
        <a:lstStyle/>
        <a:p>
          <a:r>
            <a:rPr lang="en-IN"/>
            <a:t>Neural networks consist of layers of neurons (also called nodes),</a:t>
          </a:r>
          <a:endParaRPr lang="en-US"/>
        </a:p>
      </dgm:t>
    </dgm:pt>
    <dgm:pt modelId="{3E8AF61D-1F67-4942-9D45-F7413FE818E1}" type="parTrans" cxnId="{D1FC345E-5036-47F4-AB88-78C9CBE8983E}">
      <dgm:prSet/>
      <dgm:spPr/>
      <dgm:t>
        <a:bodyPr/>
        <a:lstStyle/>
        <a:p>
          <a:endParaRPr lang="en-US"/>
        </a:p>
      </dgm:t>
    </dgm:pt>
    <dgm:pt modelId="{BA1AA6CE-13BA-411D-9279-2659726E8BC7}" type="sibTrans" cxnId="{D1FC345E-5036-47F4-AB88-78C9CBE8983E}">
      <dgm:prSet/>
      <dgm:spPr/>
      <dgm:t>
        <a:bodyPr/>
        <a:lstStyle/>
        <a:p>
          <a:endParaRPr lang="en-US"/>
        </a:p>
      </dgm:t>
    </dgm:pt>
    <dgm:pt modelId="{95ED8CDB-C7E3-40DE-B0A8-E26EBEAFEE8B}">
      <dgm:prSet/>
      <dgm:spPr/>
      <dgm:t>
        <a:bodyPr/>
        <a:lstStyle/>
        <a:p>
          <a:r>
            <a:rPr lang="en-IN"/>
            <a:t>simulate the way the human brain works</a:t>
          </a:r>
          <a:endParaRPr lang="en-US"/>
        </a:p>
      </dgm:t>
    </dgm:pt>
    <dgm:pt modelId="{7F000520-3337-4DDA-82F6-6B528C06EF02}" type="parTrans" cxnId="{D219A956-98E0-4F85-897B-F98612B151A4}">
      <dgm:prSet/>
      <dgm:spPr/>
      <dgm:t>
        <a:bodyPr/>
        <a:lstStyle/>
        <a:p>
          <a:endParaRPr lang="en-US"/>
        </a:p>
      </dgm:t>
    </dgm:pt>
    <dgm:pt modelId="{8E9990E3-6ACA-4EA7-AAA0-608659C1E4D7}" type="sibTrans" cxnId="{D219A956-98E0-4F85-897B-F98612B151A4}">
      <dgm:prSet/>
      <dgm:spPr/>
      <dgm:t>
        <a:bodyPr/>
        <a:lstStyle/>
        <a:p>
          <a:endParaRPr lang="en-US"/>
        </a:p>
      </dgm:t>
    </dgm:pt>
    <dgm:pt modelId="{69FE9BBE-D50B-4B5E-BA9C-E3F76F84DA26}">
      <dgm:prSet/>
      <dgm:spPr/>
      <dgm:t>
        <a:bodyPr/>
        <a:lstStyle/>
        <a:p>
          <a:r>
            <a:rPr lang="en-IN"/>
            <a:t>Each neuron takes in data, processes it, and sends it to the next layer. </a:t>
          </a:r>
          <a:endParaRPr lang="en-US"/>
        </a:p>
      </dgm:t>
    </dgm:pt>
    <dgm:pt modelId="{6D3382F5-CE2A-4290-BC35-E8EE8E6A5EC9}" type="parTrans" cxnId="{802CB7B5-0AA3-4A9F-9275-090EF3FF1F4D}">
      <dgm:prSet/>
      <dgm:spPr/>
      <dgm:t>
        <a:bodyPr/>
        <a:lstStyle/>
        <a:p>
          <a:endParaRPr lang="en-US"/>
        </a:p>
      </dgm:t>
    </dgm:pt>
    <dgm:pt modelId="{36B7CE63-04B1-459F-97C4-2C9828D9845B}" type="sibTrans" cxnId="{802CB7B5-0AA3-4A9F-9275-090EF3FF1F4D}">
      <dgm:prSet/>
      <dgm:spPr/>
      <dgm:t>
        <a:bodyPr/>
        <a:lstStyle/>
        <a:p>
          <a:endParaRPr lang="en-US"/>
        </a:p>
      </dgm:t>
    </dgm:pt>
    <dgm:pt modelId="{E004320E-68AF-491D-87C2-B9B93FBEA1DF}">
      <dgm:prSet/>
      <dgm:spPr/>
      <dgm:t>
        <a:bodyPr/>
        <a:lstStyle/>
        <a:p>
          <a:r>
            <a:rPr lang="en-IN"/>
            <a:t>The goal is to learn patterns from input data, make predictions, and adjust to minimize errors over time.</a:t>
          </a:r>
          <a:endParaRPr lang="en-US"/>
        </a:p>
      </dgm:t>
    </dgm:pt>
    <dgm:pt modelId="{CDF75A34-E7BF-4AE6-B397-D82397852ACD}" type="parTrans" cxnId="{FC93B081-5BB1-49A0-ACC2-711080FF96C5}">
      <dgm:prSet/>
      <dgm:spPr/>
      <dgm:t>
        <a:bodyPr/>
        <a:lstStyle/>
        <a:p>
          <a:endParaRPr lang="en-US"/>
        </a:p>
      </dgm:t>
    </dgm:pt>
    <dgm:pt modelId="{621D6ED1-F1D7-4C3A-93AE-6B1058DE3D7A}" type="sibTrans" cxnId="{FC93B081-5BB1-49A0-ACC2-711080FF96C5}">
      <dgm:prSet/>
      <dgm:spPr/>
      <dgm:t>
        <a:bodyPr/>
        <a:lstStyle/>
        <a:p>
          <a:endParaRPr lang="en-US"/>
        </a:p>
      </dgm:t>
    </dgm:pt>
    <dgm:pt modelId="{97155D49-92F3-449D-B444-F8388E325BC8}">
      <dgm:prSet/>
      <dgm:spPr/>
      <dgm:t>
        <a:bodyPr/>
        <a:lstStyle/>
        <a:p>
          <a:r>
            <a:rPr lang="en-IN" b="1"/>
            <a:t>Core Elements of Neural Networks:</a:t>
          </a:r>
          <a:endParaRPr lang="en-US"/>
        </a:p>
      </dgm:t>
    </dgm:pt>
    <dgm:pt modelId="{666F63C6-7097-4DB9-B7EB-67F531FA7EAF}" type="parTrans" cxnId="{7C6B669A-BACE-4509-A03F-8DBB4B894A52}">
      <dgm:prSet/>
      <dgm:spPr/>
      <dgm:t>
        <a:bodyPr/>
        <a:lstStyle/>
        <a:p>
          <a:endParaRPr lang="en-US"/>
        </a:p>
      </dgm:t>
    </dgm:pt>
    <dgm:pt modelId="{3AF9CF78-9B08-48EA-A0AF-4E5CBAAEADC5}" type="sibTrans" cxnId="{7C6B669A-BACE-4509-A03F-8DBB4B894A52}">
      <dgm:prSet/>
      <dgm:spPr/>
      <dgm:t>
        <a:bodyPr/>
        <a:lstStyle/>
        <a:p>
          <a:endParaRPr lang="en-US"/>
        </a:p>
      </dgm:t>
    </dgm:pt>
    <dgm:pt modelId="{8C2F45E9-3FA4-48F5-A6D2-02940247E8D6}">
      <dgm:prSet/>
      <dgm:spPr/>
      <dgm:t>
        <a:bodyPr/>
        <a:lstStyle/>
        <a:p>
          <a:r>
            <a:rPr lang="en-IN" b="1"/>
            <a:t>Inputs</a:t>
          </a:r>
          <a:r>
            <a:rPr lang="en-IN"/>
            <a:t>: The data (e.g., images, text) fed into the model for learning.</a:t>
          </a:r>
          <a:endParaRPr lang="en-US"/>
        </a:p>
      </dgm:t>
    </dgm:pt>
    <dgm:pt modelId="{47152FCA-E079-4EA7-9AD6-5256464FAFA2}" type="parTrans" cxnId="{F0D7C017-4819-42E0-A62B-2FA68F8F3182}">
      <dgm:prSet/>
      <dgm:spPr/>
      <dgm:t>
        <a:bodyPr/>
        <a:lstStyle/>
        <a:p>
          <a:endParaRPr lang="en-US"/>
        </a:p>
      </dgm:t>
    </dgm:pt>
    <dgm:pt modelId="{F50ADCAE-3A06-4082-A894-9616BB880757}" type="sibTrans" cxnId="{F0D7C017-4819-42E0-A62B-2FA68F8F3182}">
      <dgm:prSet/>
      <dgm:spPr/>
      <dgm:t>
        <a:bodyPr/>
        <a:lstStyle/>
        <a:p>
          <a:endParaRPr lang="en-US"/>
        </a:p>
      </dgm:t>
    </dgm:pt>
    <dgm:pt modelId="{5AB8FD17-79CA-4062-A100-2134FC9F9032}">
      <dgm:prSet/>
      <dgm:spPr/>
      <dgm:t>
        <a:bodyPr/>
        <a:lstStyle/>
        <a:p>
          <a:r>
            <a:rPr lang="en-IN" b="1"/>
            <a:t>Weights and Biases</a:t>
          </a:r>
          <a:r>
            <a:rPr lang="en-IN"/>
            <a:t>: Weights determine the strength of the connection between neurons. Bias is an additional parameter added to adjust the output along with weights.</a:t>
          </a:r>
          <a:endParaRPr lang="en-US"/>
        </a:p>
      </dgm:t>
    </dgm:pt>
    <dgm:pt modelId="{C8383B30-45CA-4B6A-A4FD-EDB1C4260667}" type="parTrans" cxnId="{7B45E676-630A-45D0-A6A3-F62AE37AE7F3}">
      <dgm:prSet/>
      <dgm:spPr/>
      <dgm:t>
        <a:bodyPr/>
        <a:lstStyle/>
        <a:p>
          <a:endParaRPr lang="en-US"/>
        </a:p>
      </dgm:t>
    </dgm:pt>
    <dgm:pt modelId="{6242EEA4-90F4-44F5-99D9-7C299D7EBE87}" type="sibTrans" cxnId="{7B45E676-630A-45D0-A6A3-F62AE37AE7F3}">
      <dgm:prSet/>
      <dgm:spPr/>
      <dgm:t>
        <a:bodyPr/>
        <a:lstStyle/>
        <a:p>
          <a:endParaRPr lang="en-US"/>
        </a:p>
      </dgm:t>
    </dgm:pt>
    <dgm:pt modelId="{990F37C3-1F47-4B6F-A5C4-7C259DF2AD44}">
      <dgm:prSet/>
      <dgm:spPr/>
      <dgm:t>
        <a:bodyPr/>
        <a:lstStyle/>
        <a:p>
          <a:r>
            <a:rPr lang="en-IN" b="1"/>
            <a:t>Activation Function</a:t>
          </a:r>
          <a:r>
            <a:rPr lang="en-IN"/>
            <a:t>: Each neuron uses an activation function (like ReLU, Sigmoid) to introduce non-linearity into the network, which helps in learning complex patterns.</a:t>
          </a:r>
          <a:endParaRPr lang="en-US"/>
        </a:p>
      </dgm:t>
    </dgm:pt>
    <dgm:pt modelId="{1CD3D977-8237-4838-B6CF-1C96D4B64379}" type="parTrans" cxnId="{DDB335ED-05DE-4698-8F91-02C1D889369F}">
      <dgm:prSet/>
      <dgm:spPr/>
      <dgm:t>
        <a:bodyPr/>
        <a:lstStyle/>
        <a:p>
          <a:endParaRPr lang="en-US"/>
        </a:p>
      </dgm:t>
    </dgm:pt>
    <dgm:pt modelId="{8CA1A3CC-FA14-4E6B-99B5-7CA14E3E0907}" type="sibTrans" cxnId="{DDB335ED-05DE-4698-8F91-02C1D889369F}">
      <dgm:prSet/>
      <dgm:spPr/>
      <dgm:t>
        <a:bodyPr/>
        <a:lstStyle/>
        <a:p>
          <a:endParaRPr lang="en-US"/>
        </a:p>
      </dgm:t>
    </dgm:pt>
    <dgm:pt modelId="{5B006D9E-5D02-904C-9AA4-344A0C0465B5}" type="pres">
      <dgm:prSet presAssocID="{C3159D07-4376-4907-B4E5-4716A32D2668}" presName="Name0" presStyleCnt="0">
        <dgm:presLayoutVars>
          <dgm:dir/>
          <dgm:animLvl val="lvl"/>
          <dgm:resizeHandles val="exact"/>
        </dgm:presLayoutVars>
      </dgm:prSet>
      <dgm:spPr/>
    </dgm:pt>
    <dgm:pt modelId="{F9C240C8-1840-0749-9F80-6CA3D34EF29E}" type="pres">
      <dgm:prSet presAssocID="{B34DBB45-2685-4192-BD04-1F94AD607CEA}" presName="composite" presStyleCnt="0"/>
      <dgm:spPr/>
    </dgm:pt>
    <dgm:pt modelId="{C6FFD170-52CD-0546-82BA-A814422E9EF9}" type="pres">
      <dgm:prSet presAssocID="{B34DBB45-2685-4192-BD04-1F94AD607CEA}" presName="parTx" presStyleLbl="alignNode1" presStyleIdx="0" presStyleCnt="2">
        <dgm:presLayoutVars>
          <dgm:chMax val="0"/>
          <dgm:chPref val="0"/>
          <dgm:bulletEnabled val="1"/>
        </dgm:presLayoutVars>
      </dgm:prSet>
      <dgm:spPr/>
    </dgm:pt>
    <dgm:pt modelId="{6F9EC4DB-DB07-B749-84B1-E60D6A04280A}" type="pres">
      <dgm:prSet presAssocID="{B34DBB45-2685-4192-BD04-1F94AD607CEA}" presName="desTx" presStyleLbl="alignAccFollowNode1" presStyleIdx="0" presStyleCnt="2">
        <dgm:presLayoutVars>
          <dgm:bulletEnabled val="1"/>
        </dgm:presLayoutVars>
      </dgm:prSet>
      <dgm:spPr/>
    </dgm:pt>
    <dgm:pt modelId="{5E7CCE6F-6B27-074C-B2E8-E583441A7770}" type="pres">
      <dgm:prSet presAssocID="{1558822B-7F77-4DD8-9029-3AF0B78C23FD}" presName="space" presStyleCnt="0"/>
      <dgm:spPr/>
    </dgm:pt>
    <dgm:pt modelId="{4C2C0553-B8D4-D94E-A0D6-62D64B9AB63A}" type="pres">
      <dgm:prSet presAssocID="{97155D49-92F3-449D-B444-F8388E325BC8}" presName="composite" presStyleCnt="0"/>
      <dgm:spPr/>
    </dgm:pt>
    <dgm:pt modelId="{F8D4256F-CE2A-5D46-9265-3CB278E5ABF8}" type="pres">
      <dgm:prSet presAssocID="{97155D49-92F3-449D-B444-F8388E325BC8}" presName="parTx" presStyleLbl="alignNode1" presStyleIdx="1" presStyleCnt="2">
        <dgm:presLayoutVars>
          <dgm:chMax val="0"/>
          <dgm:chPref val="0"/>
          <dgm:bulletEnabled val="1"/>
        </dgm:presLayoutVars>
      </dgm:prSet>
      <dgm:spPr/>
    </dgm:pt>
    <dgm:pt modelId="{CBFBF133-7DA2-4C44-8DDB-DB91EBA62140}" type="pres">
      <dgm:prSet presAssocID="{97155D49-92F3-449D-B444-F8388E325BC8}" presName="desTx" presStyleLbl="alignAccFollowNode1" presStyleIdx="1" presStyleCnt="2">
        <dgm:presLayoutVars>
          <dgm:bulletEnabled val="1"/>
        </dgm:presLayoutVars>
      </dgm:prSet>
      <dgm:spPr/>
    </dgm:pt>
  </dgm:ptLst>
  <dgm:cxnLst>
    <dgm:cxn modelId="{0D916605-E776-E448-B4E6-4E190DB372A4}" type="presOf" srcId="{E004320E-68AF-491D-87C2-B9B93FBEA1DF}" destId="{6F9EC4DB-DB07-B749-84B1-E60D6A04280A}" srcOrd="0" destOrd="3" presId="urn:microsoft.com/office/officeart/2005/8/layout/hList1"/>
    <dgm:cxn modelId="{F0D7C017-4819-42E0-A62B-2FA68F8F3182}" srcId="{97155D49-92F3-449D-B444-F8388E325BC8}" destId="{8C2F45E9-3FA4-48F5-A6D2-02940247E8D6}" srcOrd="0" destOrd="0" parTransId="{47152FCA-E079-4EA7-9AD6-5256464FAFA2}" sibTransId="{F50ADCAE-3A06-4082-A894-9616BB880757}"/>
    <dgm:cxn modelId="{1A9FB020-0BEA-D34C-A950-4872358AF897}" type="presOf" srcId="{C3159D07-4376-4907-B4E5-4716A32D2668}" destId="{5B006D9E-5D02-904C-9AA4-344A0C0465B5}" srcOrd="0" destOrd="0" presId="urn:microsoft.com/office/officeart/2005/8/layout/hList1"/>
    <dgm:cxn modelId="{7A2E7343-0879-48FF-B2B1-201BD5800520}" srcId="{C3159D07-4376-4907-B4E5-4716A32D2668}" destId="{B34DBB45-2685-4192-BD04-1F94AD607CEA}" srcOrd="0" destOrd="0" parTransId="{C07EB9FB-DC3C-4914-B89D-BCE4764495D2}" sibTransId="{1558822B-7F77-4DD8-9029-3AF0B78C23FD}"/>
    <dgm:cxn modelId="{D219A956-98E0-4F85-897B-F98612B151A4}" srcId="{B34DBB45-2685-4192-BD04-1F94AD607CEA}" destId="{95ED8CDB-C7E3-40DE-B0A8-E26EBEAFEE8B}" srcOrd="1" destOrd="0" parTransId="{7F000520-3337-4DDA-82F6-6B528C06EF02}" sibTransId="{8E9990E3-6ACA-4EA7-AAA0-608659C1E4D7}"/>
    <dgm:cxn modelId="{D1FC345E-5036-47F4-AB88-78C9CBE8983E}" srcId="{B34DBB45-2685-4192-BD04-1F94AD607CEA}" destId="{04F73940-6CC2-43D2-9361-0AB4C388D2A7}" srcOrd="0" destOrd="0" parTransId="{3E8AF61D-1F67-4942-9D45-F7413FE818E1}" sibTransId="{BA1AA6CE-13BA-411D-9279-2659726E8BC7}"/>
    <dgm:cxn modelId="{96D3BF6A-175B-E645-9A13-B66C45C343BC}" type="presOf" srcId="{95ED8CDB-C7E3-40DE-B0A8-E26EBEAFEE8B}" destId="{6F9EC4DB-DB07-B749-84B1-E60D6A04280A}" srcOrd="0" destOrd="1" presId="urn:microsoft.com/office/officeart/2005/8/layout/hList1"/>
    <dgm:cxn modelId="{56B33F6E-E425-D54C-AC56-E7E55AD69C34}" type="presOf" srcId="{04F73940-6CC2-43D2-9361-0AB4C388D2A7}" destId="{6F9EC4DB-DB07-B749-84B1-E60D6A04280A}" srcOrd="0" destOrd="0" presId="urn:microsoft.com/office/officeart/2005/8/layout/hList1"/>
    <dgm:cxn modelId="{A0613874-37F8-BA4C-AAE8-052083119CDA}" type="presOf" srcId="{69FE9BBE-D50B-4B5E-BA9C-E3F76F84DA26}" destId="{6F9EC4DB-DB07-B749-84B1-E60D6A04280A}" srcOrd="0" destOrd="2" presId="urn:microsoft.com/office/officeart/2005/8/layout/hList1"/>
    <dgm:cxn modelId="{7B45E676-630A-45D0-A6A3-F62AE37AE7F3}" srcId="{97155D49-92F3-449D-B444-F8388E325BC8}" destId="{5AB8FD17-79CA-4062-A100-2134FC9F9032}" srcOrd="1" destOrd="0" parTransId="{C8383B30-45CA-4B6A-A4FD-EDB1C4260667}" sibTransId="{6242EEA4-90F4-44F5-99D9-7C299D7EBE87}"/>
    <dgm:cxn modelId="{FC93B081-5BB1-49A0-ACC2-711080FF96C5}" srcId="{B34DBB45-2685-4192-BD04-1F94AD607CEA}" destId="{E004320E-68AF-491D-87C2-B9B93FBEA1DF}" srcOrd="3" destOrd="0" parTransId="{CDF75A34-E7BF-4AE6-B397-D82397852ACD}" sibTransId="{621D6ED1-F1D7-4C3A-93AE-6B1058DE3D7A}"/>
    <dgm:cxn modelId="{2D5CD685-DC41-4D42-BE8F-B1C529CF6BE6}" type="presOf" srcId="{B34DBB45-2685-4192-BD04-1F94AD607CEA}" destId="{C6FFD170-52CD-0546-82BA-A814422E9EF9}" srcOrd="0" destOrd="0" presId="urn:microsoft.com/office/officeart/2005/8/layout/hList1"/>
    <dgm:cxn modelId="{A6AB5C90-5AB2-C249-A598-492F07394584}" type="presOf" srcId="{990F37C3-1F47-4B6F-A5C4-7C259DF2AD44}" destId="{CBFBF133-7DA2-4C44-8DDB-DB91EBA62140}" srcOrd="0" destOrd="2" presId="urn:microsoft.com/office/officeart/2005/8/layout/hList1"/>
    <dgm:cxn modelId="{7C6B669A-BACE-4509-A03F-8DBB4B894A52}" srcId="{C3159D07-4376-4907-B4E5-4716A32D2668}" destId="{97155D49-92F3-449D-B444-F8388E325BC8}" srcOrd="1" destOrd="0" parTransId="{666F63C6-7097-4DB9-B7EB-67F531FA7EAF}" sibTransId="{3AF9CF78-9B08-48EA-A0AF-4E5CBAAEADC5}"/>
    <dgm:cxn modelId="{802CB7B5-0AA3-4A9F-9275-090EF3FF1F4D}" srcId="{B34DBB45-2685-4192-BD04-1F94AD607CEA}" destId="{69FE9BBE-D50B-4B5E-BA9C-E3F76F84DA26}" srcOrd="2" destOrd="0" parTransId="{6D3382F5-CE2A-4290-BC35-E8EE8E6A5EC9}" sibTransId="{36B7CE63-04B1-459F-97C4-2C9828D9845B}"/>
    <dgm:cxn modelId="{7D52C8C6-E420-C34D-B93D-352CA4AB69D3}" type="presOf" srcId="{8C2F45E9-3FA4-48F5-A6D2-02940247E8D6}" destId="{CBFBF133-7DA2-4C44-8DDB-DB91EBA62140}" srcOrd="0" destOrd="0" presId="urn:microsoft.com/office/officeart/2005/8/layout/hList1"/>
    <dgm:cxn modelId="{71D3EAEB-5A96-E143-9FF6-6DCD0A6B3438}" type="presOf" srcId="{5AB8FD17-79CA-4062-A100-2134FC9F9032}" destId="{CBFBF133-7DA2-4C44-8DDB-DB91EBA62140}" srcOrd="0" destOrd="1" presId="urn:microsoft.com/office/officeart/2005/8/layout/hList1"/>
    <dgm:cxn modelId="{DDB335ED-05DE-4698-8F91-02C1D889369F}" srcId="{97155D49-92F3-449D-B444-F8388E325BC8}" destId="{990F37C3-1F47-4B6F-A5C4-7C259DF2AD44}" srcOrd="2" destOrd="0" parTransId="{1CD3D977-8237-4838-B6CF-1C96D4B64379}" sibTransId="{8CA1A3CC-FA14-4E6B-99B5-7CA14E3E0907}"/>
    <dgm:cxn modelId="{5314FAF2-330A-F249-B90D-E4CEDABEB102}" type="presOf" srcId="{97155D49-92F3-449D-B444-F8388E325BC8}" destId="{F8D4256F-CE2A-5D46-9265-3CB278E5ABF8}" srcOrd="0" destOrd="0" presId="urn:microsoft.com/office/officeart/2005/8/layout/hList1"/>
    <dgm:cxn modelId="{8339FFE9-A2BF-F742-9889-79426F20DFED}" type="presParOf" srcId="{5B006D9E-5D02-904C-9AA4-344A0C0465B5}" destId="{F9C240C8-1840-0749-9F80-6CA3D34EF29E}" srcOrd="0" destOrd="0" presId="urn:microsoft.com/office/officeart/2005/8/layout/hList1"/>
    <dgm:cxn modelId="{EDB962BA-BB42-E643-BC71-9D43174942F9}" type="presParOf" srcId="{F9C240C8-1840-0749-9F80-6CA3D34EF29E}" destId="{C6FFD170-52CD-0546-82BA-A814422E9EF9}" srcOrd="0" destOrd="0" presId="urn:microsoft.com/office/officeart/2005/8/layout/hList1"/>
    <dgm:cxn modelId="{A6B30823-2936-7B4D-A566-D746F23FA532}" type="presParOf" srcId="{F9C240C8-1840-0749-9F80-6CA3D34EF29E}" destId="{6F9EC4DB-DB07-B749-84B1-E60D6A04280A}" srcOrd="1" destOrd="0" presId="urn:microsoft.com/office/officeart/2005/8/layout/hList1"/>
    <dgm:cxn modelId="{2090B04F-85F6-B640-9320-21BC5CD0B761}" type="presParOf" srcId="{5B006D9E-5D02-904C-9AA4-344A0C0465B5}" destId="{5E7CCE6F-6B27-074C-B2E8-E583441A7770}" srcOrd="1" destOrd="0" presId="urn:microsoft.com/office/officeart/2005/8/layout/hList1"/>
    <dgm:cxn modelId="{3F80065F-A2A0-D14A-A2AA-9A559D1CBBE7}" type="presParOf" srcId="{5B006D9E-5D02-904C-9AA4-344A0C0465B5}" destId="{4C2C0553-B8D4-D94E-A0D6-62D64B9AB63A}" srcOrd="2" destOrd="0" presId="urn:microsoft.com/office/officeart/2005/8/layout/hList1"/>
    <dgm:cxn modelId="{C3FDA99D-C998-E147-8504-5448D89A0A38}" type="presParOf" srcId="{4C2C0553-B8D4-D94E-A0D6-62D64B9AB63A}" destId="{F8D4256F-CE2A-5D46-9265-3CB278E5ABF8}" srcOrd="0" destOrd="0" presId="urn:microsoft.com/office/officeart/2005/8/layout/hList1"/>
    <dgm:cxn modelId="{7303F4B8-94AF-6F40-A1AC-BDD5B5EF87B6}" type="presParOf" srcId="{4C2C0553-B8D4-D94E-A0D6-62D64B9AB63A}" destId="{CBFBF133-7DA2-4C44-8DDB-DB91EBA6214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BF93B08-C701-4F24-B5BD-8010C842C09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7BEF96D-72B5-449B-A669-E73B098D1CE6}">
      <dgm:prSet/>
      <dgm:spPr/>
      <dgm:t>
        <a:bodyPr/>
        <a:lstStyle/>
        <a:p>
          <a:r>
            <a:rPr lang="en-IN"/>
            <a:t>Deep neural networks consist of multiple </a:t>
          </a:r>
          <a:r>
            <a:rPr lang="en-IN" b="1"/>
            <a:t>hidden layers</a:t>
          </a:r>
          <a:r>
            <a:rPr lang="en-IN"/>
            <a:t> between the input and output layers. </a:t>
          </a:r>
          <a:endParaRPr lang="en-US"/>
        </a:p>
      </dgm:t>
    </dgm:pt>
    <dgm:pt modelId="{A617ACFC-4D07-4026-BC5C-6B60ED290ACC}" type="parTrans" cxnId="{EF246D22-2E0F-4B42-A735-B440AEA587E3}">
      <dgm:prSet/>
      <dgm:spPr/>
      <dgm:t>
        <a:bodyPr/>
        <a:lstStyle/>
        <a:p>
          <a:endParaRPr lang="en-US"/>
        </a:p>
      </dgm:t>
    </dgm:pt>
    <dgm:pt modelId="{AE845FE8-EBF8-42BD-9020-E814DA6C7188}" type="sibTrans" cxnId="{EF246D22-2E0F-4B42-A735-B440AEA587E3}">
      <dgm:prSet/>
      <dgm:spPr/>
      <dgm:t>
        <a:bodyPr/>
        <a:lstStyle/>
        <a:p>
          <a:endParaRPr lang="en-US"/>
        </a:p>
      </dgm:t>
    </dgm:pt>
    <dgm:pt modelId="{F9684F53-95A5-4C7A-845A-6758F75372EB}">
      <dgm:prSet/>
      <dgm:spPr/>
      <dgm:t>
        <a:bodyPr/>
        <a:lstStyle/>
        <a:p>
          <a:r>
            <a:rPr lang="en-IN"/>
            <a:t>These hidden layers enable the model to learn hierarchical features from the data:</a:t>
          </a:r>
          <a:endParaRPr lang="en-US"/>
        </a:p>
      </dgm:t>
    </dgm:pt>
    <dgm:pt modelId="{326A4443-B93D-4CDC-89E1-F9A00B9751DB}" type="parTrans" cxnId="{BA4BCBCE-9ACA-445E-959F-29B622CD8963}">
      <dgm:prSet/>
      <dgm:spPr/>
      <dgm:t>
        <a:bodyPr/>
        <a:lstStyle/>
        <a:p>
          <a:endParaRPr lang="en-US"/>
        </a:p>
      </dgm:t>
    </dgm:pt>
    <dgm:pt modelId="{3ABD58C1-85A0-4A62-98DA-B3775A5C4E12}" type="sibTrans" cxnId="{BA4BCBCE-9ACA-445E-959F-29B622CD8963}">
      <dgm:prSet/>
      <dgm:spPr/>
      <dgm:t>
        <a:bodyPr/>
        <a:lstStyle/>
        <a:p>
          <a:endParaRPr lang="en-US"/>
        </a:p>
      </dgm:t>
    </dgm:pt>
    <dgm:pt modelId="{6EEB2175-5F2F-4C30-9511-897A7A79D165}">
      <dgm:prSet/>
      <dgm:spPr/>
      <dgm:t>
        <a:bodyPr/>
        <a:lstStyle/>
        <a:p>
          <a:r>
            <a:rPr lang="en-IN" b="1"/>
            <a:t>Input Layer</a:t>
          </a:r>
          <a:endParaRPr lang="en-US"/>
        </a:p>
      </dgm:t>
    </dgm:pt>
    <dgm:pt modelId="{3512E378-F341-440B-9F00-08C6C7BC6DBA}" type="parTrans" cxnId="{B6DC561F-FF0B-4A81-AF70-5E6C6803EB0B}">
      <dgm:prSet/>
      <dgm:spPr/>
      <dgm:t>
        <a:bodyPr/>
        <a:lstStyle/>
        <a:p>
          <a:endParaRPr lang="en-US"/>
        </a:p>
      </dgm:t>
    </dgm:pt>
    <dgm:pt modelId="{F32B38C9-8E6E-41EA-AA13-4B94726146A1}" type="sibTrans" cxnId="{B6DC561F-FF0B-4A81-AF70-5E6C6803EB0B}">
      <dgm:prSet/>
      <dgm:spPr/>
      <dgm:t>
        <a:bodyPr/>
        <a:lstStyle/>
        <a:p>
          <a:endParaRPr lang="en-US"/>
        </a:p>
      </dgm:t>
    </dgm:pt>
    <dgm:pt modelId="{0B15DB35-6148-433F-9089-33CEB8348BC8}">
      <dgm:prSet/>
      <dgm:spPr/>
      <dgm:t>
        <a:bodyPr/>
        <a:lstStyle/>
        <a:p>
          <a:r>
            <a:rPr lang="en-IN"/>
            <a:t>Takes in raw data (e.g., an image's pixel values).</a:t>
          </a:r>
          <a:endParaRPr lang="en-US"/>
        </a:p>
      </dgm:t>
    </dgm:pt>
    <dgm:pt modelId="{0BB9B6E9-777E-44EA-9F12-3117F2FAA86C}" type="parTrans" cxnId="{8F5B9E6B-37EE-4D51-8408-0EE62E4FF6B1}">
      <dgm:prSet/>
      <dgm:spPr/>
      <dgm:t>
        <a:bodyPr/>
        <a:lstStyle/>
        <a:p>
          <a:endParaRPr lang="en-US"/>
        </a:p>
      </dgm:t>
    </dgm:pt>
    <dgm:pt modelId="{F9C8B8EC-F56E-4BAE-A51A-813E682F14D0}" type="sibTrans" cxnId="{8F5B9E6B-37EE-4D51-8408-0EE62E4FF6B1}">
      <dgm:prSet/>
      <dgm:spPr/>
      <dgm:t>
        <a:bodyPr/>
        <a:lstStyle/>
        <a:p>
          <a:endParaRPr lang="en-US"/>
        </a:p>
      </dgm:t>
    </dgm:pt>
    <dgm:pt modelId="{F08CD327-0896-458C-9433-5F2575E7511A}">
      <dgm:prSet/>
      <dgm:spPr/>
      <dgm:t>
        <a:bodyPr/>
        <a:lstStyle/>
        <a:p>
          <a:r>
            <a:rPr lang="en-IN" b="1"/>
            <a:t>Hidden Layers</a:t>
          </a:r>
          <a:endParaRPr lang="en-US"/>
        </a:p>
      </dgm:t>
    </dgm:pt>
    <dgm:pt modelId="{67E59E79-2791-4AA1-BA0F-6DA0C05237D9}" type="parTrans" cxnId="{B226A676-6F78-4E37-B68F-7BE9E6E5A01E}">
      <dgm:prSet/>
      <dgm:spPr/>
      <dgm:t>
        <a:bodyPr/>
        <a:lstStyle/>
        <a:p>
          <a:endParaRPr lang="en-US"/>
        </a:p>
      </dgm:t>
    </dgm:pt>
    <dgm:pt modelId="{3DEA9519-41A5-4C7E-AFC3-7FF90787CE3E}" type="sibTrans" cxnId="{B226A676-6F78-4E37-B68F-7BE9E6E5A01E}">
      <dgm:prSet/>
      <dgm:spPr/>
      <dgm:t>
        <a:bodyPr/>
        <a:lstStyle/>
        <a:p>
          <a:endParaRPr lang="en-US"/>
        </a:p>
      </dgm:t>
    </dgm:pt>
    <dgm:pt modelId="{08423F5F-32D4-44B0-B57B-2EA90B96F498}">
      <dgm:prSet/>
      <dgm:spPr/>
      <dgm:t>
        <a:bodyPr/>
        <a:lstStyle/>
        <a:p>
          <a:r>
            <a:rPr lang="en-IN"/>
            <a:t>These layers perform computations on the input data to extract more abstract features (e.g., edges in an image in early layers, and complex shapes in later layers).</a:t>
          </a:r>
          <a:endParaRPr lang="en-US"/>
        </a:p>
      </dgm:t>
    </dgm:pt>
    <dgm:pt modelId="{DF059699-C95F-418C-A2DF-5B36C04AB09B}" type="parTrans" cxnId="{5272342B-B2A5-4BF5-A11B-B36C786C563D}">
      <dgm:prSet/>
      <dgm:spPr/>
      <dgm:t>
        <a:bodyPr/>
        <a:lstStyle/>
        <a:p>
          <a:endParaRPr lang="en-US"/>
        </a:p>
      </dgm:t>
    </dgm:pt>
    <dgm:pt modelId="{8FDD888E-1800-4CCA-AE92-FA74B46627A8}" type="sibTrans" cxnId="{5272342B-B2A5-4BF5-A11B-B36C786C563D}">
      <dgm:prSet/>
      <dgm:spPr/>
      <dgm:t>
        <a:bodyPr/>
        <a:lstStyle/>
        <a:p>
          <a:endParaRPr lang="en-US"/>
        </a:p>
      </dgm:t>
    </dgm:pt>
    <dgm:pt modelId="{6580F212-B93A-4B0C-A65C-DAB540CE3FEE}">
      <dgm:prSet/>
      <dgm:spPr/>
      <dgm:t>
        <a:bodyPr/>
        <a:lstStyle/>
        <a:p>
          <a:r>
            <a:rPr lang="en-IN" b="1"/>
            <a:t>Output Layer</a:t>
          </a:r>
          <a:r>
            <a:rPr lang="en-IN"/>
            <a:t>: </a:t>
          </a:r>
          <a:endParaRPr lang="en-US"/>
        </a:p>
      </dgm:t>
    </dgm:pt>
    <dgm:pt modelId="{B2C683FF-4F45-4FCF-91C9-0207F017B1A7}" type="parTrans" cxnId="{6ED4BDBC-618C-48D2-A6ED-0A4A8D600D78}">
      <dgm:prSet/>
      <dgm:spPr/>
      <dgm:t>
        <a:bodyPr/>
        <a:lstStyle/>
        <a:p>
          <a:endParaRPr lang="en-US"/>
        </a:p>
      </dgm:t>
    </dgm:pt>
    <dgm:pt modelId="{147E7D2C-7959-4D0B-9E9C-325A5FCFE7F3}" type="sibTrans" cxnId="{6ED4BDBC-618C-48D2-A6ED-0A4A8D600D78}">
      <dgm:prSet/>
      <dgm:spPr/>
      <dgm:t>
        <a:bodyPr/>
        <a:lstStyle/>
        <a:p>
          <a:endParaRPr lang="en-US"/>
        </a:p>
      </dgm:t>
    </dgm:pt>
    <dgm:pt modelId="{E512DFB5-2172-4EA9-9072-1C9FD824DC65}">
      <dgm:prSet/>
      <dgm:spPr/>
      <dgm:t>
        <a:bodyPr/>
        <a:lstStyle/>
        <a:p>
          <a:r>
            <a:rPr lang="en-IN"/>
            <a:t>Provides the final result, such as a classification label (e.g., "cat" or "dog").</a:t>
          </a:r>
          <a:endParaRPr lang="en-US"/>
        </a:p>
      </dgm:t>
    </dgm:pt>
    <dgm:pt modelId="{889AB388-DD52-4022-89FA-1F3DE259F757}" type="parTrans" cxnId="{753CAB93-041B-4451-8956-0349BF81CAE4}">
      <dgm:prSet/>
      <dgm:spPr/>
      <dgm:t>
        <a:bodyPr/>
        <a:lstStyle/>
        <a:p>
          <a:endParaRPr lang="en-US"/>
        </a:p>
      </dgm:t>
    </dgm:pt>
    <dgm:pt modelId="{61A876BB-DF6A-4169-BE25-B871DDEC03CB}" type="sibTrans" cxnId="{753CAB93-041B-4451-8956-0349BF81CAE4}">
      <dgm:prSet/>
      <dgm:spPr/>
      <dgm:t>
        <a:bodyPr/>
        <a:lstStyle/>
        <a:p>
          <a:endParaRPr lang="en-US"/>
        </a:p>
      </dgm:t>
    </dgm:pt>
    <dgm:pt modelId="{D9638CD1-DB84-4F4F-A56A-25E1725DC035}" type="pres">
      <dgm:prSet presAssocID="{7BF93B08-C701-4F24-B5BD-8010C842C095}" presName="linear" presStyleCnt="0">
        <dgm:presLayoutVars>
          <dgm:animLvl val="lvl"/>
          <dgm:resizeHandles val="exact"/>
        </dgm:presLayoutVars>
      </dgm:prSet>
      <dgm:spPr/>
    </dgm:pt>
    <dgm:pt modelId="{714BAEEE-AF72-F445-8D3C-739F2959EED1}" type="pres">
      <dgm:prSet presAssocID="{37BEF96D-72B5-449B-A669-E73B098D1CE6}" presName="parentText" presStyleLbl="node1" presStyleIdx="0" presStyleCnt="5">
        <dgm:presLayoutVars>
          <dgm:chMax val="0"/>
          <dgm:bulletEnabled val="1"/>
        </dgm:presLayoutVars>
      </dgm:prSet>
      <dgm:spPr/>
    </dgm:pt>
    <dgm:pt modelId="{FA1B69E1-6BDC-994F-9689-DEF435835800}" type="pres">
      <dgm:prSet presAssocID="{AE845FE8-EBF8-42BD-9020-E814DA6C7188}" presName="spacer" presStyleCnt="0"/>
      <dgm:spPr/>
    </dgm:pt>
    <dgm:pt modelId="{C25C3831-6CC3-8641-AE1F-6D2ED96773B4}" type="pres">
      <dgm:prSet presAssocID="{F9684F53-95A5-4C7A-845A-6758F75372EB}" presName="parentText" presStyleLbl="node1" presStyleIdx="1" presStyleCnt="5">
        <dgm:presLayoutVars>
          <dgm:chMax val="0"/>
          <dgm:bulletEnabled val="1"/>
        </dgm:presLayoutVars>
      </dgm:prSet>
      <dgm:spPr/>
    </dgm:pt>
    <dgm:pt modelId="{7D3DD555-5726-5B47-9EF9-3816F266BB01}" type="pres">
      <dgm:prSet presAssocID="{3ABD58C1-85A0-4A62-98DA-B3775A5C4E12}" presName="spacer" presStyleCnt="0"/>
      <dgm:spPr/>
    </dgm:pt>
    <dgm:pt modelId="{71F4DC9C-59CC-BB44-9597-7838216E2E14}" type="pres">
      <dgm:prSet presAssocID="{6EEB2175-5F2F-4C30-9511-897A7A79D165}" presName="parentText" presStyleLbl="node1" presStyleIdx="2" presStyleCnt="5">
        <dgm:presLayoutVars>
          <dgm:chMax val="0"/>
          <dgm:bulletEnabled val="1"/>
        </dgm:presLayoutVars>
      </dgm:prSet>
      <dgm:spPr/>
    </dgm:pt>
    <dgm:pt modelId="{D0858285-B45F-FB4B-B1B6-C0A610A9988C}" type="pres">
      <dgm:prSet presAssocID="{6EEB2175-5F2F-4C30-9511-897A7A79D165}" presName="childText" presStyleLbl="revTx" presStyleIdx="0" presStyleCnt="3">
        <dgm:presLayoutVars>
          <dgm:bulletEnabled val="1"/>
        </dgm:presLayoutVars>
      </dgm:prSet>
      <dgm:spPr/>
    </dgm:pt>
    <dgm:pt modelId="{BA74CA7C-B320-A045-A973-BF0FFDF9F622}" type="pres">
      <dgm:prSet presAssocID="{F08CD327-0896-458C-9433-5F2575E7511A}" presName="parentText" presStyleLbl="node1" presStyleIdx="3" presStyleCnt="5">
        <dgm:presLayoutVars>
          <dgm:chMax val="0"/>
          <dgm:bulletEnabled val="1"/>
        </dgm:presLayoutVars>
      </dgm:prSet>
      <dgm:spPr/>
    </dgm:pt>
    <dgm:pt modelId="{608822D8-C756-C844-AE44-FA7C71F6D9A4}" type="pres">
      <dgm:prSet presAssocID="{F08CD327-0896-458C-9433-5F2575E7511A}" presName="childText" presStyleLbl="revTx" presStyleIdx="1" presStyleCnt="3">
        <dgm:presLayoutVars>
          <dgm:bulletEnabled val="1"/>
        </dgm:presLayoutVars>
      </dgm:prSet>
      <dgm:spPr/>
    </dgm:pt>
    <dgm:pt modelId="{EDE68D8A-1269-8C4E-89D7-1EE472DCCD52}" type="pres">
      <dgm:prSet presAssocID="{6580F212-B93A-4B0C-A65C-DAB540CE3FEE}" presName="parentText" presStyleLbl="node1" presStyleIdx="4" presStyleCnt="5">
        <dgm:presLayoutVars>
          <dgm:chMax val="0"/>
          <dgm:bulletEnabled val="1"/>
        </dgm:presLayoutVars>
      </dgm:prSet>
      <dgm:spPr/>
    </dgm:pt>
    <dgm:pt modelId="{8994448A-5899-C642-8CFE-07CE1FEA2CA8}" type="pres">
      <dgm:prSet presAssocID="{6580F212-B93A-4B0C-A65C-DAB540CE3FEE}" presName="childText" presStyleLbl="revTx" presStyleIdx="2" presStyleCnt="3">
        <dgm:presLayoutVars>
          <dgm:bulletEnabled val="1"/>
        </dgm:presLayoutVars>
      </dgm:prSet>
      <dgm:spPr/>
    </dgm:pt>
  </dgm:ptLst>
  <dgm:cxnLst>
    <dgm:cxn modelId="{A48A9A15-E342-4340-BF3C-D64F0C3C3763}" type="presOf" srcId="{6EEB2175-5F2F-4C30-9511-897A7A79D165}" destId="{71F4DC9C-59CC-BB44-9597-7838216E2E14}" srcOrd="0" destOrd="0" presId="urn:microsoft.com/office/officeart/2005/8/layout/vList2"/>
    <dgm:cxn modelId="{B6DC561F-FF0B-4A81-AF70-5E6C6803EB0B}" srcId="{7BF93B08-C701-4F24-B5BD-8010C842C095}" destId="{6EEB2175-5F2F-4C30-9511-897A7A79D165}" srcOrd="2" destOrd="0" parTransId="{3512E378-F341-440B-9F00-08C6C7BC6DBA}" sibTransId="{F32B38C9-8E6E-41EA-AA13-4B94726146A1}"/>
    <dgm:cxn modelId="{EF246D22-2E0F-4B42-A735-B440AEA587E3}" srcId="{7BF93B08-C701-4F24-B5BD-8010C842C095}" destId="{37BEF96D-72B5-449B-A669-E73B098D1CE6}" srcOrd="0" destOrd="0" parTransId="{A617ACFC-4D07-4026-BC5C-6B60ED290ACC}" sibTransId="{AE845FE8-EBF8-42BD-9020-E814DA6C7188}"/>
    <dgm:cxn modelId="{5272342B-B2A5-4BF5-A11B-B36C786C563D}" srcId="{F08CD327-0896-458C-9433-5F2575E7511A}" destId="{08423F5F-32D4-44B0-B57B-2EA90B96F498}" srcOrd="0" destOrd="0" parTransId="{DF059699-C95F-418C-A2DF-5B36C04AB09B}" sibTransId="{8FDD888E-1800-4CCA-AE92-FA74B46627A8}"/>
    <dgm:cxn modelId="{CBE45A4D-848C-2F4C-B4D5-C201695740DE}" type="presOf" srcId="{08423F5F-32D4-44B0-B57B-2EA90B96F498}" destId="{608822D8-C756-C844-AE44-FA7C71F6D9A4}" srcOrd="0" destOrd="0" presId="urn:microsoft.com/office/officeart/2005/8/layout/vList2"/>
    <dgm:cxn modelId="{00324950-ECE9-9C47-96C0-0425642AB7FE}" type="presOf" srcId="{F9684F53-95A5-4C7A-845A-6758F75372EB}" destId="{C25C3831-6CC3-8641-AE1F-6D2ED96773B4}" srcOrd="0" destOrd="0" presId="urn:microsoft.com/office/officeart/2005/8/layout/vList2"/>
    <dgm:cxn modelId="{6F955F64-1436-2241-85A7-E65B40442EFB}" type="presOf" srcId="{6580F212-B93A-4B0C-A65C-DAB540CE3FEE}" destId="{EDE68D8A-1269-8C4E-89D7-1EE472DCCD52}" srcOrd="0" destOrd="0" presId="urn:microsoft.com/office/officeart/2005/8/layout/vList2"/>
    <dgm:cxn modelId="{8F5B9E6B-37EE-4D51-8408-0EE62E4FF6B1}" srcId="{6EEB2175-5F2F-4C30-9511-897A7A79D165}" destId="{0B15DB35-6148-433F-9089-33CEB8348BC8}" srcOrd="0" destOrd="0" parTransId="{0BB9B6E9-777E-44EA-9F12-3117F2FAA86C}" sibTransId="{F9C8B8EC-F56E-4BAE-A51A-813E682F14D0}"/>
    <dgm:cxn modelId="{3C7D6275-7B2E-0342-849A-AB5138A9AA0F}" type="presOf" srcId="{E512DFB5-2172-4EA9-9072-1C9FD824DC65}" destId="{8994448A-5899-C642-8CFE-07CE1FEA2CA8}" srcOrd="0" destOrd="0" presId="urn:microsoft.com/office/officeart/2005/8/layout/vList2"/>
    <dgm:cxn modelId="{B226A676-6F78-4E37-B68F-7BE9E6E5A01E}" srcId="{7BF93B08-C701-4F24-B5BD-8010C842C095}" destId="{F08CD327-0896-458C-9433-5F2575E7511A}" srcOrd="3" destOrd="0" parTransId="{67E59E79-2791-4AA1-BA0F-6DA0C05237D9}" sibTransId="{3DEA9519-41A5-4C7E-AFC3-7FF90787CE3E}"/>
    <dgm:cxn modelId="{76762C87-485A-1D40-8A25-2BE96069402A}" type="presOf" srcId="{7BF93B08-C701-4F24-B5BD-8010C842C095}" destId="{D9638CD1-DB84-4F4F-A56A-25E1725DC035}" srcOrd="0" destOrd="0" presId="urn:microsoft.com/office/officeart/2005/8/layout/vList2"/>
    <dgm:cxn modelId="{753CAB93-041B-4451-8956-0349BF81CAE4}" srcId="{6580F212-B93A-4B0C-A65C-DAB540CE3FEE}" destId="{E512DFB5-2172-4EA9-9072-1C9FD824DC65}" srcOrd="0" destOrd="0" parTransId="{889AB388-DD52-4022-89FA-1F3DE259F757}" sibTransId="{61A876BB-DF6A-4169-BE25-B871DDEC03CB}"/>
    <dgm:cxn modelId="{0BC37F9C-E0FA-5D4B-81B6-577BA0D4D936}" type="presOf" srcId="{0B15DB35-6148-433F-9089-33CEB8348BC8}" destId="{D0858285-B45F-FB4B-B1B6-C0A610A9988C}" srcOrd="0" destOrd="0" presId="urn:microsoft.com/office/officeart/2005/8/layout/vList2"/>
    <dgm:cxn modelId="{5BE31CAC-34D5-1C43-AD05-F5D0A1BE9BDF}" type="presOf" srcId="{F08CD327-0896-458C-9433-5F2575E7511A}" destId="{BA74CA7C-B320-A045-A973-BF0FFDF9F622}" srcOrd="0" destOrd="0" presId="urn:microsoft.com/office/officeart/2005/8/layout/vList2"/>
    <dgm:cxn modelId="{6ED4BDBC-618C-48D2-A6ED-0A4A8D600D78}" srcId="{7BF93B08-C701-4F24-B5BD-8010C842C095}" destId="{6580F212-B93A-4B0C-A65C-DAB540CE3FEE}" srcOrd="4" destOrd="0" parTransId="{B2C683FF-4F45-4FCF-91C9-0207F017B1A7}" sibTransId="{147E7D2C-7959-4D0B-9E9C-325A5FCFE7F3}"/>
    <dgm:cxn modelId="{BA4BCBCE-9ACA-445E-959F-29B622CD8963}" srcId="{7BF93B08-C701-4F24-B5BD-8010C842C095}" destId="{F9684F53-95A5-4C7A-845A-6758F75372EB}" srcOrd="1" destOrd="0" parTransId="{326A4443-B93D-4CDC-89E1-F9A00B9751DB}" sibTransId="{3ABD58C1-85A0-4A62-98DA-B3775A5C4E12}"/>
    <dgm:cxn modelId="{96A1BBFA-2604-2441-8266-86635612AECC}" type="presOf" srcId="{37BEF96D-72B5-449B-A669-E73B098D1CE6}" destId="{714BAEEE-AF72-F445-8D3C-739F2959EED1}" srcOrd="0" destOrd="0" presId="urn:microsoft.com/office/officeart/2005/8/layout/vList2"/>
    <dgm:cxn modelId="{98A575ED-9132-EC48-956A-A0921211EBB3}" type="presParOf" srcId="{D9638CD1-DB84-4F4F-A56A-25E1725DC035}" destId="{714BAEEE-AF72-F445-8D3C-739F2959EED1}" srcOrd="0" destOrd="0" presId="urn:microsoft.com/office/officeart/2005/8/layout/vList2"/>
    <dgm:cxn modelId="{72B243CA-4FB7-9C42-ABDB-E09C8EF7C78E}" type="presParOf" srcId="{D9638CD1-DB84-4F4F-A56A-25E1725DC035}" destId="{FA1B69E1-6BDC-994F-9689-DEF435835800}" srcOrd="1" destOrd="0" presId="urn:microsoft.com/office/officeart/2005/8/layout/vList2"/>
    <dgm:cxn modelId="{77F26D39-76EE-6B42-90DF-053FAB334E6B}" type="presParOf" srcId="{D9638CD1-DB84-4F4F-A56A-25E1725DC035}" destId="{C25C3831-6CC3-8641-AE1F-6D2ED96773B4}" srcOrd="2" destOrd="0" presId="urn:microsoft.com/office/officeart/2005/8/layout/vList2"/>
    <dgm:cxn modelId="{3D01DF6A-490E-F54C-988A-BC8041896671}" type="presParOf" srcId="{D9638CD1-DB84-4F4F-A56A-25E1725DC035}" destId="{7D3DD555-5726-5B47-9EF9-3816F266BB01}" srcOrd="3" destOrd="0" presId="urn:microsoft.com/office/officeart/2005/8/layout/vList2"/>
    <dgm:cxn modelId="{442E38B7-41E6-EC46-B03C-4E869B13877A}" type="presParOf" srcId="{D9638CD1-DB84-4F4F-A56A-25E1725DC035}" destId="{71F4DC9C-59CC-BB44-9597-7838216E2E14}" srcOrd="4" destOrd="0" presId="urn:microsoft.com/office/officeart/2005/8/layout/vList2"/>
    <dgm:cxn modelId="{4B7C55C6-BE47-D045-A2EA-87D9BCACCC9E}" type="presParOf" srcId="{D9638CD1-DB84-4F4F-A56A-25E1725DC035}" destId="{D0858285-B45F-FB4B-B1B6-C0A610A9988C}" srcOrd="5" destOrd="0" presId="urn:microsoft.com/office/officeart/2005/8/layout/vList2"/>
    <dgm:cxn modelId="{14ABA214-4119-C142-AD7B-B6248D378ECC}" type="presParOf" srcId="{D9638CD1-DB84-4F4F-A56A-25E1725DC035}" destId="{BA74CA7C-B320-A045-A973-BF0FFDF9F622}" srcOrd="6" destOrd="0" presId="urn:microsoft.com/office/officeart/2005/8/layout/vList2"/>
    <dgm:cxn modelId="{97869A83-7F8D-C242-805A-6ACF6C48B8D0}" type="presParOf" srcId="{D9638CD1-DB84-4F4F-A56A-25E1725DC035}" destId="{608822D8-C756-C844-AE44-FA7C71F6D9A4}" srcOrd="7" destOrd="0" presId="urn:microsoft.com/office/officeart/2005/8/layout/vList2"/>
    <dgm:cxn modelId="{9B48BE43-6B38-5D4E-B933-E4DE001E6152}" type="presParOf" srcId="{D9638CD1-DB84-4F4F-A56A-25E1725DC035}" destId="{EDE68D8A-1269-8C4E-89D7-1EE472DCCD52}" srcOrd="8" destOrd="0" presId="urn:microsoft.com/office/officeart/2005/8/layout/vList2"/>
    <dgm:cxn modelId="{1611D767-A30F-0E4E-AAC7-605A2E92BFB3}" type="presParOf" srcId="{D9638CD1-DB84-4F4F-A56A-25E1725DC035}" destId="{8994448A-5899-C642-8CFE-07CE1FEA2CA8}"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0D54DC-E827-4A4E-BA94-84BC6C77D9E6}"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2153C34-2A42-4ACC-A184-2CFF14D9814D}">
      <dgm:prSet custT="1"/>
      <dgm:spPr/>
      <dgm:t>
        <a:bodyPr/>
        <a:lstStyle/>
        <a:p>
          <a:pPr algn="just">
            <a:lnSpc>
              <a:spcPct val="100000"/>
            </a:lnSpc>
          </a:pPr>
          <a:r>
            <a:rPr lang="en-IN" sz="1800"/>
            <a:t>Forward propagation refers to the movement of data through the layers of the network from input to output. </a:t>
          </a:r>
          <a:endParaRPr lang="en-US" sz="1800"/>
        </a:p>
      </dgm:t>
    </dgm:pt>
    <dgm:pt modelId="{F50058CE-370E-4464-97A9-F134139E30CF}" type="parTrans" cxnId="{73FFF6E6-8194-485D-BCAB-DBC5756DD09E}">
      <dgm:prSet/>
      <dgm:spPr/>
      <dgm:t>
        <a:bodyPr/>
        <a:lstStyle/>
        <a:p>
          <a:pPr algn="just"/>
          <a:endParaRPr lang="en-US" sz="3200"/>
        </a:p>
      </dgm:t>
    </dgm:pt>
    <dgm:pt modelId="{D2C04802-173D-4A47-A52F-C8FC974A19F7}" type="sibTrans" cxnId="{73FFF6E6-8194-485D-BCAB-DBC5756DD09E}">
      <dgm:prSet/>
      <dgm:spPr/>
      <dgm:t>
        <a:bodyPr/>
        <a:lstStyle/>
        <a:p>
          <a:pPr algn="just">
            <a:lnSpc>
              <a:spcPct val="100000"/>
            </a:lnSpc>
          </a:pPr>
          <a:endParaRPr lang="en-US" sz="2000"/>
        </a:p>
      </dgm:t>
    </dgm:pt>
    <dgm:pt modelId="{1535B4BF-F07B-4485-B707-ED3756514FEA}">
      <dgm:prSet custT="1"/>
      <dgm:spPr/>
      <dgm:t>
        <a:bodyPr/>
        <a:lstStyle/>
        <a:p>
          <a:pPr algn="just">
            <a:lnSpc>
              <a:spcPct val="100000"/>
            </a:lnSpc>
          </a:pPr>
          <a:r>
            <a:rPr lang="en-IN" sz="1800"/>
            <a:t>Each neuron in one layer is connected to neurons in the next layer, where each connection has a weight. </a:t>
          </a:r>
          <a:endParaRPr lang="en-US" sz="1800"/>
        </a:p>
      </dgm:t>
    </dgm:pt>
    <dgm:pt modelId="{30ED71F3-94A1-4092-A09E-478227C13CA1}" type="parTrans" cxnId="{C6800059-7F3B-4C80-92F6-DFC6D14F9986}">
      <dgm:prSet/>
      <dgm:spPr/>
      <dgm:t>
        <a:bodyPr/>
        <a:lstStyle/>
        <a:p>
          <a:pPr algn="just"/>
          <a:endParaRPr lang="en-US" sz="3200"/>
        </a:p>
      </dgm:t>
    </dgm:pt>
    <dgm:pt modelId="{8EC414E4-1E46-4D87-8083-753F60F6D55C}" type="sibTrans" cxnId="{C6800059-7F3B-4C80-92F6-DFC6D14F9986}">
      <dgm:prSet/>
      <dgm:spPr/>
      <dgm:t>
        <a:bodyPr/>
        <a:lstStyle/>
        <a:p>
          <a:pPr algn="just">
            <a:lnSpc>
              <a:spcPct val="100000"/>
            </a:lnSpc>
          </a:pPr>
          <a:endParaRPr lang="en-US" sz="2000"/>
        </a:p>
      </dgm:t>
    </dgm:pt>
    <dgm:pt modelId="{75EA0FDC-B4B9-4E22-B93B-0F1A0780BC06}">
      <dgm:prSet custT="1"/>
      <dgm:spPr/>
      <dgm:t>
        <a:bodyPr/>
        <a:lstStyle/>
        <a:p>
          <a:pPr algn="just">
            <a:lnSpc>
              <a:spcPct val="100000"/>
            </a:lnSpc>
          </a:pPr>
          <a:r>
            <a:rPr lang="en-IN" sz="1800"/>
            <a:t>The input data is multiplied by these weights and passed through an activation function to produce an output, which becomes the input for the next layer. </a:t>
          </a:r>
          <a:endParaRPr lang="en-US" sz="1800"/>
        </a:p>
      </dgm:t>
    </dgm:pt>
    <dgm:pt modelId="{0D44CE58-D4B6-4A18-A80B-0938BEF42E8C}" type="parTrans" cxnId="{E1DF79CD-EB9F-4E36-8FB0-B4A5FDFD0EE7}">
      <dgm:prSet/>
      <dgm:spPr/>
      <dgm:t>
        <a:bodyPr/>
        <a:lstStyle/>
        <a:p>
          <a:pPr algn="just"/>
          <a:endParaRPr lang="en-US" sz="3200"/>
        </a:p>
      </dgm:t>
    </dgm:pt>
    <dgm:pt modelId="{6EA3852F-D85F-41A5-A96E-6C1A70777940}" type="sibTrans" cxnId="{E1DF79CD-EB9F-4E36-8FB0-B4A5FDFD0EE7}">
      <dgm:prSet/>
      <dgm:spPr/>
      <dgm:t>
        <a:bodyPr/>
        <a:lstStyle/>
        <a:p>
          <a:pPr algn="just">
            <a:lnSpc>
              <a:spcPct val="100000"/>
            </a:lnSpc>
          </a:pPr>
          <a:endParaRPr lang="en-US" sz="2000"/>
        </a:p>
      </dgm:t>
    </dgm:pt>
    <dgm:pt modelId="{FBC73145-355E-45C4-AF45-82B5989E2A0E}">
      <dgm:prSet custT="1"/>
      <dgm:spPr/>
      <dgm:t>
        <a:bodyPr/>
        <a:lstStyle/>
        <a:p>
          <a:pPr algn="just">
            <a:lnSpc>
              <a:spcPct val="100000"/>
            </a:lnSpc>
          </a:pPr>
          <a:r>
            <a:rPr lang="en-IN" sz="1800"/>
            <a:t>The process continues until the output layer provides the final prediction.</a:t>
          </a:r>
          <a:endParaRPr lang="en-US" sz="1800"/>
        </a:p>
      </dgm:t>
    </dgm:pt>
    <dgm:pt modelId="{2F687FE7-1F35-4D68-A681-C5CA494193B9}" type="parTrans" cxnId="{B0ABFE6F-9C1C-4C43-A46D-EE8D0CF53C8E}">
      <dgm:prSet/>
      <dgm:spPr/>
      <dgm:t>
        <a:bodyPr/>
        <a:lstStyle/>
        <a:p>
          <a:pPr algn="just"/>
          <a:endParaRPr lang="en-US" sz="3200"/>
        </a:p>
      </dgm:t>
    </dgm:pt>
    <dgm:pt modelId="{30846485-BC3F-4765-8B3E-408C00BFFFFA}" type="sibTrans" cxnId="{B0ABFE6F-9C1C-4C43-A46D-EE8D0CF53C8E}">
      <dgm:prSet/>
      <dgm:spPr/>
      <dgm:t>
        <a:bodyPr/>
        <a:lstStyle/>
        <a:p>
          <a:pPr algn="just"/>
          <a:endParaRPr lang="en-US" sz="2000"/>
        </a:p>
      </dgm:t>
    </dgm:pt>
    <dgm:pt modelId="{C04CF33A-C5FD-4FB8-A72A-4E726C032290}" type="pres">
      <dgm:prSet presAssocID="{6C0D54DC-E827-4A4E-BA94-84BC6C77D9E6}" presName="root" presStyleCnt="0">
        <dgm:presLayoutVars>
          <dgm:dir/>
          <dgm:resizeHandles val="exact"/>
        </dgm:presLayoutVars>
      </dgm:prSet>
      <dgm:spPr/>
    </dgm:pt>
    <dgm:pt modelId="{621FD8E6-565C-4720-977B-F2CA93C9BEEE}" type="pres">
      <dgm:prSet presAssocID="{6C0D54DC-E827-4A4E-BA94-84BC6C77D9E6}" presName="container" presStyleCnt="0">
        <dgm:presLayoutVars>
          <dgm:dir/>
          <dgm:resizeHandles val="exact"/>
        </dgm:presLayoutVars>
      </dgm:prSet>
      <dgm:spPr/>
    </dgm:pt>
    <dgm:pt modelId="{909C37DF-0F3D-4866-8AC8-9F7EC8A8EE5C}" type="pres">
      <dgm:prSet presAssocID="{82153C34-2A42-4ACC-A184-2CFF14D9814D}" presName="compNode" presStyleCnt="0"/>
      <dgm:spPr/>
    </dgm:pt>
    <dgm:pt modelId="{3330FCF4-A768-4A64-A1EF-70700F66C756}" type="pres">
      <dgm:prSet presAssocID="{82153C34-2A42-4ACC-A184-2CFF14D9814D}" presName="iconBgRect" presStyleLbl="bgShp" presStyleIdx="0" presStyleCnt="4"/>
      <dgm:spPr/>
    </dgm:pt>
    <dgm:pt modelId="{9ABC50BA-55CB-4B22-A2C2-C4C2B1424DEE}" type="pres">
      <dgm:prSet presAssocID="{82153C34-2A42-4ACC-A184-2CFF14D9814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79071027-D285-4893-8E17-3945C86F3F65}" type="pres">
      <dgm:prSet presAssocID="{82153C34-2A42-4ACC-A184-2CFF14D9814D}" presName="spaceRect" presStyleCnt="0"/>
      <dgm:spPr/>
    </dgm:pt>
    <dgm:pt modelId="{262C2FE5-15A0-47E9-B4B6-9016A75C66F0}" type="pres">
      <dgm:prSet presAssocID="{82153C34-2A42-4ACC-A184-2CFF14D9814D}" presName="textRect" presStyleLbl="revTx" presStyleIdx="0" presStyleCnt="4">
        <dgm:presLayoutVars>
          <dgm:chMax val="1"/>
          <dgm:chPref val="1"/>
        </dgm:presLayoutVars>
      </dgm:prSet>
      <dgm:spPr/>
    </dgm:pt>
    <dgm:pt modelId="{F2752E9E-DD66-4735-B567-0FA103698377}" type="pres">
      <dgm:prSet presAssocID="{D2C04802-173D-4A47-A52F-C8FC974A19F7}" presName="sibTrans" presStyleLbl="sibTrans2D1" presStyleIdx="0" presStyleCnt="0"/>
      <dgm:spPr/>
    </dgm:pt>
    <dgm:pt modelId="{EDB33D26-F1F4-4B2F-90CA-2DF2CF1C4F09}" type="pres">
      <dgm:prSet presAssocID="{1535B4BF-F07B-4485-B707-ED3756514FEA}" presName="compNode" presStyleCnt="0"/>
      <dgm:spPr/>
    </dgm:pt>
    <dgm:pt modelId="{6FA78487-4555-4F00-906B-B82E8A89F606}" type="pres">
      <dgm:prSet presAssocID="{1535B4BF-F07B-4485-B707-ED3756514FEA}" presName="iconBgRect" presStyleLbl="bgShp" presStyleIdx="1" presStyleCnt="4"/>
      <dgm:spPr/>
    </dgm:pt>
    <dgm:pt modelId="{92CA2EBF-DC86-4228-8CD7-18825A3EDE82}" type="pres">
      <dgm:prSet presAssocID="{1535B4BF-F07B-4485-B707-ED3756514FE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a:ext>
      </dgm:extLst>
    </dgm:pt>
    <dgm:pt modelId="{6E23BC16-16A7-4623-AF29-25FA31E209D7}" type="pres">
      <dgm:prSet presAssocID="{1535B4BF-F07B-4485-B707-ED3756514FEA}" presName="spaceRect" presStyleCnt="0"/>
      <dgm:spPr/>
    </dgm:pt>
    <dgm:pt modelId="{C68969FD-4924-45C9-8D54-7100665241A0}" type="pres">
      <dgm:prSet presAssocID="{1535B4BF-F07B-4485-B707-ED3756514FEA}" presName="textRect" presStyleLbl="revTx" presStyleIdx="1" presStyleCnt="4">
        <dgm:presLayoutVars>
          <dgm:chMax val="1"/>
          <dgm:chPref val="1"/>
        </dgm:presLayoutVars>
      </dgm:prSet>
      <dgm:spPr/>
    </dgm:pt>
    <dgm:pt modelId="{82DC93A6-4770-4625-A9D1-BB4FCFA02194}" type="pres">
      <dgm:prSet presAssocID="{8EC414E4-1E46-4D87-8083-753F60F6D55C}" presName="sibTrans" presStyleLbl="sibTrans2D1" presStyleIdx="0" presStyleCnt="0"/>
      <dgm:spPr/>
    </dgm:pt>
    <dgm:pt modelId="{6D5B2D4D-FA39-4428-AD46-B413E57E25F9}" type="pres">
      <dgm:prSet presAssocID="{75EA0FDC-B4B9-4E22-B93B-0F1A0780BC06}" presName="compNode" presStyleCnt="0"/>
      <dgm:spPr/>
    </dgm:pt>
    <dgm:pt modelId="{5B1D6F5E-F25E-4F77-BC35-C22C8A4A2FB0}" type="pres">
      <dgm:prSet presAssocID="{75EA0FDC-B4B9-4E22-B93B-0F1A0780BC06}" presName="iconBgRect" presStyleLbl="bgShp" presStyleIdx="2" presStyleCnt="4"/>
      <dgm:spPr/>
    </dgm:pt>
    <dgm:pt modelId="{CD524823-D497-4039-8B9F-E9C12911E5A6}" type="pres">
      <dgm:prSet presAssocID="{75EA0FDC-B4B9-4E22-B93B-0F1A0780BC0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91151A4E-34A8-4DD2-A252-E34527A146A3}" type="pres">
      <dgm:prSet presAssocID="{75EA0FDC-B4B9-4E22-B93B-0F1A0780BC06}" presName="spaceRect" presStyleCnt="0"/>
      <dgm:spPr/>
    </dgm:pt>
    <dgm:pt modelId="{1D5477F4-659C-431F-8387-CE788F93B84F}" type="pres">
      <dgm:prSet presAssocID="{75EA0FDC-B4B9-4E22-B93B-0F1A0780BC06}" presName="textRect" presStyleLbl="revTx" presStyleIdx="2" presStyleCnt="4">
        <dgm:presLayoutVars>
          <dgm:chMax val="1"/>
          <dgm:chPref val="1"/>
        </dgm:presLayoutVars>
      </dgm:prSet>
      <dgm:spPr/>
    </dgm:pt>
    <dgm:pt modelId="{271973DD-505B-4902-B52C-96AE7978B1F1}" type="pres">
      <dgm:prSet presAssocID="{6EA3852F-D85F-41A5-A96E-6C1A70777940}" presName="sibTrans" presStyleLbl="sibTrans2D1" presStyleIdx="0" presStyleCnt="0"/>
      <dgm:spPr/>
    </dgm:pt>
    <dgm:pt modelId="{46FA1E8E-65B8-4744-ACB6-2E8FD80F4F9B}" type="pres">
      <dgm:prSet presAssocID="{FBC73145-355E-45C4-AF45-82B5989E2A0E}" presName="compNode" presStyleCnt="0"/>
      <dgm:spPr/>
    </dgm:pt>
    <dgm:pt modelId="{165476D5-4ED2-420E-83D7-56150A9D99D0}" type="pres">
      <dgm:prSet presAssocID="{FBC73145-355E-45C4-AF45-82B5989E2A0E}" presName="iconBgRect" presStyleLbl="bgShp" presStyleIdx="3" presStyleCnt="4"/>
      <dgm:spPr/>
    </dgm:pt>
    <dgm:pt modelId="{29DF6F23-60E4-4D60-AABC-E7634757C41E}" type="pres">
      <dgm:prSet presAssocID="{FBC73145-355E-45C4-AF45-82B5989E2A0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rrow Circle"/>
        </a:ext>
      </dgm:extLst>
    </dgm:pt>
    <dgm:pt modelId="{C81C14B5-CB51-4B37-B103-C2D581DB2D18}" type="pres">
      <dgm:prSet presAssocID="{FBC73145-355E-45C4-AF45-82B5989E2A0E}" presName="spaceRect" presStyleCnt="0"/>
      <dgm:spPr/>
    </dgm:pt>
    <dgm:pt modelId="{2BF7F549-0CFA-4DD3-9567-BE197FA6F6A3}" type="pres">
      <dgm:prSet presAssocID="{FBC73145-355E-45C4-AF45-82B5989E2A0E}" presName="textRect" presStyleLbl="revTx" presStyleIdx="3" presStyleCnt="4">
        <dgm:presLayoutVars>
          <dgm:chMax val="1"/>
          <dgm:chPref val="1"/>
        </dgm:presLayoutVars>
      </dgm:prSet>
      <dgm:spPr/>
    </dgm:pt>
  </dgm:ptLst>
  <dgm:cxnLst>
    <dgm:cxn modelId="{20BF0837-5FF7-2846-AD19-72599D5BF777}" type="presOf" srcId="{D2C04802-173D-4A47-A52F-C8FC974A19F7}" destId="{F2752E9E-DD66-4735-B567-0FA103698377}" srcOrd="0" destOrd="0" presId="urn:microsoft.com/office/officeart/2018/2/layout/IconCircleList"/>
    <dgm:cxn modelId="{62A2024D-A9BE-2048-AA13-0B5DFEF21844}" type="presOf" srcId="{75EA0FDC-B4B9-4E22-B93B-0F1A0780BC06}" destId="{1D5477F4-659C-431F-8387-CE788F93B84F}" srcOrd="0" destOrd="0" presId="urn:microsoft.com/office/officeart/2018/2/layout/IconCircleList"/>
    <dgm:cxn modelId="{C6800059-7F3B-4C80-92F6-DFC6D14F9986}" srcId="{6C0D54DC-E827-4A4E-BA94-84BC6C77D9E6}" destId="{1535B4BF-F07B-4485-B707-ED3756514FEA}" srcOrd="1" destOrd="0" parTransId="{30ED71F3-94A1-4092-A09E-478227C13CA1}" sibTransId="{8EC414E4-1E46-4D87-8083-753F60F6D55C}"/>
    <dgm:cxn modelId="{B0ABFE6F-9C1C-4C43-A46D-EE8D0CF53C8E}" srcId="{6C0D54DC-E827-4A4E-BA94-84BC6C77D9E6}" destId="{FBC73145-355E-45C4-AF45-82B5989E2A0E}" srcOrd="3" destOrd="0" parTransId="{2F687FE7-1F35-4D68-A681-C5CA494193B9}" sibTransId="{30846485-BC3F-4765-8B3E-408C00BFFFFA}"/>
    <dgm:cxn modelId="{C98BCDA1-D854-1849-AF69-78870927C28E}" type="presOf" srcId="{8EC414E4-1E46-4D87-8083-753F60F6D55C}" destId="{82DC93A6-4770-4625-A9D1-BB4FCFA02194}" srcOrd="0" destOrd="0" presId="urn:microsoft.com/office/officeart/2018/2/layout/IconCircleList"/>
    <dgm:cxn modelId="{35DD9BA2-2A55-034C-8B0D-1D68B2D68CD1}" type="presOf" srcId="{FBC73145-355E-45C4-AF45-82B5989E2A0E}" destId="{2BF7F549-0CFA-4DD3-9567-BE197FA6F6A3}" srcOrd="0" destOrd="0" presId="urn:microsoft.com/office/officeart/2018/2/layout/IconCircleList"/>
    <dgm:cxn modelId="{7C9A8DC4-0F73-674B-BE9A-3058CBFA4A02}" type="presOf" srcId="{6C0D54DC-E827-4A4E-BA94-84BC6C77D9E6}" destId="{C04CF33A-C5FD-4FB8-A72A-4E726C032290}" srcOrd="0" destOrd="0" presId="urn:microsoft.com/office/officeart/2018/2/layout/IconCircleList"/>
    <dgm:cxn modelId="{C5FDA1C8-F495-2941-B999-7C79060CF12B}" type="presOf" srcId="{6EA3852F-D85F-41A5-A96E-6C1A70777940}" destId="{271973DD-505B-4902-B52C-96AE7978B1F1}" srcOrd="0" destOrd="0" presId="urn:microsoft.com/office/officeart/2018/2/layout/IconCircleList"/>
    <dgm:cxn modelId="{E1DF79CD-EB9F-4E36-8FB0-B4A5FDFD0EE7}" srcId="{6C0D54DC-E827-4A4E-BA94-84BC6C77D9E6}" destId="{75EA0FDC-B4B9-4E22-B93B-0F1A0780BC06}" srcOrd="2" destOrd="0" parTransId="{0D44CE58-D4B6-4A18-A80B-0938BEF42E8C}" sibTransId="{6EA3852F-D85F-41A5-A96E-6C1A70777940}"/>
    <dgm:cxn modelId="{73FFF6E6-8194-485D-BCAB-DBC5756DD09E}" srcId="{6C0D54DC-E827-4A4E-BA94-84BC6C77D9E6}" destId="{82153C34-2A42-4ACC-A184-2CFF14D9814D}" srcOrd="0" destOrd="0" parTransId="{F50058CE-370E-4464-97A9-F134139E30CF}" sibTransId="{D2C04802-173D-4A47-A52F-C8FC974A19F7}"/>
    <dgm:cxn modelId="{7E050AEB-B31B-F948-A4EF-32196843A9DC}" type="presOf" srcId="{82153C34-2A42-4ACC-A184-2CFF14D9814D}" destId="{262C2FE5-15A0-47E9-B4B6-9016A75C66F0}" srcOrd="0" destOrd="0" presId="urn:microsoft.com/office/officeart/2018/2/layout/IconCircleList"/>
    <dgm:cxn modelId="{7D831CEE-965F-A448-BB68-EF765B78351E}" type="presOf" srcId="{1535B4BF-F07B-4485-B707-ED3756514FEA}" destId="{C68969FD-4924-45C9-8D54-7100665241A0}" srcOrd="0" destOrd="0" presId="urn:microsoft.com/office/officeart/2018/2/layout/IconCircleList"/>
    <dgm:cxn modelId="{4C7E42A8-450F-424B-A7F6-20A22DA69F1D}" type="presParOf" srcId="{C04CF33A-C5FD-4FB8-A72A-4E726C032290}" destId="{621FD8E6-565C-4720-977B-F2CA93C9BEEE}" srcOrd="0" destOrd="0" presId="urn:microsoft.com/office/officeart/2018/2/layout/IconCircleList"/>
    <dgm:cxn modelId="{A7BCBB89-36AD-E54B-ABB0-4728FC76CD04}" type="presParOf" srcId="{621FD8E6-565C-4720-977B-F2CA93C9BEEE}" destId="{909C37DF-0F3D-4866-8AC8-9F7EC8A8EE5C}" srcOrd="0" destOrd="0" presId="urn:microsoft.com/office/officeart/2018/2/layout/IconCircleList"/>
    <dgm:cxn modelId="{CC9A80CF-1380-FD42-A4A2-380AAA641920}" type="presParOf" srcId="{909C37DF-0F3D-4866-8AC8-9F7EC8A8EE5C}" destId="{3330FCF4-A768-4A64-A1EF-70700F66C756}" srcOrd="0" destOrd="0" presId="urn:microsoft.com/office/officeart/2018/2/layout/IconCircleList"/>
    <dgm:cxn modelId="{7083894D-9778-2F43-8B67-453FF96D0EB0}" type="presParOf" srcId="{909C37DF-0F3D-4866-8AC8-9F7EC8A8EE5C}" destId="{9ABC50BA-55CB-4B22-A2C2-C4C2B1424DEE}" srcOrd="1" destOrd="0" presId="urn:microsoft.com/office/officeart/2018/2/layout/IconCircleList"/>
    <dgm:cxn modelId="{79FB3BA5-E8F1-7145-9289-CC12F9756CFA}" type="presParOf" srcId="{909C37DF-0F3D-4866-8AC8-9F7EC8A8EE5C}" destId="{79071027-D285-4893-8E17-3945C86F3F65}" srcOrd="2" destOrd="0" presId="urn:microsoft.com/office/officeart/2018/2/layout/IconCircleList"/>
    <dgm:cxn modelId="{D9D6F247-5CB0-F84D-99B1-2FA3546C4C4D}" type="presParOf" srcId="{909C37DF-0F3D-4866-8AC8-9F7EC8A8EE5C}" destId="{262C2FE5-15A0-47E9-B4B6-9016A75C66F0}" srcOrd="3" destOrd="0" presId="urn:microsoft.com/office/officeart/2018/2/layout/IconCircleList"/>
    <dgm:cxn modelId="{D3EFEE7E-83FA-6D49-AEEC-4DCDA4E1479A}" type="presParOf" srcId="{621FD8E6-565C-4720-977B-F2CA93C9BEEE}" destId="{F2752E9E-DD66-4735-B567-0FA103698377}" srcOrd="1" destOrd="0" presId="urn:microsoft.com/office/officeart/2018/2/layout/IconCircleList"/>
    <dgm:cxn modelId="{0425C6EF-41E8-EC4C-9418-BE5C8243B987}" type="presParOf" srcId="{621FD8E6-565C-4720-977B-F2CA93C9BEEE}" destId="{EDB33D26-F1F4-4B2F-90CA-2DF2CF1C4F09}" srcOrd="2" destOrd="0" presId="urn:microsoft.com/office/officeart/2018/2/layout/IconCircleList"/>
    <dgm:cxn modelId="{8D005B56-AB33-FA4A-A59C-B5A9B4314FE4}" type="presParOf" srcId="{EDB33D26-F1F4-4B2F-90CA-2DF2CF1C4F09}" destId="{6FA78487-4555-4F00-906B-B82E8A89F606}" srcOrd="0" destOrd="0" presId="urn:microsoft.com/office/officeart/2018/2/layout/IconCircleList"/>
    <dgm:cxn modelId="{C98E452F-BF19-E447-B421-05D31AD9D6EA}" type="presParOf" srcId="{EDB33D26-F1F4-4B2F-90CA-2DF2CF1C4F09}" destId="{92CA2EBF-DC86-4228-8CD7-18825A3EDE82}" srcOrd="1" destOrd="0" presId="urn:microsoft.com/office/officeart/2018/2/layout/IconCircleList"/>
    <dgm:cxn modelId="{F84A1C0A-D289-0C4F-8638-21F462AD32DD}" type="presParOf" srcId="{EDB33D26-F1F4-4B2F-90CA-2DF2CF1C4F09}" destId="{6E23BC16-16A7-4623-AF29-25FA31E209D7}" srcOrd="2" destOrd="0" presId="urn:microsoft.com/office/officeart/2018/2/layout/IconCircleList"/>
    <dgm:cxn modelId="{639CEFC4-8AD6-E44E-BD5C-F97B50DFD888}" type="presParOf" srcId="{EDB33D26-F1F4-4B2F-90CA-2DF2CF1C4F09}" destId="{C68969FD-4924-45C9-8D54-7100665241A0}" srcOrd="3" destOrd="0" presId="urn:microsoft.com/office/officeart/2018/2/layout/IconCircleList"/>
    <dgm:cxn modelId="{1EE1DAF5-C755-784F-AB13-42686A47A951}" type="presParOf" srcId="{621FD8E6-565C-4720-977B-F2CA93C9BEEE}" destId="{82DC93A6-4770-4625-A9D1-BB4FCFA02194}" srcOrd="3" destOrd="0" presId="urn:microsoft.com/office/officeart/2018/2/layout/IconCircleList"/>
    <dgm:cxn modelId="{57586295-AFC4-A149-9313-5BDD9333E470}" type="presParOf" srcId="{621FD8E6-565C-4720-977B-F2CA93C9BEEE}" destId="{6D5B2D4D-FA39-4428-AD46-B413E57E25F9}" srcOrd="4" destOrd="0" presId="urn:microsoft.com/office/officeart/2018/2/layout/IconCircleList"/>
    <dgm:cxn modelId="{CEF67E71-BF0F-1444-AC55-976D0C223661}" type="presParOf" srcId="{6D5B2D4D-FA39-4428-AD46-B413E57E25F9}" destId="{5B1D6F5E-F25E-4F77-BC35-C22C8A4A2FB0}" srcOrd="0" destOrd="0" presId="urn:microsoft.com/office/officeart/2018/2/layout/IconCircleList"/>
    <dgm:cxn modelId="{AB6857EA-42C4-3D4D-9D20-BFFB68AC7C1D}" type="presParOf" srcId="{6D5B2D4D-FA39-4428-AD46-B413E57E25F9}" destId="{CD524823-D497-4039-8B9F-E9C12911E5A6}" srcOrd="1" destOrd="0" presId="urn:microsoft.com/office/officeart/2018/2/layout/IconCircleList"/>
    <dgm:cxn modelId="{ED1E3F15-5EEB-034B-B47E-81B8B9E47B28}" type="presParOf" srcId="{6D5B2D4D-FA39-4428-AD46-B413E57E25F9}" destId="{91151A4E-34A8-4DD2-A252-E34527A146A3}" srcOrd="2" destOrd="0" presId="urn:microsoft.com/office/officeart/2018/2/layout/IconCircleList"/>
    <dgm:cxn modelId="{753BD35F-0F05-704F-9B0B-CAAB76A756A1}" type="presParOf" srcId="{6D5B2D4D-FA39-4428-AD46-B413E57E25F9}" destId="{1D5477F4-659C-431F-8387-CE788F93B84F}" srcOrd="3" destOrd="0" presId="urn:microsoft.com/office/officeart/2018/2/layout/IconCircleList"/>
    <dgm:cxn modelId="{7F725EEF-831F-0748-803C-C00AA565360A}" type="presParOf" srcId="{621FD8E6-565C-4720-977B-F2CA93C9BEEE}" destId="{271973DD-505B-4902-B52C-96AE7978B1F1}" srcOrd="5" destOrd="0" presId="urn:microsoft.com/office/officeart/2018/2/layout/IconCircleList"/>
    <dgm:cxn modelId="{63E7B55C-3ADB-9D41-BB65-C8D6ECA262A0}" type="presParOf" srcId="{621FD8E6-565C-4720-977B-F2CA93C9BEEE}" destId="{46FA1E8E-65B8-4744-ACB6-2E8FD80F4F9B}" srcOrd="6" destOrd="0" presId="urn:microsoft.com/office/officeart/2018/2/layout/IconCircleList"/>
    <dgm:cxn modelId="{0A8BA165-D02A-8348-BDB0-A27AB07F75AF}" type="presParOf" srcId="{46FA1E8E-65B8-4744-ACB6-2E8FD80F4F9B}" destId="{165476D5-4ED2-420E-83D7-56150A9D99D0}" srcOrd="0" destOrd="0" presId="urn:microsoft.com/office/officeart/2018/2/layout/IconCircleList"/>
    <dgm:cxn modelId="{BF7CFE09-0D3D-D24D-868E-8025FB26CF40}" type="presParOf" srcId="{46FA1E8E-65B8-4744-ACB6-2E8FD80F4F9B}" destId="{29DF6F23-60E4-4D60-AABC-E7634757C41E}" srcOrd="1" destOrd="0" presId="urn:microsoft.com/office/officeart/2018/2/layout/IconCircleList"/>
    <dgm:cxn modelId="{EBF883D0-7C62-134E-9E9F-AD381FDD268B}" type="presParOf" srcId="{46FA1E8E-65B8-4744-ACB6-2E8FD80F4F9B}" destId="{C81C14B5-CB51-4B37-B103-C2D581DB2D18}" srcOrd="2" destOrd="0" presId="urn:microsoft.com/office/officeart/2018/2/layout/IconCircleList"/>
    <dgm:cxn modelId="{A6ADCDB0-8F2F-2B40-92A6-DCD212B673B3}" type="presParOf" srcId="{46FA1E8E-65B8-4744-ACB6-2E8FD80F4F9B}" destId="{2BF7F549-0CFA-4DD3-9567-BE197FA6F6A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7F50E0A-3273-4DCE-A59B-15310581EA0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C96EBFA-06E3-4C41-BC1F-3D059C36192F}">
      <dgm:prSet/>
      <dgm:spPr/>
      <dgm:t>
        <a:bodyPr/>
        <a:lstStyle/>
        <a:p>
          <a:r>
            <a:rPr lang="en-IN"/>
            <a:t>The network compares its output to the actual result using a </a:t>
          </a:r>
          <a:r>
            <a:rPr lang="en-IN" b="1"/>
            <a:t>loss function</a:t>
          </a:r>
          <a:r>
            <a:rPr lang="en-IN"/>
            <a:t> (which measures error).</a:t>
          </a:r>
          <a:endParaRPr lang="en-US"/>
        </a:p>
      </dgm:t>
    </dgm:pt>
    <dgm:pt modelId="{F4B7098C-E27E-4330-8791-41B593BF9CBC}" type="parTrans" cxnId="{048E6748-79ED-4461-91DC-B2F13BAE16F8}">
      <dgm:prSet/>
      <dgm:spPr/>
      <dgm:t>
        <a:bodyPr/>
        <a:lstStyle/>
        <a:p>
          <a:endParaRPr lang="en-US"/>
        </a:p>
      </dgm:t>
    </dgm:pt>
    <dgm:pt modelId="{2823CE8E-2805-43CC-AC88-253E82ADE0EB}" type="sibTrans" cxnId="{048E6748-79ED-4461-91DC-B2F13BAE16F8}">
      <dgm:prSet/>
      <dgm:spPr/>
      <dgm:t>
        <a:bodyPr/>
        <a:lstStyle/>
        <a:p>
          <a:endParaRPr lang="en-US"/>
        </a:p>
      </dgm:t>
    </dgm:pt>
    <dgm:pt modelId="{52B049AA-A801-41C2-98AB-EE379B2FC6A5}">
      <dgm:prSet/>
      <dgm:spPr/>
      <dgm:t>
        <a:bodyPr/>
        <a:lstStyle/>
        <a:p>
          <a:r>
            <a:rPr lang="en-IN"/>
            <a:t>It calculates how much each neuron in each layer contributed to the error.</a:t>
          </a:r>
          <a:endParaRPr lang="en-US"/>
        </a:p>
      </dgm:t>
    </dgm:pt>
    <dgm:pt modelId="{F187B94A-E19B-44BE-8DC1-1122D7112E9D}" type="parTrans" cxnId="{F1314316-54E1-41A5-B0EC-0B145B76F5BB}">
      <dgm:prSet/>
      <dgm:spPr/>
      <dgm:t>
        <a:bodyPr/>
        <a:lstStyle/>
        <a:p>
          <a:endParaRPr lang="en-US"/>
        </a:p>
      </dgm:t>
    </dgm:pt>
    <dgm:pt modelId="{F804918B-4540-440D-B3C3-D73D8EA3AAF6}" type="sibTrans" cxnId="{F1314316-54E1-41A5-B0EC-0B145B76F5BB}">
      <dgm:prSet/>
      <dgm:spPr/>
      <dgm:t>
        <a:bodyPr/>
        <a:lstStyle/>
        <a:p>
          <a:endParaRPr lang="en-US"/>
        </a:p>
      </dgm:t>
    </dgm:pt>
    <dgm:pt modelId="{A7B1DBF4-B828-42D6-A41A-1070DE6F6304}">
      <dgm:prSet/>
      <dgm:spPr/>
      <dgm:t>
        <a:bodyPr/>
        <a:lstStyle/>
        <a:p>
          <a:r>
            <a:rPr lang="en-IN"/>
            <a:t>Using the </a:t>
          </a:r>
          <a:r>
            <a:rPr lang="en-IN" b="1"/>
            <a:t>gradient descent algorithm</a:t>
          </a:r>
          <a:r>
            <a:rPr lang="en-IN"/>
            <a:t>, it adjusts the weights and biases by moving backward from the output layer to the input layer, effectively "learning" from its mistakes and becoming more accurate over time.</a:t>
          </a:r>
          <a:endParaRPr lang="en-US"/>
        </a:p>
      </dgm:t>
    </dgm:pt>
    <dgm:pt modelId="{327B3DFF-9D06-4E64-AE14-5AA3B9E451D8}" type="parTrans" cxnId="{7DB455BA-FE5B-493A-91DB-1120A47AC7C7}">
      <dgm:prSet/>
      <dgm:spPr/>
      <dgm:t>
        <a:bodyPr/>
        <a:lstStyle/>
        <a:p>
          <a:endParaRPr lang="en-US"/>
        </a:p>
      </dgm:t>
    </dgm:pt>
    <dgm:pt modelId="{54685CF5-DBB0-4E07-B411-1947E05812E1}" type="sibTrans" cxnId="{7DB455BA-FE5B-493A-91DB-1120A47AC7C7}">
      <dgm:prSet/>
      <dgm:spPr/>
      <dgm:t>
        <a:bodyPr/>
        <a:lstStyle/>
        <a:p>
          <a:endParaRPr lang="en-US"/>
        </a:p>
      </dgm:t>
    </dgm:pt>
    <dgm:pt modelId="{B6F4AFA4-FECE-4804-B3B0-323EF670F566}" type="pres">
      <dgm:prSet presAssocID="{67F50E0A-3273-4DCE-A59B-15310581EA0E}" presName="root" presStyleCnt="0">
        <dgm:presLayoutVars>
          <dgm:dir/>
          <dgm:resizeHandles val="exact"/>
        </dgm:presLayoutVars>
      </dgm:prSet>
      <dgm:spPr/>
    </dgm:pt>
    <dgm:pt modelId="{FA1486F7-DFBB-4B90-B04B-904B018E2D0E}" type="pres">
      <dgm:prSet presAssocID="{AC96EBFA-06E3-4C41-BC1F-3D059C36192F}" presName="compNode" presStyleCnt="0"/>
      <dgm:spPr/>
    </dgm:pt>
    <dgm:pt modelId="{19812BD0-BA9C-4D90-B2DC-37F3684E3429}" type="pres">
      <dgm:prSet presAssocID="{AC96EBFA-06E3-4C41-BC1F-3D059C36192F}" presName="bgRect" presStyleLbl="bgShp" presStyleIdx="0" presStyleCnt="3"/>
      <dgm:spPr/>
    </dgm:pt>
    <dgm:pt modelId="{14B4B4DA-BA29-421E-B6CE-12E3C2F88A70}" type="pres">
      <dgm:prSet presAssocID="{AC96EBFA-06E3-4C41-BC1F-3D059C36192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25AF1A7C-7827-44F4-AC96-DBE941C009B8}" type="pres">
      <dgm:prSet presAssocID="{AC96EBFA-06E3-4C41-BC1F-3D059C36192F}" presName="spaceRect" presStyleCnt="0"/>
      <dgm:spPr/>
    </dgm:pt>
    <dgm:pt modelId="{3FFE6AC5-9C68-47BB-B037-DD6F2DF6C245}" type="pres">
      <dgm:prSet presAssocID="{AC96EBFA-06E3-4C41-BC1F-3D059C36192F}" presName="parTx" presStyleLbl="revTx" presStyleIdx="0" presStyleCnt="3">
        <dgm:presLayoutVars>
          <dgm:chMax val="0"/>
          <dgm:chPref val="0"/>
        </dgm:presLayoutVars>
      </dgm:prSet>
      <dgm:spPr/>
    </dgm:pt>
    <dgm:pt modelId="{BBCB75E7-D661-458C-A9B1-3D045256BE8F}" type="pres">
      <dgm:prSet presAssocID="{2823CE8E-2805-43CC-AC88-253E82ADE0EB}" presName="sibTrans" presStyleCnt="0"/>
      <dgm:spPr/>
    </dgm:pt>
    <dgm:pt modelId="{769223ED-E5AC-4074-B230-A075DFB25A7B}" type="pres">
      <dgm:prSet presAssocID="{52B049AA-A801-41C2-98AB-EE379B2FC6A5}" presName="compNode" presStyleCnt="0"/>
      <dgm:spPr/>
    </dgm:pt>
    <dgm:pt modelId="{DB860E2F-72A3-48A8-9900-1CFF3F03EB26}" type="pres">
      <dgm:prSet presAssocID="{52B049AA-A801-41C2-98AB-EE379B2FC6A5}" presName="bgRect" presStyleLbl="bgShp" presStyleIdx="1" presStyleCnt="3"/>
      <dgm:spPr/>
    </dgm:pt>
    <dgm:pt modelId="{8DB892E8-9EB0-4158-9756-CFA935877912}" type="pres">
      <dgm:prSet presAssocID="{52B049AA-A801-41C2-98AB-EE379B2FC6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a:ext>
      </dgm:extLst>
    </dgm:pt>
    <dgm:pt modelId="{EAB19D83-8348-4436-AD7F-F12963012CBB}" type="pres">
      <dgm:prSet presAssocID="{52B049AA-A801-41C2-98AB-EE379B2FC6A5}" presName="spaceRect" presStyleCnt="0"/>
      <dgm:spPr/>
    </dgm:pt>
    <dgm:pt modelId="{FFDF0C3D-B328-4C3E-957B-A75D0317FA59}" type="pres">
      <dgm:prSet presAssocID="{52B049AA-A801-41C2-98AB-EE379B2FC6A5}" presName="parTx" presStyleLbl="revTx" presStyleIdx="1" presStyleCnt="3">
        <dgm:presLayoutVars>
          <dgm:chMax val="0"/>
          <dgm:chPref val="0"/>
        </dgm:presLayoutVars>
      </dgm:prSet>
      <dgm:spPr/>
    </dgm:pt>
    <dgm:pt modelId="{0D10EB9C-6794-45DA-AB4D-3A13CCF88276}" type="pres">
      <dgm:prSet presAssocID="{F804918B-4540-440D-B3C3-D73D8EA3AAF6}" presName="sibTrans" presStyleCnt="0"/>
      <dgm:spPr/>
    </dgm:pt>
    <dgm:pt modelId="{EDEB16B1-2188-49DA-9C65-10F483C53377}" type="pres">
      <dgm:prSet presAssocID="{A7B1DBF4-B828-42D6-A41A-1070DE6F6304}" presName="compNode" presStyleCnt="0"/>
      <dgm:spPr/>
    </dgm:pt>
    <dgm:pt modelId="{CEA25290-046A-445D-9897-52EAE1C4EFD4}" type="pres">
      <dgm:prSet presAssocID="{A7B1DBF4-B828-42D6-A41A-1070DE6F6304}" presName="bgRect" presStyleLbl="bgShp" presStyleIdx="2" presStyleCnt="3"/>
      <dgm:spPr/>
    </dgm:pt>
    <dgm:pt modelId="{0145165F-36B8-44FD-825D-2DE870D5CF96}" type="pres">
      <dgm:prSet presAssocID="{A7B1DBF4-B828-42D6-A41A-1070DE6F630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537164A7-5E6D-44A3-8AFA-A538124A1169}" type="pres">
      <dgm:prSet presAssocID="{A7B1DBF4-B828-42D6-A41A-1070DE6F6304}" presName="spaceRect" presStyleCnt="0"/>
      <dgm:spPr/>
    </dgm:pt>
    <dgm:pt modelId="{5FACCF26-71EB-4587-9DB8-FAFB95AD51DC}" type="pres">
      <dgm:prSet presAssocID="{A7B1DBF4-B828-42D6-A41A-1070DE6F6304}" presName="parTx" presStyleLbl="revTx" presStyleIdx="2" presStyleCnt="3">
        <dgm:presLayoutVars>
          <dgm:chMax val="0"/>
          <dgm:chPref val="0"/>
        </dgm:presLayoutVars>
      </dgm:prSet>
      <dgm:spPr/>
    </dgm:pt>
  </dgm:ptLst>
  <dgm:cxnLst>
    <dgm:cxn modelId="{F1314316-54E1-41A5-B0EC-0B145B76F5BB}" srcId="{67F50E0A-3273-4DCE-A59B-15310581EA0E}" destId="{52B049AA-A801-41C2-98AB-EE379B2FC6A5}" srcOrd="1" destOrd="0" parTransId="{F187B94A-E19B-44BE-8DC1-1122D7112E9D}" sibTransId="{F804918B-4540-440D-B3C3-D73D8EA3AAF6}"/>
    <dgm:cxn modelId="{78E7B543-93E1-4F17-8C67-2C8361AC2C10}" type="presOf" srcId="{AC96EBFA-06E3-4C41-BC1F-3D059C36192F}" destId="{3FFE6AC5-9C68-47BB-B037-DD6F2DF6C245}" srcOrd="0" destOrd="0" presId="urn:microsoft.com/office/officeart/2018/2/layout/IconVerticalSolidList"/>
    <dgm:cxn modelId="{9BAFD946-5547-486D-8F5F-7ED8B3CD20BA}" type="presOf" srcId="{52B049AA-A801-41C2-98AB-EE379B2FC6A5}" destId="{FFDF0C3D-B328-4C3E-957B-A75D0317FA59}" srcOrd="0" destOrd="0" presId="urn:microsoft.com/office/officeart/2018/2/layout/IconVerticalSolidList"/>
    <dgm:cxn modelId="{048E6748-79ED-4461-91DC-B2F13BAE16F8}" srcId="{67F50E0A-3273-4DCE-A59B-15310581EA0E}" destId="{AC96EBFA-06E3-4C41-BC1F-3D059C36192F}" srcOrd="0" destOrd="0" parTransId="{F4B7098C-E27E-4330-8791-41B593BF9CBC}" sibTransId="{2823CE8E-2805-43CC-AC88-253E82ADE0EB}"/>
    <dgm:cxn modelId="{7DB455BA-FE5B-493A-91DB-1120A47AC7C7}" srcId="{67F50E0A-3273-4DCE-A59B-15310581EA0E}" destId="{A7B1DBF4-B828-42D6-A41A-1070DE6F6304}" srcOrd="2" destOrd="0" parTransId="{327B3DFF-9D06-4E64-AE14-5AA3B9E451D8}" sibTransId="{54685CF5-DBB0-4E07-B411-1947E05812E1}"/>
    <dgm:cxn modelId="{FA4517DA-2C0D-4907-9E93-0C819B753F32}" type="presOf" srcId="{A7B1DBF4-B828-42D6-A41A-1070DE6F6304}" destId="{5FACCF26-71EB-4587-9DB8-FAFB95AD51DC}" srcOrd="0" destOrd="0" presId="urn:microsoft.com/office/officeart/2018/2/layout/IconVerticalSolidList"/>
    <dgm:cxn modelId="{D65C29EF-E8DD-49F2-87BC-A2CA2BA8BEF7}" type="presOf" srcId="{67F50E0A-3273-4DCE-A59B-15310581EA0E}" destId="{B6F4AFA4-FECE-4804-B3B0-323EF670F566}" srcOrd="0" destOrd="0" presId="urn:microsoft.com/office/officeart/2018/2/layout/IconVerticalSolidList"/>
    <dgm:cxn modelId="{F787590C-D899-436F-9D88-35F441AB06C4}" type="presParOf" srcId="{B6F4AFA4-FECE-4804-B3B0-323EF670F566}" destId="{FA1486F7-DFBB-4B90-B04B-904B018E2D0E}" srcOrd="0" destOrd="0" presId="urn:microsoft.com/office/officeart/2018/2/layout/IconVerticalSolidList"/>
    <dgm:cxn modelId="{0A9994AB-1FD1-44F6-ABCB-E88FDC0D53B9}" type="presParOf" srcId="{FA1486F7-DFBB-4B90-B04B-904B018E2D0E}" destId="{19812BD0-BA9C-4D90-B2DC-37F3684E3429}" srcOrd="0" destOrd="0" presId="urn:microsoft.com/office/officeart/2018/2/layout/IconVerticalSolidList"/>
    <dgm:cxn modelId="{EBE65CB2-0F85-44E5-8121-6EC37322C978}" type="presParOf" srcId="{FA1486F7-DFBB-4B90-B04B-904B018E2D0E}" destId="{14B4B4DA-BA29-421E-B6CE-12E3C2F88A70}" srcOrd="1" destOrd="0" presId="urn:microsoft.com/office/officeart/2018/2/layout/IconVerticalSolidList"/>
    <dgm:cxn modelId="{431B666D-AA84-4555-8C08-6E59E67ED1E6}" type="presParOf" srcId="{FA1486F7-DFBB-4B90-B04B-904B018E2D0E}" destId="{25AF1A7C-7827-44F4-AC96-DBE941C009B8}" srcOrd="2" destOrd="0" presId="urn:microsoft.com/office/officeart/2018/2/layout/IconVerticalSolidList"/>
    <dgm:cxn modelId="{BC9E4FDB-BEF9-4754-A077-027734B3A950}" type="presParOf" srcId="{FA1486F7-DFBB-4B90-B04B-904B018E2D0E}" destId="{3FFE6AC5-9C68-47BB-B037-DD6F2DF6C245}" srcOrd="3" destOrd="0" presId="urn:microsoft.com/office/officeart/2018/2/layout/IconVerticalSolidList"/>
    <dgm:cxn modelId="{C83DBDFD-9EA7-4A96-A0E1-84C0EBBDED97}" type="presParOf" srcId="{B6F4AFA4-FECE-4804-B3B0-323EF670F566}" destId="{BBCB75E7-D661-458C-A9B1-3D045256BE8F}" srcOrd="1" destOrd="0" presId="urn:microsoft.com/office/officeart/2018/2/layout/IconVerticalSolidList"/>
    <dgm:cxn modelId="{F3ADB50D-2BDC-4C2A-BDCE-C133AC93A6B5}" type="presParOf" srcId="{B6F4AFA4-FECE-4804-B3B0-323EF670F566}" destId="{769223ED-E5AC-4074-B230-A075DFB25A7B}" srcOrd="2" destOrd="0" presId="urn:microsoft.com/office/officeart/2018/2/layout/IconVerticalSolidList"/>
    <dgm:cxn modelId="{18060507-53C0-47F0-8689-C63B7557E77B}" type="presParOf" srcId="{769223ED-E5AC-4074-B230-A075DFB25A7B}" destId="{DB860E2F-72A3-48A8-9900-1CFF3F03EB26}" srcOrd="0" destOrd="0" presId="urn:microsoft.com/office/officeart/2018/2/layout/IconVerticalSolidList"/>
    <dgm:cxn modelId="{4A9F3B57-642D-4CAA-8D92-83D949433E29}" type="presParOf" srcId="{769223ED-E5AC-4074-B230-A075DFB25A7B}" destId="{8DB892E8-9EB0-4158-9756-CFA935877912}" srcOrd="1" destOrd="0" presId="urn:microsoft.com/office/officeart/2018/2/layout/IconVerticalSolidList"/>
    <dgm:cxn modelId="{BED7E5F0-01BD-4792-848D-8ECE77924A59}" type="presParOf" srcId="{769223ED-E5AC-4074-B230-A075DFB25A7B}" destId="{EAB19D83-8348-4436-AD7F-F12963012CBB}" srcOrd="2" destOrd="0" presId="urn:microsoft.com/office/officeart/2018/2/layout/IconVerticalSolidList"/>
    <dgm:cxn modelId="{B4CBEE80-0D4E-4CBC-B6B2-A1DA2D2157BF}" type="presParOf" srcId="{769223ED-E5AC-4074-B230-A075DFB25A7B}" destId="{FFDF0C3D-B328-4C3E-957B-A75D0317FA59}" srcOrd="3" destOrd="0" presId="urn:microsoft.com/office/officeart/2018/2/layout/IconVerticalSolidList"/>
    <dgm:cxn modelId="{5EFC2F05-FF55-49BF-94E9-1C2BF5163940}" type="presParOf" srcId="{B6F4AFA4-FECE-4804-B3B0-323EF670F566}" destId="{0D10EB9C-6794-45DA-AB4D-3A13CCF88276}" srcOrd="3" destOrd="0" presId="urn:microsoft.com/office/officeart/2018/2/layout/IconVerticalSolidList"/>
    <dgm:cxn modelId="{B25ABC37-6EDB-4DEF-8009-17772F30948B}" type="presParOf" srcId="{B6F4AFA4-FECE-4804-B3B0-323EF670F566}" destId="{EDEB16B1-2188-49DA-9C65-10F483C53377}" srcOrd="4" destOrd="0" presId="urn:microsoft.com/office/officeart/2018/2/layout/IconVerticalSolidList"/>
    <dgm:cxn modelId="{7C5C04F6-FEE2-47C5-97B6-538B0DCFEA61}" type="presParOf" srcId="{EDEB16B1-2188-49DA-9C65-10F483C53377}" destId="{CEA25290-046A-445D-9897-52EAE1C4EFD4}" srcOrd="0" destOrd="0" presId="urn:microsoft.com/office/officeart/2018/2/layout/IconVerticalSolidList"/>
    <dgm:cxn modelId="{F02C7B39-18D6-455B-A030-F6BE5DC2C226}" type="presParOf" srcId="{EDEB16B1-2188-49DA-9C65-10F483C53377}" destId="{0145165F-36B8-44FD-825D-2DE870D5CF96}" srcOrd="1" destOrd="0" presId="urn:microsoft.com/office/officeart/2018/2/layout/IconVerticalSolidList"/>
    <dgm:cxn modelId="{B70CC180-2090-4344-A7B0-6EC484017120}" type="presParOf" srcId="{EDEB16B1-2188-49DA-9C65-10F483C53377}" destId="{537164A7-5E6D-44A3-8AFA-A538124A1169}" srcOrd="2" destOrd="0" presId="urn:microsoft.com/office/officeart/2018/2/layout/IconVerticalSolidList"/>
    <dgm:cxn modelId="{236C3709-02B0-4A59-BDA2-BD4CEC5A3DB2}" type="presParOf" srcId="{EDEB16B1-2188-49DA-9C65-10F483C53377}" destId="{5FACCF26-71EB-4587-9DB8-FAFB95AD51D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CC817AC-63AE-4EED-AA10-51428AA1F6D9}"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E077B09-C225-4962-923F-D939E080D931}">
      <dgm:prSet/>
      <dgm:spPr/>
      <dgm:t>
        <a:bodyPr/>
        <a:lstStyle/>
        <a:p>
          <a:pPr>
            <a:defRPr b="1"/>
          </a:pPr>
          <a:r>
            <a:rPr lang="en-IN" b="1"/>
            <a:t>Epochs</a:t>
          </a:r>
          <a:r>
            <a:rPr lang="en-IN"/>
            <a:t>: </a:t>
          </a:r>
          <a:endParaRPr lang="en-US"/>
        </a:p>
      </dgm:t>
    </dgm:pt>
    <dgm:pt modelId="{A7BBACC9-36BD-4028-A312-E6452B54F281}" type="parTrans" cxnId="{17D4A396-4826-4082-B3EA-C12F92007530}">
      <dgm:prSet/>
      <dgm:spPr/>
      <dgm:t>
        <a:bodyPr/>
        <a:lstStyle/>
        <a:p>
          <a:endParaRPr lang="en-US"/>
        </a:p>
      </dgm:t>
    </dgm:pt>
    <dgm:pt modelId="{189F0B9F-27CA-4018-AEBD-2C4CFE293730}" type="sibTrans" cxnId="{17D4A396-4826-4082-B3EA-C12F92007530}">
      <dgm:prSet/>
      <dgm:spPr/>
      <dgm:t>
        <a:bodyPr/>
        <a:lstStyle/>
        <a:p>
          <a:endParaRPr lang="en-US"/>
        </a:p>
      </dgm:t>
    </dgm:pt>
    <dgm:pt modelId="{CFCC7720-6CCC-4AF0-A7A4-4DC7DB881349}">
      <dgm:prSet/>
      <dgm:spPr/>
      <dgm:t>
        <a:bodyPr/>
        <a:lstStyle/>
        <a:p>
          <a:r>
            <a:rPr lang="en-IN"/>
            <a:t>Training is done over multiple epochs, where the entire dataset is passed through the network multiple times to adjust weights.</a:t>
          </a:r>
          <a:endParaRPr lang="en-US"/>
        </a:p>
      </dgm:t>
    </dgm:pt>
    <dgm:pt modelId="{09BBFF2A-D99C-44E7-BBFB-0182DB1070EC}" type="parTrans" cxnId="{390D2384-CD69-4781-91FB-9371D016EFDD}">
      <dgm:prSet/>
      <dgm:spPr/>
      <dgm:t>
        <a:bodyPr/>
        <a:lstStyle/>
        <a:p>
          <a:endParaRPr lang="en-US"/>
        </a:p>
      </dgm:t>
    </dgm:pt>
    <dgm:pt modelId="{0FF66397-4F24-49D3-B743-6D26302EF688}" type="sibTrans" cxnId="{390D2384-CD69-4781-91FB-9371D016EFDD}">
      <dgm:prSet/>
      <dgm:spPr/>
      <dgm:t>
        <a:bodyPr/>
        <a:lstStyle/>
        <a:p>
          <a:endParaRPr lang="en-US"/>
        </a:p>
      </dgm:t>
    </dgm:pt>
    <dgm:pt modelId="{733364EF-283C-4D06-9618-D49A70583BBD}">
      <dgm:prSet/>
      <dgm:spPr/>
      <dgm:t>
        <a:bodyPr/>
        <a:lstStyle/>
        <a:p>
          <a:pPr>
            <a:defRPr b="1"/>
          </a:pPr>
          <a:r>
            <a:rPr lang="en-IN" b="1"/>
            <a:t>Optimization</a:t>
          </a:r>
          <a:r>
            <a:rPr lang="en-IN"/>
            <a:t>: </a:t>
          </a:r>
          <a:endParaRPr lang="en-US"/>
        </a:p>
      </dgm:t>
    </dgm:pt>
    <dgm:pt modelId="{BFA07658-BB43-47A1-8F70-BCDEDC6B8B79}" type="parTrans" cxnId="{17532B04-773C-4CBA-A505-8FE9A7852F73}">
      <dgm:prSet/>
      <dgm:spPr/>
      <dgm:t>
        <a:bodyPr/>
        <a:lstStyle/>
        <a:p>
          <a:endParaRPr lang="en-US"/>
        </a:p>
      </dgm:t>
    </dgm:pt>
    <dgm:pt modelId="{E71E17C2-ED22-48B5-B21E-699EE49B37E6}" type="sibTrans" cxnId="{17532B04-773C-4CBA-A505-8FE9A7852F73}">
      <dgm:prSet/>
      <dgm:spPr/>
      <dgm:t>
        <a:bodyPr/>
        <a:lstStyle/>
        <a:p>
          <a:endParaRPr lang="en-US"/>
        </a:p>
      </dgm:t>
    </dgm:pt>
    <dgm:pt modelId="{ECA39285-6635-4539-9FF7-85D83307F068}">
      <dgm:prSet/>
      <dgm:spPr/>
      <dgm:t>
        <a:bodyPr/>
        <a:lstStyle/>
        <a:p>
          <a:r>
            <a:rPr lang="en-IN"/>
            <a:t>Gradient descent optimizes the model by finding the minimum point of the loss function, where the error is lowest.</a:t>
          </a:r>
          <a:endParaRPr lang="en-US"/>
        </a:p>
      </dgm:t>
    </dgm:pt>
    <dgm:pt modelId="{73F021EF-9C26-4C05-B2D5-117170894DE5}" type="parTrans" cxnId="{A82D6BE6-4905-4665-91DF-3A657C69C7E0}">
      <dgm:prSet/>
      <dgm:spPr/>
      <dgm:t>
        <a:bodyPr/>
        <a:lstStyle/>
        <a:p>
          <a:endParaRPr lang="en-US"/>
        </a:p>
      </dgm:t>
    </dgm:pt>
    <dgm:pt modelId="{8D654279-D6D7-46A5-AF60-9AA764D46C21}" type="sibTrans" cxnId="{A82D6BE6-4905-4665-91DF-3A657C69C7E0}">
      <dgm:prSet/>
      <dgm:spPr/>
      <dgm:t>
        <a:bodyPr/>
        <a:lstStyle/>
        <a:p>
          <a:endParaRPr lang="en-US"/>
        </a:p>
      </dgm:t>
    </dgm:pt>
    <dgm:pt modelId="{B6C6FC0F-B438-49CD-A2CD-AC1348D8E180}" type="pres">
      <dgm:prSet presAssocID="{1CC817AC-63AE-4EED-AA10-51428AA1F6D9}" presName="root" presStyleCnt="0">
        <dgm:presLayoutVars>
          <dgm:dir/>
          <dgm:resizeHandles val="exact"/>
        </dgm:presLayoutVars>
      </dgm:prSet>
      <dgm:spPr/>
    </dgm:pt>
    <dgm:pt modelId="{065B3FAB-DE71-493D-8383-E8DACF4DA6BA}" type="pres">
      <dgm:prSet presAssocID="{2E077B09-C225-4962-923F-D939E080D931}" presName="compNode" presStyleCnt="0"/>
      <dgm:spPr/>
    </dgm:pt>
    <dgm:pt modelId="{948402AD-742A-4C09-B8CB-9C74F5DDD53C}" type="pres">
      <dgm:prSet presAssocID="{2E077B09-C225-4962-923F-D939E080D93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grammer"/>
        </a:ext>
      </dgm:extLst>
    </dgm:pt>
    <dgm:pt modelId="{5F8B4D87-C02A-42B6-B9FC-38D31EC4A7E2}" type="pres">
      <dgm:prSet presAssocID="{2E077B09-C225-4962-923F-D939E080D931}" presName="iconSpace" presStyleCnt="0"/>
      <dgm:spPr/>
    </dgm:pt>
    <dgm:pt modelId="{B81EE7A2-5E30-43A7-AA1B-1522B079AAF5}" type="pres">
      <dgm:prSet presAssocID="{2E077B09-C225-4962-923F-D939E080D931}" presName="parTx" presStyleLbl="revTx" presStyleIdx="0" presStyleCnt="4">
        <dgm:presLayoutVars>
          <dgm:chMax val="0"/>
          <dgm:chPref val="0"/>
        </dgm:presLayoutVars>
      </dgm:prSet>
      <dgm:spPr/>
    </dgm:pt>
    <dgm:pt modelId="{5D84945E-FCEF-4879-8481-5FC87617EB8E}" type="pres">
      <dgm:prSet presAssocID="{2E077B09-C225-4962-923F-D939E080D931}" presName="txSpace" presStyleCnt="0"/>
      <dgm:spPr/>
    </dgm:pt>
    <dgm:pt modelId="{4AA70DFB-700E-44D3-BA89-7A9480BBD2EF}" type="pres">
      <dgm:prSet presAssocID="{2E077B09-C225-4962-923F-D939E080D931}" presName="desTx" presStyleLbl="revTx" presStyleIdx="1" presStyleCnt="4">
        <dgm:presLayoutVars/>
      </dgm:prSet>
      <dgm:spPr/>
    </dgm:pt>
    <dgm:pt modelId="{5B714347-B254-4691-B721-0B6AEF8CCC65}" type="pres">
      <dgm:prSet presAssocID="{189F0B9F-27CA-4018-AEBD-2C4CFE293730}" presName="sibTrans" presStyleCnt="0"/>
      <dgm:spPr/>
    </dgm:pt>
    <dgm:pt modelId="{14C60974-C99E-4669-9986-E2A04D9AC6B0}" type="pres">
      <dgm:prSet presAssocID="{733364EF-283C-4D06-9618-D49A70583BBD}" presName="compNode" presStyleCnt="0"/>
      <dgm:spPr/>
    </dgm:pt>
    <dgm:pt modelId="{2CE56400-65EE-48CE-B0AD-0AD09782B2A8}" type="pres">
      <dgm:prSet presAssocID="{733364EF-283C-4D06-9618-D49A70583BB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26D8BB5D-7888-4327-A3B1-0D0C711B1237}" type="pres">
      <dgm:prSet presAssocID="{733364EF-283C-4D06-9618-D49A70583BBD}" presName="iconSpace" presStyleCnt="0"/>
      <dgm:spPr/>
    </dgm:pt>
    <dgm:pt modelId="{5E481274-B9BA-499F-B42B-CD97C7395CD8}" type="pres">
      <dgm:prSet presAssocID="{733364EF-283C-4D06-9618-D49A70583BBD}" presName="parTx" presStyleLbl="revTx" presStyleIdx="2" presStyleCnt="4">
        <dgm:presLayoutVars>
          <dgm:chMax val="0"/>
          <dgm:chPref val="0"/>
        </dgm:presLayoutVars>
      </dgm:prSet>
      <dgm:spPr/>
    </dgm:pt>
    <dgm:pt modelId="{5A7DD3B2-E53F-4183-9D6C-81FAF8775AD9}" type="pres">
      <dgm:prSet presAssocID="{733364EF-283C-4D06-9618-D49A70583BBD}" presName="txSpace" presStyleCnt="0"/>
      <dgm:spPr/>
    </dgm:pt>
    <dgm:pt modelId="{871385B4-90C2-48C8-8A68-B1D2DFCC5203}" type="pres">
      <dgm:prSet presAssocID="{733364EF-283C-4D06-9618-D49A70583BBD}" presName="desTx" presStyleLbl="revTx" presStyleIdx="3" presStyleCnt="4">
        <dgm:presLayoutVars/>
      </dgm:prSet>
      <dgm:spPr/>
    </dgm:pt>
  </dgm:ptLst>
  <dgm:cxnLst>
    <dgm:cxn modelId="{17532B04-773C-4CBA-A505-8FE9A7852F73}" srcId="{1CC817AC-63AE-4EED-AA10-51428AA1F6D9}" destId="{733364EF-283C-4D06-9618-D49A70583BBD}" srcOrd="1" destOrd="0" parTransId="{BFA07658-BB43-47A1-8F70-BCDEDC6B8B79}" sibTransId="{E71E17C2-ED22-48B5-B21E-699EE49B37E6}"/>
    <dgm:cxn modelId="{AF6BEB20-0168-4670-BC61-821D92BB38A7}" type="presOf" srcId="{1CC817AC-63AE-4EED-AA10-51428AA1F6D9}" destId="{B6C6FC0F-B438-49CD-A2CD-AC1348D8E180}" srcOrd="0" destOrd="0" presId="urn:microsoft.com/office/officeart/2018/2/layout/IconLabelDescriptionList"/>
    <dgm:cxn modelId="{60B9934F-C0AD-4C79-8C62-BB919D577E78}" type="presOf" srcId="{CFCC7720-6CCC-4AF0-A7A4-4DC7DB881349}" destId="{4AA70DFB-700E-44D3-BA89-7A9480BBD2EF}" srcOrd="0" destOrd="0" presId="urn:microsoft.com/office/officeart/2018/2/layout/IconLabelDescriptionList"/>
    <dgm:cxn modelId="{390D2384-CD69-4781-91FB-9371D016EFDD}" srcId="{2E077B09-C225-4962-923F-D939E080D931}" destId="{CFCC7720-6CCC-4AF0-A7A4-4DC7DB881349}" srcOrd="0" destOrd="0" parTransId="{09BBFF2A-D99C-44E7-BBFB-0182DB1070EC}" sibTransId="{0FF66397-4F24-49D3-B743-6D26302EF688}"/>
    <dgm:cxn modelId="{17D4A396-4826-4082-B3EA-C12F92007530}" srcId="{1CC817AC-63AE-4EED-AA10-51428AA1F6D9}" destId="{2E077B09-C225-4962-923F-D939E080D931}" srcOrd="0" destOrd="0" parTransId="{A7BBACC9-36BD-4028-A312-E6452B54F281}" sibTransId="{189F0B9F-27CA-4018-AEBD-2C4CFE293730}"/>
    <dgm:cxn modelId="{893A64A3-3AB8-4CE6-89B9-B0DA0E22868A}" type="presOf" srcId="{2E077B09-C225-4962-923F-D939E080D931}" destId="{B81EE7A2-5E30-43A7-AA1B-1522B079AAF5}" srcOrd="0" destOrd="0" presId="urn:microsoft.com/office/officeart/2018/2/layout/IconLabelDescriptionList"/>
    <dgm:cxn modelId="{D71F8BAC-F5DF-409C-B661-A08F7166594A}" type="presOf" srcId="{ECA39285-6635-4539-9FF7-85D83307F068}" destId="{871385B4-90C2-48C8-8A68-B1D2DFCC5203}" srcOrd="0" destOrd="0" presId="urn:microsoft.com/office/officeart/2018/2/layout/IconLabelDescriptionList"/>
    <dgm:cxn modelId="{82067EC2-4DEF-477A-A71E-BCA02220267C}" type="presOf" srcId="{733364EF-283C-4D06-9618-D49A70583BBD}" destId="{5E481274-B9BA-499F-B42B-CD97C7395CD8}" srcOrd="0" destOrd="0" presId="urn:microsoft.com/office/officeart/2018/2/layout/IconLabelDescriptionList"/>
    <dgm:cxn modelId="{A82D6BE6-4905-4665-91DF-3A657C69C7E0}" srcId="{733364EF-283C-4D06-9618-D49A70583BBD}" destId="{ECA39285-6635-4539-9FF7-85D83307F068}" srcOrd="0" destOrd="0" parTransId="{73F021EF-9C26-4C05-B2D5-117170894DE5}" sibTransId="{8D654279-D6D7-46A5-AF60-9AA764D46C21}"/>
    <dgm:cxn modelId="{AB31150B-BC9F-4907-994A-FEDBA8EBFD3D}" type="presParOf" srcId="{B6C6FC0F-B438-49CD-A2CD-AC1348D8E180}" destId="{065B3FAB-DE71-493D-8383-E8DACF4DA6BA}" srcOrd="0" destOrd="0" presId="urn:microsoft.com/office/officeart/2018/2/layout/IconLabelDescriptionList"/>
    <dgm:cxn modelId="{D5ED6703-AF31-44E4-BF3D-16853C04533B}" type="presParOf" srcId="{065B3FAB-DE71-493D-8383-E8DACF4DA6BA}" destId="{948402AD-742A-4C09-B8CB-9C74F5DDD53C}" srcOrd="0" destOrd="0" presId="urn:microsoft.com/office/officeart/2018/2/layout/IconLabelDescriptionList"/>
    <dgm:cxn modelId="{DFBECF72-C6C1-4639-B378-384DDBCF5891}" type="presParOf" srcId="{065B3FAB-DE71-493D-8383-E8DACF4DA6BA}" destId="{5F8B4D87-C02A-42B6-B9FC-38D31EC4A7E2}" srcOrd="1" destOrd="0" presId="urn:microsoft.com/office/officeart/2018/2/layout/IconLabelDescriptionList"/>
    <dgm:cxn modelId="{DFA24F5B-4D28-4B12-AED1-D1ED07B2FE5A}" type="presParOf" srcId="{065B3FAB-DE71-493D-8383-E8DACF4DA6BA}" destId="{B81EE7A2-5E30-43A7-AA1B-1522B079AAF5}" srcOrd="2" destOrd="0" presId="urn:microsoft.com/office/officeart/2018/2/layout/IconLabelDescriptionList"/>
    <dgm:cxn modelId="{22CFB10D-A014-4F30-B6C8-5C703D6F4CBC}" type="presParOf" srcId="{065B3FAB-DE71-493D-8383-E8DACF4DA6BA}" destId="{5D84945E-FCEF-4879-8481-5FC87617EB8E}" srcOrd="3" destOrd="0" presId="urn:microsoft.com/office/officeart/2018/2/layout/IconLabelDescriptionList"/>
    <dgm:cxn modelId="{4A30E48B-0A64-4B29-B5D1-40AC21620299}" type="presParOf" srcId="{065B3FAB-DE71-493D-8383-E8DACF4DA6BA}" destId="{4AA70DFB-700E-44D3-BA89-7A9480BBD2EF}" srcOrd="4" destOrd="0" presId="urn:microsoft.com/office/officeart/2018/2/layout/IconLabelDescriptionList"/>
    <dgm:cxn modelId="{4887C23A-BDC8-4576-B830-93020CC8C87C}" type="presParOf" srcId="{B6C6FC0F-B438-49CD-A2CD-AC1348D8E180}" destId="{5B714347-B254-4691-B721-0B6AEF8CCC65}" srcOrd="1" destOrd="0" presId="urn:microsoft.com/office/officeart/2018/2/layout/IconLabelDescriptionList"/>
    <dgm:cxn modelId="{6C59CD28-ED41-45E0-A5A4-5A1333DEB449}" type="presParOf" srcId="{B6C6FC0F-B438-49CD-A2CD-AC1348D8E180}" destId="{14C60974-C99E-4669-9986-E2A04D9AC6B0}" srcOrd="2" destOrd="0" presId="urn:microsoft.com/office/officeart/2018/2/layout/IconLabelDescriptionList"/>
    <dgm:cxn modelId="{668FCF3D-6F51-48E3-B5FA-46343286FE98}" type="presParOf" srcId="{14C60974-C99E-4669-9986-E2A04D9AC6B0}" destId="{2CE56400-65EE-48CE-B0AD-0AD09782B2A8}" srcOrd="0" destOrd="0" presId="urn:microsoft.com/office/officeart/2018/2/layout/IconLabelDescriptionList"/>
    <dgm:cxn modelId="{1BEA383B-3AE5-43DC-A02E-6AD6FF1FE67A}" type="presParOf" srcId="{14C60974-C99E-4669-9986-E2A04D9AC6B0}" destId="{26D8BB5D-7888-4327-A3B1-0D0C711B1237}" srcOrd="1" destOrd="0" presId="urn:microsoft.com/office/officeart/2018/2/layout/IconLabelDescriptionList"/>
    <dgm:cxn modelId="{00374458-0F96-4EE0-9E0D-B02757C98D51}" type="presParOf" srcId="{14C60974-C99E-4669-9986-E2A04D9AC6B0}" destId="{5E481274-B9BA-499F-B42B-CD97C7395CD8}" srcOrd="2" destOrd="0" presId="urn:microsoft.com/office/officeart/2018/2/layout/IconLabelDescriptionList"/>
    <dgm:cxn modelId="{1FA4F9ED-CAAB-4AB4-805C-9511BA538C20}" type="presParOf" srcId="{14C60974-C99E-4669-9986-E2A04D9AC6B0}" destId="{5A7DD3B2-E53F-4183-9D6C-81FAF8775AD9}" srcOrd="3" destOrd="0" presId="urn:microsoft.com/office/officeart/2018/2/layout/IconLabelDescriptionList"/>
    <dgm:cxn modelId="{0EC3AC4C-BD57-4318-9FA4-C3FD14B87FE4}" type="presParOf" srcId="{14C60974-C99E-4669-9986-E2A04D9AC6B0}" destId="{871385B4-90C2-48C8-8A68-B1D2DFCC5203}"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686FF-9DBE-46D2-9361-F18D5B389121}">
      <dsp:nvSpPr>
        <dsp:cNvPr id="0" name=""/>
        <dsp:cNvSpPr/>
      </dsp:nvSpPr>
      <dsp:spPr>
        <a:xfrm>
          <a:off x="762194" y="155616"/>
          <a:ext cx="812109" cy="8121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CF7CC2-0133-477E-B753-67B2262EA72D}">
      <dsp:nvSpPr>
        <dsp:cNvPr id="0" name=""/>
        <dsp:cNvSpPr/>
      </dsp:nvSpPr>
      <dsp:spPr>
        <a:xfrm>
          <a:off x="8092" y="1141450"/>
          <a:ext cx="2320312" cy="155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kern="1200"/>
            <a:t>Deep learning for big data analytics</a:t>
          </a:r>
          <a:endParaRPr lang="en-US" sz="2000" kern="1200"/>
        </a:p>
      </dsp:txBody>
      <dsp:txXfrm>
        <a:off x="8092" y="1141450"/>
        <a:ext cx="2320312" cy="1554597"/>
      </dsp:txXfrm>
    </dsp:sp>
    <dsp:sp modelId="{E90B4C7D-9D27-408D-8A7E-163AC9088762}">
      <dsp:nvSpPr>
        <dsp:cNvPr id="0" name=""/>
        <dsp:cNvSpPr/>
      </dsp:nvSpPr>
      <dsp:spPr>
        <a:xfrm>
          <a:off x="0" y="2168978"/>
          <a:ext cx="2320312" cy="1418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neural networks</a:t>
          </a:r>
          <a:endParaRPr lang="en-US" sz="1600" kern="1200"/>
        </a:p>
        <a:p>
          <a:pPr marL="0" lvl="0" indent="0" algn="l" defTabSz="711200">
            <a:lnSpc>
              <a:spcPct val="100000"/>
            </a:lnSpc>
            <a:spcBef>
              <a:spcPct val="0"/>
            </a:spcBef>
            <a:spcAft>
              <a:spcPct val="35000"/>
            </a:spcAft>
            <a:buNone/>
          </a:pPr>
          <a:r>
            <a:rPr lang="en-IN" sz="1600" kern="1200" dirty="0"/>
            <a:t>convolutional neural networks(CNNs)</a:t>
          </a:r>
          <a:endParaRPr lang="en-US" sz="1600" kern="1200" dirty="0"/>
        </a:p>
        <a:p>
          <a:pPr marL="0" lvl="0" indent="0" algn="l" defTabSz="711200">
            <a:lnSpc>
              <a:spcPct val="100000"/>
            </a:lnSpc>
            <a:spcBef>
              <a:spcPct val="0"/>
            </a:spcBef>
            <a:spcAft>
              <a:spcPct val="35000"/>
            </a:spcAft>
            <a:buNone/>
          </a:pPr>
          <a:r>
            <a:rPr lang="en-IN" sz="1600" kern="1200"/>
            <a:t>recurrent neural networks (RNNs). </a:t>
          </a:r>
          <a:endParaRPr lang="en-US" sz="1600" kern="1200"/>
        </a:p>
      </dsp:txBody>
      <dsp:txXfrm>
        <a:off x="0" y="2168978"/>
        <a:ext cx="2320312" cy="1418870"/>
      </dsp:txXfrm>
    </dsp:sp>
    <dsp:sp modelId="{EBA2F51C-63A8-48A8-BC9F-3F98D17D6310}">
      <dsp:nvSpPr>
        <dsp:cNvPr id="0" name=""/>
        <dsp:cNvSpPr/>
      </dsp:nvSpPr>
      <dsp:spPr>
        <a:xfrm>
          <a:off x="3488561" y="155616"/>
          <a:ext cx="812109" cy="8121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636614-A0D1-402B-8F40-83C063D7CF01}">
      <dsp:nvSpPr>
        <dsp:cNvPr id="0" name=""/>
        <dsp:cNvSpPr/>
      </dsp:nvSpPr>
      <dsp:spPr>
        <a:xfrm>
          <a:off x="2734460" y="1141450"/>
          <a:ext cx="2320312" cy="155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kern="1200"/>
            <a:t>Text analytics and natural language processing (NLP) on big data</a:t>
          </a:r>
          <a:endParaRPr lang="en-US" sz="2000" kern="1200"/>
        </a:p>
      </dsp:txBody>
      <dsp:txXfrm>
        <a:off x="2734460" y="1141450"/>
        <a:ext cx="2320312" cy="1554597"/>
      </dsp:txXfrm>
    </dsp:sp>
    <dsp:sp modelId="{DD2343F3-8893-4BCA-8822-10B8FFEDD732}">
      <dsp:nvSpPr>
        <dsp:cNvPr id="0" name=""/>
        <dsp:cNvSpPr/>
      </dsp:nvSpPr>
      <dsp:spPr>
        <a:xfrm>
          <a:off x="2734460" y="2776851"/>
          <a:ext cx="2320312" cy="1418870"/>
        </a:xfrm>
        <a:prstGeom prst="rect">
          <a:avLst/>
        </a:prstGeom>
        <a:noFill/>
        <a:ln>
          <a:noFill/>
        </a:ln>
        <a:effectLst/>
      </dsp:spPr>
      <dsp:style>
        <a:lnRef idx="0">
          <a:scrgbClr r="0" g="0" b="0"/>
        </a:lnRef>
        <a:fillRef idx="0">
          <a:scrgbClr r="0" g="0" b="0"/>
        </a:fillRef>
        <a:effectRef idx="0">
          <a:scrgbClr r="0" g="0" b="0"/>
        </a:effectRef>
        <a:fontRef idx="minor"/>
      </dsp:style>
    </dsp:sp>
    <dsp:sp modelId="{92EA6DF2-52DE-4782-BB7D-93F497261BF7}">
      <dsp:nvSpPr>
        <dsp:cNvPr id="0" name=""/>
        <dsp:cNvSpPr/>
      </dsp:nvSpPr>
      <dsp:spPr>
        <a:xfrm>
          <a:off x="6214928" y="155616"/>
          <a:ext cx="812109" cy="8121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FB5D94-3EDC-484F-ACA8-4453B39C465B}">
      <dsp:nvSpPr>
        <dsp:cNvPr id="0" name=""/>
        <dsp:cNvSpPr/>
      </dsp:nvSpPr>
      <dsp:spPr>
        <a:xfrm>
          <a:off x="5460827" y="1141450"/>
          <a:ext cx="2320312" cy="155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kern="1200" dirty="0"/>
            <a:t>Graph analytics for social network analysis and recommendation systems</a:t>
          </a:r>
          <a:endParaRPr lang="en-US" sz="2000" kern="1200" dirty="0"/>
        </a:p>
      </dsp:txBody>
      <dsp:txXfrm>
        <a:off x="5460827" y="1141450"/>
        <a:ext cx="2320312" cy="1554597"/>
      </dsp:txXfrm>
    </dsp:sp>
    <dsp:sp modelId="{128F8A03-C4D2-45D5-A58E-7A390619AA03}">
      <dsp:nvSpPr>
        <dsp:cNvPr id="0" name=""/>
        <dsp:cNvSpPr/>
      </dsp:nvSpPr>
      <dsp:spPr>
        <a:xfrm>
          <a:off x="5460827" y="2776851"/>
          <a:ext cx="2320312" cy="1418870"/>
        </a:xfrm>
        <a:prstGeom prst="rect">
          <a:avLst/>
        </a:prstGeom>
        <a:noFill/>
        <a:ln>
          <a:noFill/>
        </a:ln>
        <a:effectLst/>
      </dsp:spPr>
      <dsp:style>
        <a:lnRef idx="0">
          <a:scrgbClr r="0" g="0" b="0"/>
        </a:lnRef>
        <a:fillRef idx="0">
          <a:scrgbClr r="0" g="0" b="0"/>
        </a:fillRef>
        <a:effectRef idx="0">
          <a:scrgbClr r="0" g="0" b="0"/>
        </a:effectRef>
        <a:fontRef idx="minor"/>
      </dsp:style>
    </dsp:sp>
    <dsp:sp modelId="{A4C3D51F-1CD0-4AA5-BED2-17EF6E617AA4}">
      <dsp:nvSpPr>
        <dsp:cNvPr id="0" name=""/>
        <dsp:cNvSpPr/>
      </dsp:nvSpPr>
      <dsp:spPr>
        <a:xfrm>
          <a:off x="8941296" y="155616"/>
          <a:ext cx="812109" cy="8121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F71146-6EDD-4FCD-98EB-7946950F3CC3}">
      <dsp:nvSpPr>
        <dsp:cNvPr id="0" name=""/>
        <dsp:cNvSpPr/>
      </dsp:nvSpPr>
      <dsp:spPr>
        <a:xfrm>
          <a:off x="8187194" y="1141450"/>
          <a:ext cx="2320312" cy="155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kern="1200"/>
            <a:t>Ensemble learning methods and model evaluation techniques</a:t>
          </a:r>
          <a:endParaRPr lang="en-US" sz="2000" kern="1200"/>
        </a:p>
      </dsp:txBody>
      <dsp:txXfrm>
        <a:off x="8187194" y="1141450"/>
        <a:ext cx="2320312" cy="1554597"/>
      </dsp:txXfrm>
    </dsp:sp>
    <dsp:sp modelId="{7E6E3BC0-BB8E-4AA8-8ABA-D1B7D9969DDD}">
      <dsp:nvSpPr>
        <dsp:cNvPr id="0" name=""/>
        <dsp:cNvSpPr/>
      </dsp:nvSpPr>
      <dsp:spPr>
        <a:xfrm>
          <a:off x="8187194" y="2776851"/>
          <a:ext cx="2320312" cy="141887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6267E-79AD-4567-9509-654E9D5A9C55}">
      <dsp:nvSpPr>
        <dsp:cNvPr id="0" name=""/>
        <dsp:cNvSpPr/>
      </dsp:nvSpPr>
      <dsp:spPr>
        <a:xfrm>
          <a:off x="0" y="707288"/>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881F6B-B52E-43F8-82E3-068808E1ABD0}">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7CCD2A-47AA-43F9-9FB5-ABCCA0019A5E}">
      <dsp:nvSpPr>
        <dsp:cNvPr id="0" name=""/>
        <dsp:cNvSpPr/>
      </dsp:nvSpPr>
      <dsp:spPr>
        <a:xfrm>
          <a:off x="1508156" y="707288"/>
          <a:ext cx="4732020"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111250">
            <a:lnSpc>
              <a:spcPct val="100000"/>
            </a:lnSpc>
            <a:spcBef>
              <a:spcPct val="0"/>
            </a:spcBef>
            <a:spcAft>
              <a:spcPct val="35000"/>
            </a:spcAft>
            <a:buNone/>
          </a:pPr>
          <a:r>
            <a:rPr lang="en-IN" sz="2500" b="1" kern="1200"/>
            <a:t>GPUs (Graphical Processing Units)</a:t>
          </a:r>
          <a:r>
            <a:rPr lang="en-IN" sz="2500" kern="1200"/>
            <a:t>: </a:t>
          </a:r>
          <a:endParaRPr lang="en-US" sz="2500" kern="1200"/>
        </a:p>
      </dsp:txBody>
      <dsp:txXfrm>
        <a:off x="1508156" y="707288"/>
        <a:ext cx="4732020" cy="1305763"/>
      </dsp:txXfrm>
    </dsp:sp>
    <dsp:sp modelId="{7043A223-E15C-43AE-A7C8-3E992157F8B9}">
      <dsp:nvSpPr>
        <dsp:cNvPr id="0" name=""/>
        <dsp:cNvSpPr/>
      </dsp:nvSpPr>
      <dsp:spPr>
        <a:xfrm>
          <a:off x="6240176" y="707288"/>
          <a:ext cx="427542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577850">
            <a:lnSpc>
              <a:spcPct val="100000"/>
            </a:lnSpc>
            <a:spcBef>
              <a:spcPct val="0"/>
            </a:spcBef>
            <a:spcAft>
              <a:spcPct val="35000"/>
            </a:spcAft>
            <a:buNone/>
          </a:pPr>
          <a:r>
            <a:rPr lang="en-IN" sz="1300" kern="1200"/>
            <a:t>GPUs are often used to train deep learning models as they can handle parallel computations efficiently, speeding up the training process.</a:t>
          </a:r>
          <a:endParaRPr lang="en-US" sz="1300" kern="1200"/>
        </a:p>
      </dsp:txBody>
      <dsp:txXfrm>
        <a:off x="6240176" y="707288"/>
        <a:ext cx="4275423" cy="1305763"/>
      </dsp:txXfrm>
    </dsp:sp>
    <dsp:sp modelId="{E3D6FCCB-F25C-4958-A7BB-5B448D12A2A6}">
      <dsp:nvSpPr>
        <dsp:cNvPr id="0" name=""/>
        <dsp:cNvSpPr/>
      </dsp:nvSpPr>
      <dsp:spPr>
        <a:xfrm>
          <a:off x="0" y="2339492"/>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D1C5C8-FF8F-4CF1-A5A4-8462607E8FBB}">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B70A5B-AC60-467D-94C5-7A1358942C63}">
      <dsp:nvSpPr>
        <dsp:cNvPr id="0" name=""/>
        <dsp:cNvSpPr/>
      </dsp:nvSpPr>
      <dsp:spPr>
        <a:xfrm>
          <a:off x="1508156" y="2339492"/>
          <a:ext cx="4732020"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111250">
            <a:lnSpc>
              <a:spcPct val="100000"/>
            </a:lnSpc>
            <a:spcBef>
              <a:spcPct val="0"/>
            </a:spcBef>
            <a:spcAft>
              <a:spcPct val="35000"/>
            </a:spcAft>
            <a:buNone/>
          </a:pPr>
          <a:r>
            <a:rPr lang="en-IN" sz="2500" b="1" kern="1200"/>
            <a:t>Cloud Computing</a:t>
          </a:r>
          <a:r>
            <a:rPr lang="en-IN" sz="2500" kern="1200"/>
            <a:t>: </a:t>
          </a:r>
          <a:endParaRPr lang="en-US" sz="2500" kern="1200"/>
        </a:p>
      </dsp:txBody>
      <dsp:txXfrm>
        <a:off x="1508156" y="2339492"/>
        <a:ext cx="4732020" cy="1305763"/>
      </dsp:txXfrm>
    </dsp:sp>
    <dsp:sp modelId="{F79BB159-46B4-470E-84F2-27101477290D}">
      <dsp:nvSpPr>
        <dsp:cNvPr id="0" name=""/>
        <dsp:cNvSpPr/>
      </dsp:nvSpPr>
      <dsp:spPr>
        <a:xfrm>
          <a:off x="6240176" y="2339492"/>
          <a:ext cx="427542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577850">
            <a:lnSpc>
              <a:spcPct val="100000"/>
            </a:lnSpc>
            <a:spcBef>
              <a:spcPct val="0"/>
            </a:spcBef>
            <a:spcAft>
              <a:spcPct val="35000"/>
            </a:spcAft>
            <a:buNone/>
          </a:pPr>
          <a:r>
            <a:rPr lang="en-IN" sz="1300" kern="1200"/>
            <a:t>Cloud platforms, like Google Cloud, AWS, and Azure, offer distributed computing power that can scale to meet the computational needs of deep learning models, especially when managing multiple GPUs on-premise becomes costly or resource-intensive.</a:t>
          </a:r>
          <a:endParaRPr lang="en-US" sz="1300" kern="1200"/>
        </a:p>
      </dsp:txBody>
      <dsp:txXfrm>
        <a:off x="6240176" y="2339492"/>
        <a:ext cx="4275423" cy="13057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3DA38-E9DF-4B33-B02B-6CFD5864744C}">
      <dsp:nvSpPr>
        <dsp:cNvPr id="0" name=""/>
        <dsp:cNvSpPr/>
      </dsp:nvSpPr>
      <dsp:spPr>
        <a:xfrm>
          <a:off x="1020487" y="326195"/>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E85812-3DC0-4087-9F75-91770C53BEF2}">
      <dsp:nvSpPr>
        <dsp:cNvPr id="0" name=""/>
        <dsp:cNvSpPr/>
      </dsp:nvSpPr>
      <dsp:spPr>
        <a:xfrm>
          <a:off x="393" y="1566506"/>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90000"/>
            </a:lnSpc>
            <a:spcBef>
              <a:spcPct val="0"/>
            </a:spcBef>
            <a:spcAft>
              <a:spcPct val="35000"/>
            </a:spcAft>
            <a:buNone/>
            <a:defRPr b="1"/>
          </a:pPr>
          <a:r>
            <a:rPr lang="en-IN" sz="3300" b="1" kern="1200"/>
            <a:t>JAX</a:t>
          </a:r>
          <a:r>
            <a:rPr lang="en-IN" sz="3300" kern="1200"/>
            <a:t>: </a:t>
          </a:r>
          <a:endParaRPr lang="en-US" sz="3300" kern="1200"/>
        </a:p>
      </dsp:txBody>
      <dsp:txXfrm>
        <a:off x="393" y="1566506"/>
        <a:ext cx="3138750" cy="470812"/>
      </dsp:txXfrm>
    </dsp:sp>
    <dsp:sp modelId="{17A8079A-4C08-4819-8003-6D3731892474}">
      <dsp:nvSpPr>
        <dsp:cNvPr id="0" name=""/>
        <dsp:cNvSpPr/>
      </dsp:nvSpPr>
      <dsp:spPr>
        <a:xfrm>
          <a:off x="393" y="2103248"/>
          <a:ext cx="3138750" cy="151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A relatively new framework from Google, designed for high-performance machine learning with easy-to-use automatic differentiation and GPU/TPU support.</a:t>
          </a:r>
          <a:endParaRPr lang="en-US" sz="1700" kern="1200"/>
        </a:p>
      </dsp:txBody>
      <dsp:txXfrm>
        <a:off x="393" y="2103248"/>
        <a:ext cx="3138750" cy="1519431"/>
      </dsp:txXfrm>
    </dsp:sp>
    <dsp:sp modelId="{58207870-B996-4C80-B307-E2D035A9A19B}">
      <dsp:nvSpPr>
        <dsp:cNvPr id="0" name=""/>
        <dsp:cNvSpPr/>
      </dsp:nvSpPr>
      <dsp:spPr>
        <a:xfrm>
          <a:off x="4708518" y="326195"/>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F34C30-D8A1-48D0-BCB5-4AB301990A57}">
      <dsp:nvSpPr>
        <dsp:cNvPr id="0" name=""/>
        <dsp:cNvSpPr/>
      </dsp:nvSpPr>
      <dsp:spPr>
        <a:xfrm>
          <a:off x="3688425" y="1566506"/>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90000"/>
            </a:lnSpc>
            <a:spcBef>
              <a:spcPct val="0"/>
            </a:spcBef>
            <a:spcAft>
              <a:spcPct val="35000"/>
            </a:spcAft>
            <a:buNone/>
            <a:defRPr b="1"/>
          </a:pPr>
          <a:r>
            <a:rPr lang="en-IN" sz="3300" b="1" kern="1200"/>
            <a:t>PyTorch</a:t>
          </a:r>
          <a:r>
            <a:rPr lang="en-IN" sz="3300" kern="1200"/>
            <a:t>: </a:t>
          </a:r>
          <a:endParaRPr lang="en-US" sz="3300" kern="1200"/>
        </a:p>
      </dsp:txBody>
      <dsp:txXfrm>
        <a:off x="3688425" y="1566506"/>
        <a:ext cx="3138750" cy="470812"/>
      </dsp:txXfrm>
    </dsp:sp>
    <dsp:sp modelId="{8FD0AC6B-F6F9-4A50-883A-2BBA1DA3C4C4}">
      <dsp:nvSpPr>
        <dsp:cNvPr id="0" name=""/>
        <dsp:cNvSpPr/>
      </dsp:nvSpPr>
      <dsp:spPr>
        <a:xfrm>
          <a:off x="3688425" y="2103248"/>
          <a:ext cx="3138750" cy="151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A flexible and user-friendly framework developed by Facebook. </a:t>
          </a:r>
          <a:endParaRPr lang="en-US" sz="1700" kern="1200"/>
        </a:p>
        <a:p>
          <a:pPr marL="0" lvl="0" indent="0" algn="ctr" defTabSz="755650">
            <a:lnSpc>
              <a:spcPct val="90000"/>
            </a:lnSpc>
            <a:spcBef>
              <a:spcPct val="0"/>
            </a:spcBef>
            <a:spcAft>
              <a:spcPct val="35000"/>
            </a:spcAft>
            <a:buNone/>
          </a:pPr>
          <a:r>
            <a:rPr lang="en-IN" sz="1700" kern="1200"/>
            <a:t>It's popular in research due to its dynamic computational graph and straightforward debugging.</a:t>
          </a:r>
          <a:endParaRPr lang="en-US" sz="1700" kern="1200"/>
        </a:p>
      </dsp:txBody>
      <dsp:txXfrm>
        <a:off x="3688425" y="2103248"/>
        <a:ext cx="3138750" cy="1519431"/>
      </dsp:txXfrm>
    </dsp:sp>
    <dsp:sp modelId="{CCFB9F36-A71D-4892-A01B-9DE6B82A255A}">
      <dsp:nvSpPr>
        <dsp:cNvPr id="0" name=""/>
        <dsp:cNvSpPr/>
      </dsp:nvSpPr>
      <dsp:spPr>
        <a:xfrm>
          <a:off x="8396550" y="326195"/>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EAA95E-C510-43AC-BC6C-5F259C6E5968}">
      <dsp:nvSpPr>
        <dsp:cNvPr id="0" name=""/>
        <dsp:cNvSpPr/>
      </dsp:nvSpPr>
      <dsp:spPr>
        <a:xfrm>
          <a:off x="7376456" y="1566506"/>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90000"/>
            </a:lnSpc>
            <a:spcBef>
              <a:spcPct val="0"/>
            </a:spcBef>
            <a:spcAft>
              <a:spcPct val="35000"/>
            </a:spcAft>
            <a:buNone/>
            <a:defRPr b="1"/>
          </a:pPr>
          <a:r>
            <a:rPr lang="en-IN" sz="3300" b="1" kern="1200"/>
            <a:t>TensorFlow</a:t>
          </a:r>
          <a:r>
            <a:rPr lang="en-IN" sz="3300" kern="1200"/>
            <a:t>: </a:t>
          </a:r>
          <a:endParaRPr lang="en-US" sz="3300" kern="1200"/>
        </a:p>
      </dsp:txBody>
      <dsp:txXfrm>
        <a:off x="7376456" y="1566506"/>
        <a:ext cx="3138750" cy="470812"/>
      </dsp:txXfrm>
    </dsp:sp>
    <dsp:sp modelId="{7326A31A-3AB8-4D73-8576-77043A8AE2E0}">
      <dsp:nvSpPr>
        <dsp:cNvPr id="0" name=""/>
        <dsp:cNvSpPr/>
      </dsp:nvSpPr>
      <dsp:spPr>
        <a:xfrm>
          <a:off x="7376456" y="2103248"/>
          <a:ext cx="3138750" cy="151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Developed by Google, TensorFlow is widely used in both academia and industry due to its scalability and production-ready features.</a:t>
          </a:r>
          <a:endParaRPr lang="en-US" sz="1700" kern="1200"/>
        </a:p>
      </dsp:txBody>
      <dsp:txXfrm>
        <a:off x="7376456" y="2103248"/>
        <a:ext cx="3138750" cy="15194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CD29F-AAE8-47C2-B8A5-A8312A1210F1}">
      <dsp:nvSpPr>
        <dsp:cNvPr id="0" name=""/>
        <dsp:cNvSpPr/>
      </dsp:nvSpPr>
      <dsp:spPr>
        <a:xfrm>
          <a:off x="0" y="531"/>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FA35FD-41A9-44A7-8F38-5A19820A525F}">
      <dsp:nvSpPr>
        <dsp:cNvPr id="0" name=""/>
        <dsp:cNvSpPr/>
      </dsp:nvSpPr>
      <dsp:spPr>
        <a:xfrm>
          <a:off x="376092" y="280269"/>
          <a:ext cx="683804" cy="683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245D8C-0131-4BAA-A279-1B51734B538A}">
      <dsp:nvSpPr>
        <dsp:cNvPr id="0" name=""/>
        <dsp:cNvSpPr/>
      </dsp:nvSpPr>
      <dsp:spPr>
        <a:xfrm>
          <a:off x="1435988" y="5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933450">
            <a:lnSpc>
              <a:spcPct val="100000"/>
            </a:lnSpc>
            <a:spcBef>
              <a:spcPct val="0"/>
            </a:spcBef>
            <a:spcAft>
              <a:spcPct val="35000"/>
            </a:spcAft>
            <a:buNone/>
          </a:pPr>
          <a:r>
            <a:rPr lang="en-IN" sz="2100" kern="1200"/>
            <a:t>The combination of forward propagation (to make predictions) and backpropagation (to adjust weights and biases) allows deep learning models to continuously improve their accuracy</a:t>
          </a:r>
          <a:endParaRPr lang="en-US" sz="2100" kern="1200"/>
        </a:p>
      </dsp:txBody>
      <dsp:txXfrm>
        <a:off x="1435988" y="531"/>
        <a:ext cx="9079611" cy="1243280"/>
      </dsp:txXfrm>
    </dsp:sp>
    <dsp:sp modelId="{515BE8C4-8886-401A-ADDE-6777B41DD692}">
      <dsp:nvSpPr>
        <dsp:cNvPr id="0" name=""/>
        <dsp:cNvSpPr/>
      </dsp:nvSpPr>
      <dsp:spPr>
        <a:xfrm>
          <a:off x="0" y="1554631"/>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B44B26-96AA-421F-BB95-7516843208FF}">
      <dsp:nvSpPr>
        <dsp:cNvPr id="0" name=""/>
        <dsp:cNvSpPr/>
      </dsp:nvSpPr>
      <dsp:spPr>
        <a:xfrm>
          <a:off x="376092" y="1834369"/>
          <a:ext cx="683804" cy="683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7C9288-C5DC-48A7-999E-EEB844854DE6}">
      <dsp:nvSpPr>
        <dsp:cNvPr id="0" name=""/>
        <dsp:cNvSpPr/>
      </dsp:nvSpPr>
      <dsp:spPr>
        <a:xfrm>
          <a:off x="1435988" y="15546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933450">
            <a:lnSpc>
              <a:spcPct val="100000"/>
            </a:lnSpc>
            <a:spcBef>
              <a:spcPct val="0"/>
            </a:spcBef>
            <a:spcAft>
              <a:spcPct val="35000"/>
            </a:spcAft>
            <a:buNone/>
          </a:pPr>
          <a:r>
            <a:rPr lang="en-IN" sz="2100" kern="1200"/>
            <a:t>Over time, as the model processes more data and fine-tunes its parameters, it becomes more adept at making precise predictions or classifications</a:t>
          </a:r>
          <a:endParaRPr lang="en-US" sz="2100" kern="1200"/>
        </a:p>
      </dsp:txBody>
      <dsp:txXfrm>
        <a:off x="1435988" y="1554631"/>
        <a:ext cx="9079611" cy="1243280"/>
      </dsp:txXfrm>
    </dsp:sp>
    <dsp:sp modelId="{498DA4D6-622C-4C74-A99C-ECBDFAA01AE1}">
      <dsp:nvSpPr>
        <dsp:cNvPr id="0" name=""/>
        <dsp:cNvSpPr/>
      </dsp:nvSpPr>
      <dsp:spPr>
        <a:xfrm>
          <a:off x="0" y="3108732"/>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18228E-39C4-4319-B0E8-80335FF949E0}">
      <dsp:nvSpPr>
        <dsp:cNvPr id="0" name=""/>
        <dsp:cNvSpPr/>
      </dsp:nvSpPr>
      <dsp:spPr>
        <a:xfrm>
          <a:off x="376092" y="3388470"/>
          <a:ext cx="683804" cy="683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3AFACC-8DA2-4CB1-A37E-B18B8B60EB83}">
      <dsp:nvSpPr>
        <dsp:cNvPr id="0" name=""/>
        <dsp:cNvSpPr/>
      </dsp:nvSpPr>
      <dsp:spPr>
        <a:xfrm>
          <a:off x="1435988" y="3108732"/>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933450">
            <a:lnSpc>
              <a:spcPct val="100000"/>
            </a:lnSpc>
            <a:spcBef>
              <a:spcPct val="0"/>
            </a:spcBef>
            <a:spcAft>
              <a:spcPct val="35000"/>
            </a:spcAft>
            <a:buNone/>
          </a:pPr>
          <a:r>
            <a:rPr lang="en-IN" sz="2100" kern="1200"/>
            <a:t>This cyclical process of learning, predicting, and improving underpins the effectiveness of deep learning models</a:t>
          </a:r>
          <a:endParaRPr lang="en-US" sz="2100" kern="1200"/>
        </a:p>
      </dsp:txBody>
      <dsp:txXfrm>
        <a:off x="1435988" y="3108732"/>
        <a:ext cx="9079611" cy="12432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BC610-14E4-4436-BEE3-4E718F7E0C76}">
      <dsp:nvSpPr>
        <dsp:cNvPr id="0" name=""/>
        <dsp:cNvSpPr/>
      </dsp:nvSpPr>
      <dsp:spPr>
        <a:xfrm>
          <a:off x="0" y="708097"/>
          <a:ext cx="10515600" cy="1307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23C076-8E23-4860-9D8A-3EA94E9A9697}">
      <dsp:nvSpPr>
        <dsp:cNvPr id="0" name=""/>
        <dsp:cNvSpPr/>
      </dsp:nvSpPr>
      <dsp:spPr>
        <a:xfrm>
          <a:off x="395445" y="1002230"/>
          <a:ext cx="718991" cy="7189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3409D4-519F-456F-B463-D8CBB9F3641C}">
      <dsp:nvSpPr>
        <dsp:cNvPr id="0" name=""/>
        <dsp:cNvSpPr/>
      </dsp:nvSpPr>
      <dsp:spPr>
        <a:xfrm>
          <a:off x="1509882" y="708097"/>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933450">
            <a:lnSpc>
              <a:spcPct val="90000"/>
            </a:lnSpc>
            <a:spcBef>
              <a:spcPct val="0"/>
            </a:spcBef>
            <a:spcAft>
              <a:spcPct val="35000"/>
            </a:spcAft>
            <a:buNone/>
          </a:pPr>
          <a:r>
            <a:rPr lang="en-IN" sz="2100" kern="1200"/>
            <a:t>CNNs (Convolutional Neural Networks) are specialized neural networks primarily used for </a:t>
          </a:r>
          <a:r>
            <a:rPr lang="en-IN" sz="2100" b="1" kern="1200"/>
            <a:t>computer vision</a:t>
          </a:r>
          <a:r>
            <a:rPr lang="en-IN" sz="2100" kern="1200"/>
            <a:t> tasks like image and video classification, object detection, pattern recognition, and face recognition.</a:t>
          </a:r>
          <a:endParaRPr lang="en-US" sz="2100" kern="1200"/>
        </a:p>
      </dsp:txBody>
      <dsp:txXfrm>
        <a:off x="1509882" y="708097"/>
        <a:ext cx="9005717" cy="1307257"/>
      </dsp:txXfrm>
    </dsp:sp>
    <dsp:sp modelId="{BFBBE2FF-DD3E-4A85-B0A9-5C887BC10959}">
      <dsp:nvSpPr>
        <dsp:cNvPr id="0" name=""/>
        <dsp:cNvSpPr/>
      </dsp:nvSpPr>
      <dsp:spPr>
        <a:xfrm>
          <a:off x="0" y="2342169"/>
          <a:ext cx="10515600" cy="1307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44D170-5E07-4DB7-BFC0-AA1EABB895D2}">
      <dsp:nvSpPr>
        <dsp:cNvPr id="0" name=""/>
        <dsp:cNvSpPr/>
      </dsp:nvSpPr>
      <dsp:spPr>
        <a:xfrm>
          <a:off x="395445" y="2636302"/>
          <a:ext cx="718991" cy="7189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1E46DE-D09F-4C15-83D1-CB0F476B0A68}">
      <dsp:nvSpPr>
        <dsp:cNvPr id="0" name=""/>
        <dsp:cNvSpPr/>
      </dsp:nvSpPr>
      <dsp:spPr>
        <a:xfrm>
          <a:off x="1509882" y="2342169"/>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933450">
            <a:lnSpc>
              <a:spcPct val="90000"/>
            </a:lnSpc>
            <a:spcBef>
              <a:spcPct val="0"/>
            </a:spcBef>
            <a:spcAft>
              <a:spcPct val="35000"/>
            </a:spcAft>
            <a:buNone/>
          </a:pPr>
          <a:r>
            <a:rPr lang="en-IN" sz="2100" kern="1200"/>
            <a:t>CNNs excel at processing and understanding </a:t>
          </a:r>
          <a:r>
            <a:rPr lang="en-IN" sz="2100" b="1" kern="1200"/>
            <a:t>visual data</a:t>
          </a:r>
          <a:r>
            <a:rPr lang="en-IN" sz="2100" kern="1200"/>
            <a:t> by identifying patterns such as edges, shapes, and textures in images.</a:t>
          </a:r>
          <a:endParaRPr lang="en-US" sz="2100" kern="1200"/>
        </a:p>
      </dsp:txBody>
      <dsp:txXfrm>
        <a:off x="1509882" y="2342169"/>
        <a:ext cx="9005717" cy="130725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D32DE-C2D9-41F0-9905-292E2FE6D5DD}">
      <dsp:nvSpPr>
        <dsp:cNvPr id="0" name=""/>
        <dsp:cNvSpPr/>
      </dsp:nvSpPr>
      <dsp:spPr>
        <a:xfrm>
          <a:off x="0" y="673"/>
          <a:ext cx="6364224" cy="157499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1B8408-98B2-4C08-824E-53CA2FFB26E7}">
      <dsp:nvSpPr>
        <dsp:cNvPr id="0" name=""/>
        <dsp:cNvSpPr/>
      </dsp:nvSpPr>
      <dsp:spPr>
        <a:xfrm>
          <a:off x="476436" y="355047"/>
          <a:ext cx="866247" cy="8662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8AEFF4-FCAD-48C9-8A7D-6CC93B592442}">
      <dsp:nvSpPr>
        <dsp:cNvPr id="0" name=""/>
        <dsp:cNvSpPr/>
      </dsp:nvSpPr>
      <dsp:spPr>
        <a:xfrm>
          <a:off x="1819120" y="673"/>
          <a:ext cx="2863900"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977900">
            <a:lnSpc>
              <a:spcPct val="90000"/>
            </a:lnSpc>
            <a:spcBef>
              <a:spcPct val="0"/>
            </a:spcBef>
            <a:spcAft>
              <a:spcPct val="35000"/>
            </a:spcAft>
            <a:buNone/>
          </a:pPr>
          <a:r>
            <a:rPr lang="en-IN" sz="2200" kern="1200"/>
            <a:t>Like traditional neural networks, CNNs are composed of </a:t>
          </a:r>
          <a:r>
            <a:rPr lang="en-IN" sz="2200" b="1" kern="1200"/>
            <a:t>layers</a:t>
          </a:r>
          <a:r>
            <a:rPr lang="en-IN" sz="2200" kern="1200"/>
            <a:t>: </a:t>
          </a:r>
          <a:endParaRPr lang="en-US" sz="2200" kern="1200"/>
        </a:p>
      </dsp:txBody>
      <dsp:txXfrm>
        <a:off x="1819120" y="673"/>
        <a:ext cx="2863900" cy="1574995"/>
      </dsp:txXfrm>
    </dsp:sp>
    <dsp:sp modelId="{D1BCE6B6-15BB-477C-8BC0-605217000C0D}">
      <dsp:nvSpPr>
        <dsp:cNvPr id="0" name=""/>
        <dsp:cNvSpPr/>
      </dsp:nvSpPr>
      <dsp:spPr>
        <a:xfrm>
          <a:off x="4683021" y="673"/>
          <a:ext cx="1681202"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755650">
            <a:lnSpc>
              <a:spcPct val="90000"/>
            </a:lnSpc>
            <a:spcBef>
              <a:spcPct val="0"/>
            </a:spcBef>
            <a:spcAft>
              <a:spcPct val="35000"/>
            </a:spcAft>
            <a:buNone/>
          </a:pPr>
          <a:r>
            <a:rPr lang="en-IN" sz="1700" kern="1200"/>
            <a:t>input layer</a:t>
          </a:r>
          <a:endParaRPr lang="en-US" sz="1700" kern="1200"/>
        </a:p>
        <a:p>
          <a:pPr marL="0" lvl="0" indent="0" algn="l" defTabSz="755650">
            <a:lnSpc>
              <a:spcPct val="90000"/>
            </a:lnSpc>
            <a:spcBef>
              <a:spcPct val="0"/>
            </a:spcBef>
            <a:spcAft>
              <a:spcPct val="35000"/>
            </a:spcAft>
            <a:buNone/>
          </a:pPr>
          <a:r>
            <a:rPr lang="en-IN" sz="1700" kern="1200"/>
            <a:t>hidden layers</a:t>
          </a:r>
          <a:endParaRPr lang="en-US" sz="1700" kern="1200"/>
        </a:p>
        <a:p>
          <a:pPr marL="0" lvl="0" indent="0" algn="l" defTabSz="755650">
            <a:lnSpc>
              <a:spcPct val="90000"/>
            </a:lnSpc>
            <a:spcBef>
              <a:spcPct val="0"/>
            </a:spcBef>
            <a:spcAft>
              <a:spcPct val="35000"/>
            </a:spcAft>
            <a:buNone/>
          </a:pPr>
          <a:r>
            <a:rPr lang="en-IN" sz="1700" kern="1200"/>
            <a:t>output layer</a:t>
          </a:r>
          <a:endParaRPr lang="en-US" sz="1700" kern="1200"/>
        </a:p>
      </dsp:txBody>
      <dsp:txXfrm>
        <a:off x="4683021" y="673"/>
        <a:ext cx="1681202" cy="1574995"/>
      </dsp:txXfrm>
    </dsp:sp>
    <dsp:sp modelId="{01A9F6E0-C0F9-498D-8490-09C53214582C}">
      <dsp:nvSpPr>
        <dsp:cNvPr id="0" name=""/>
        <dsp:cNvSpPr/>
      </dsp:nvSpPr>
      <dsp:spPr>
        <a:xfrm>
          <a:off x="0" y="1969418"/>
          <a:ext cx="6364224" cy="157499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52D166-D3AD-4DC7-98FB-1F72BD29EEBB}">
      <dsp:nvSpPr>
        <dsp:cNvPr id="0" name=""/>
        <dsp:cNvSpPr/>
      </dsp:nvSpPr>
      <dsp:spPr>
        <a:xfrm>
          <a:off x="476436" y="2323792"/>
          <a:ext cx="866247" cy="8662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B1BD05-4889-4B54-929E-A927C90C07FD}">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977900">
            <a:lnSpc>
              <a:spcPct val="90000"/>
            </a:lnSpc>
            <a:spcBef>
              <a:spcPct val="0"/>
            </a:spcBef>
            <a:spcAft>
              <a:spcPct val="35000"/>
            </a:spcAft>
            <a:buNone/>
          </a:pPr>
          <a:r>
            <a:rPr lang="en-IN" sz="2200" kern="1200"/>
            <a:t>CNN layers are connected through nodes, each node having an associated </a:t>
          </a:r>
          <a:r>
            <a:rPr lang="en-IN" sz="2200" b="1" kern="1200"/>
            <a:t>weight</a:t>
          </a:r>
          <a:r>
            <a:rPr lang="en-IN" sz="2200" kern="1200"/>
            <a:t> and </a:t>
          </a:r>
          <a:r>
            <a:rPr lang="en-IN" sz="2200" b="1" kern="1200"/>
            <a:t>threshold</a:t>
          </a:r>
          <a:r>
            <a:rPr lang="en-IN" sz="2200" kern="1200"/>
            <a:t>. </a:t>
          </a:r>
          <a:endParaRPr lang="en-US" sz="2200" kern="1200"/>
        </a:p>
      </dsp:txBody>
      <dsp:txXfrm>
        <a:off x="1819120" y="1969418"/>
        <a:ext cx="4545103" cy="1574995"/>
      </dsp:txXfrm>
    </dsp:sp>
    <dsp:sp modelId="{BE888561-1256-434E-A343-782479ECC5DD}">
      <dsp:nvSpPr>
        <dsp:cNvPr id="0" name=""/>
        <dsp:cNvSpPr/>
      </dsp:nvSpPr>
      <dsp:spPr>
        <a:xfrm>
          <a:off x="0" y="3938162"/>
          <a:ext cx="6364224" cy="157499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8AFDF5-EA6C-4BA5-9F87-2770B5259EAA}">
      <dsp:nvSpPr>
        <dsp:cNvPr id="0" name=""/>
        <dsp:cNvSpPr/>
      </dsp:nvSpPr>
      <dsp:spPr>
        <a:xfrm>
          <a:off x="476436" y="4292537"/>
          <a:ext cx="866247" cy="8662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5BC086-9C99-4257-BF51-5DC6A5F2DD7C}">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977900">
            <a:lnSpc>
              <a:spcPct val="90000"/>
            </a:lnSpc>
            <a:spcBef>
              <a:spcPct val="0"/>
            </a:spcBef>
            <a:spcAft>
              <a:spcPct val="35000"/>
            </a:spcAft>
            <a:buNone/>
          </a:pPr>
          <a:r>
            <a:rPr lang="en-IN" sz="2200" kern="1200"/>
            <a:t>If the output from a node exceeds the threshold, it activates and passes data to the next layer.</a:t>
          </a:r>
          <a:endParaRPr lang="en-US" sz="2200" kern="1200"/>
        </a:p>
      </dsp:txBody>
      <dsp:txXfrm>
        <a:off x="1819120" y="3938162"/>
        <a:ext cx="4545103" cy="157499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9B500-23C8-4439-940A-3DB99CC4E9F8}">
      <dsp:nvSpPr>
        <dsp:cNvPr id="0" name=""/>
        <dsp:cNvSpPr/>
      </dsp:nvSpPr>
      <dsp:spPr>
        <a:xfrm>
          <a:off x="393" y="111604"/>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EEBEFE-4F4C-4280-A53C-5961653F3482}">
      <dsp:nvSpPr>
        <dsp:cNvPr id="0" name=""/>
        <dsp:cNvSpPr/>
      </dsp:nvSpPr>
      <dsp:spPr>
        <a:xfrm>
          <a:off x="393" y="1421572"/>
          <a:ext cx="3138750" cy="750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100000"/>
            </a:lnSpc>
            <a:spcBef>
              <a:spcPct val="0"/>
            </a:spcBef>
            <a:spcAft>
              <a:spcPct val="35000"/>
            </a:spcAft>
            <a:buNone/>
            <a:defRPr b="1"/>
          </a:pPr>
          <a:r>
            <a:rPr lang="en-IN" sz="2400" b="1" kern="1200"/>
            <a:t>Convolutional Layer</a:t>
          </a:r>
          <a:r>
            <a:rPr lang="en-IN" sz="2400" kern="1200"/>
            <a:t>: </a:t>
          </a:r>
          <a:endParaRPr lang="en-US" sz="2400" kern="1200"/>
        </a:p>
      </dsp:txBody>
      <dsp:txXfrm>
        <a:off x="393" y="1421572"/>
        <a:ext cx="3138750" cy="750357"/>
      </dsp:txXfrm>
    </dsp:sp>
    <dsp:sp modelId="{92461316-0EB7-4D06-951E-78A8890ACC27}">
      <dsp:nvSpPr>
        <dsp:cNvPr id="0" name=""/>
        <dsp:cNvSpPr/>
      </dsp:nvSpPr>
      <dsp:spPr>
        <a:xfrm>
          <a:off x="393" y="2270258"/>
          <a:ext cx="3138750" cy="275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pPr>
          <a:r>
            <a:rPr lang="en-IN" sz="1800" kern="1200"/>
            <a:t>The primary layer in a CNN that performs convolution operations on the input image, identifying features like edges, corners, and textures.</a:t>
          </a:r>
          <a:endParaRPr lang="en-US" sz="1800" kern="1200"/>
        </a:p>
        <a:p>
          <a:pPr marL="171450" lvl="1" indent="-171450" algn="just" defTabSz="800100">
            <a:lnSpc>
              <a:spcPct val="90000"/>
            </a:lnSpc>
            <a:spcBef>
              <a:spcPct val="0"/>
            </a:spcBef>
            <a:spcAft>
              <a:spcPct val="15000"/>
            </a:spcAft>
            <a:buChar char="•"/>
          </a:pPr>
          <a:r>
            <a:rPr lang="en-IN" sz="1800" kern="1200"/>
            <a:t>Uses filters (kernels) to slide over the image, producing feature maps that highlight the presence of particular patterns.</a:t>
          </a:r>
          <a:endParaRPr lang="en-US" sz="1800" kern="1200"/>
        </a:p>
      </dsp:txBody>
      <dsp:txXfrm>
        <a:off x="393" y="2270258"/>
        <a:ext cx="3138750" cy="2757758"/>
      </dsp:txXfrm>
    </dsp:sp>
    <dsp:sp modelId="{8EFA28E6-6A29-4028-AB1D-979C4E1E1EE7}">
      <dsp:nvSpPr>
        <dsp:cNvPr id="0" name=""/>
        <dsp:cNvSpPr/>
      </dsp:nvSpPr>
      <dsp:spPr>
        <a:xfrm>
          <a:off x="3688425" y="111604"/>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7AAA7-2BEE-4816-A1D6-D1A773B36426}">
      <dsp:nvSpPr>
        <dsp:cNvPr id="0" name=""/>
        <dsp:cNvSpPr/>
      </dsp:nvSpPr>
      <dsp:spPr>
        <a:xfrm>
          <a:off x="3688425" y="1421572"/>
          <a:ext cx="3138750" cy="750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100000"/>
            </a:lnSpc>
            <a:spcBef>
              <a:spcPct val="0"/>
            </a:spcBef>
            <a:spcAft>
              <a:spcPct val="35000"/>
            </a:spcAft>
            <a:buNone/>
            <a:defRPr b="1"/>
          </a:pPr>
          <a:r>
            <a:rPr lang="en-IN" sz="2400" b="1" kern="1200"/>
            <a:t>Pooling Layer</a:t>
          </a:r>
          <a:r>
            <a:rPr lang="en-IN" sz="2400" kern="1200"/>
            <a:t>: </a:t>
          </a:r>
          <a:endParaRPr lang="en-US" sz="2400" kern="1200"/>
        </a:p>
      </dsp:txBody>
      <dsp:txXfrm>
        <a:off x="3688425" y="1421572"/>
        <a:ext cx="3138750" cy="750357"/>
      </dsp:txXfrm>
    </dsp:sp>
    <dsp:sp modelId="{CD60C097-C1AD-4327-9568-F94DA18DCBB1}">
      <dsp:nvSpPr>
        <dsp:cNvPr id="0" name=""/>
        <dsp:cNvSpPr/>
      </dsp:nvSpPr>
      <dsp:spPr>
        <a:xfrm>
          <a:off x="3688425" y="2270258"/>
          <a:ext cx="3138750" cy="275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pPr>
          <a:r>
            <a:rPr lang="en-IN" sz="1800" kern="1200"/>
            <a:t>Reduces the size of the feature maps by downsampling, typically using operations like </a:t>
          </a:r>
          <a:r>
            <a:rPr lang="en-IN" sz="1800" b="1" kern="1200"/>
            <a:t>max pooling</a:t>
          </a:r>
          <a:r>
            <a:rPr lang="en-IN" sz="1800" kern="1200"/>
            <a:t>. </a:t>
          </a:r>
          <a:endParaRPr lang="en-US" sz="1800" kern="1200"/>
        </a:p>
        <a:p>
          <a:pPr marL="0" lvl="0" indent="0" algn="just" defTabSz="800100">
            <a:lnSpc>
              <a:spcPct val="100000"/>
            </a:lnSpc>
            <a:spcBef>
              <a:spcPct val="0"/>
            </a:spcBef>
            <a:spcAft>
              <a:spcPct val="35000"/>
            </a:spcAft>
            <a:buNone/>
          </a:pPr>
          <a:r>
            <a:rPr lang="en-IN" sz="1800" kern="1200"/>
            <a:t>This layer helps in reducing computational load, extracting dominant features, and controlling overfitting.</a:t>
          </a:r>
          <a:endParaRPr lang="en-US" sz="1800" kern="1200"/>
        </a:p>
      </dsp:txBody>
      <dsp:txXfrm>
        <a:off x="3688425" y="2270258"/>
        <a:ext cx="3138750" cy="2757758"/>
      </dsp:txXfrm>
    </dsp:sp>
    <dsp:sp modelId="{60967758-198C-41EA-8753-4AD3AD250003}">
      <dsp:nvSpPr>
        <dsp:cNvPr id="0" name=""/>
        <dsp:cNvSpPr/>
      </dsp:nvSpPr>
      <dsp:spPr>
        <a:xfrm>
          <a:off x="7376456" y="111604"/>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76BAD4-FB92-4C91-ADFE-9AAC5A3A03AC}">
      <dsp:nvSpPr>
        <dsp:cNvPr id="0" name=""/>
        <dsp:cNvSpPr/>
      </dsp:nvSpPr>
      <dsp:spPr>
        <a:xfrm>
          <a:off x="7376456" y="1421572"/>
          <a:ext cx="3138750" cy="750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100000"/>
            </a:lnSpc>
            <a:spcBef>
              <a:spcPct val="0"/>
            </a:spcBef>
            <a:spcAft>
              <a:spcPct val="35000"/>
            </a:spcAft>
            <a:buNone/>
            <a:defRPr b="1"/>
          </a:pPr>
          <a:r>
            <a:rPr lang="en-IN" sz="2400" b="1" kern="1200"/>
            <a:t>Fully Connected (FC) Layer</a:t>
          </a:r>
          <a:r>
            <a:rPr lang="en-IN" sz="2400" kern="1200"/>
            <a:t>: </a:t>
          </a:r>
          <a:endParaRPr lang="en-US" sz="2400" kern="1200"/>
        </a:p>
      </dsp:txBody>
      <dsp:txXfrm>
        <a:off x="7376456" y="1421572"/>
        <a:ext cx="3138750" cy="750357"/>
      </dsp:txXfrm>
    </dsp:sp>
    <dsp:sp modelId="{FF7D5F4D-7AC3-457F-856C-5C670B800DE6}">
      <dsp:nvSpPr>
        <dsp:cNvPr id="0" name=""/>
        <dsp:cNvSpPr/>
      </dsp:nvSpPr>
      <dsp:spPr>
        <a:xfrm>
          <a:off x="7376456" y="2270258"/>
          <a:ext cx="3138750" cy="275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pPr>
          <a:r>
            <a:rPr lang="en-IN" sz="1800" kern="1200"/>
            <a:t>At the end of the network, the fully connected layers combine the high-level features learned by the convolutional layers and make predictions based on them.</a:t>
          </a:r>
          <a:endParaRPr lang="en-US" sz="1800" kern="1200"/>
        </a:p>
      </dsp:txBody>
      <dsp:txXfrm>
        <a:off x="7376456" y="2270258"/>
        <a:ext cx="3138750" cy="275775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768684-397D-584C-8819-3D5237EA1807}">
      <dsp:nvSpPr>
        <dsp:cNvPr id="0" name=""/>
        <dsp:cNvSpPr/>
      </dsp:nvSpPr>
      <dsp:spPr>
        <a:xfrm>
          <a:off x="0" y="2626990"/>
          <a:ext cx="10515600" cy="17235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IN" sz="2200" kern="1200"/>
            <a:t>The process involves a </a:t>
          </a:r>
          <a:r>
            <a:rPr lang="en-IN" sz="2200" b="1" kern="1200"/>
            <a:t>convolution</a:t>
          </a:r>
          <a:r>
            <a:rPr lang="en-IN" sz="2200" kern="1200"/>
            <a:t> operation, where the network "works and reworks" the input data, refining its feature detection with each layer.</a:t>
          </a:r>
          <a:endParaRPr lang="en-US" sz="2200" kern="1200"/>
        </a:p>
      </dsp:txBody>
      <dsp:txXfrm>
        <a:off x="0" y="2626990"/>
        <a:ext cx="10515600" cy="1723590"/>
      </dsp:txXfrm>
    </dsp:sp>
    <dsp:sp modelId="{CE043B49-5B44-9D40-AF39-D0F7A5DCBB83}">
      <dsp:nvSpPr>
        <dsp:cNvPr id="0" name=""/>
        <dsp:cNvSpPr/>
      </dsp:nvSpPr>
      <dsp:spPr>
        <a:xfrm rot="10800000">
          <a:off x="0" y="1962"/>
          <a:ext cx="10515600" cy="2650882"/>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IN" sz="2200" kern="1200"/>
            <a:t>CNNs process data layer by layer, extracting increasingly complex features from the input. For example:</a:t>
          </a:r>
          <a:endParaRPr lang="en-US" sz="2200" kern="1200"/>
        </a:p>
      </dsp:txBody>
      <dsp:txXfrm rot="-10800000">
        <a:off x="0" y="1962"/>
        <a:ext cx="10515600" cy="930459"/>
      </dsp:txXfrm>
    </dsp:sp>
    <dsp:sp modelId="{1A91001E-DE3D-7344-A8E6-ACA5FF665932}">
      <dsp:nvSpPr>
        <dsp:cNvPr id="0" name=""/>
        <dsp:cNvSpPr/>
      </dsp:nvSpPr>
      <dsp:spPr>
        <a:xfrm>
          <a:off x="5134" y="932422"/>
          <a:ext cx="3501776" cy="79261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IN" sz="1700" b="1" kern="1200"/>
            <a:t>Early layers</a:t>
          </a:r>
          <a:r>
            <a:rPr lang="en-IN" sz="1700" kern="1200"/>
            <a:t> focus on simple patterns (like edges, colors).</a:t>
          </a:r>
          <a:endParaRPr lang="en-US" sz="1700" kern="1200"/>
        </a:p>
      </dsp:txBody>
      <dsp:txXfrm>
        <a:off x="5134" y="932422"/>
        <a:ext cx="3501776" cy="792613"/>
      </dsp:txXfrm>
    </dsp:sp>
    <dsp:sp modelId="{A2BF3370-6FF5-B242-9812-3A2C07E04B9F}">
      <dsp:nvSpPr>
        <dsp:cNvPr id="0" name=""/>
        <dsp:cNvSpPr/>
      </dsp:nvSpPr>
      <dsp:spPr>
        <a:xfrm>
          <a:off x="3506911" y="932422"/>
          <a:ext cx="3501776" cy="792613"/>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IN" sz="1700" b="1" kern="1200"/>
            <a:t>Deeper layers</a:t>
          </a:r>
          <a:r>
            <a:rPr lang="en-IN" sz="1700" kern="1200"/>
            <a:t> recognize complex patterns (like object shapes).</a:t>
          </a:r>
          <a:endParaRPr lang="en-US" sz="1700" kern="1200"/>
        </a:p>
      </dsp:txBody>
      <dsp:txXfrm>
        <a:off x="3506911" y="932422"/>
        <a:ext cx="3501776" cy="792613"/>
      </dsp:txXfrm>
    </dsp:sp>
    <dsp:sp modelId="{A750E7C9-85E1-6947-B5BA-71CF54882924}">
      <dsp:nvSpPr>
        <dsp:cNvPr id="0" name=""/>
        <dsp:cNvSpPr/>
      </dsp:nvSpPr>
      <dsp:spPr>
        <a:xfrm>
          <a:off x="7008688" y="932422"/>
          <a:ext cx="3501776" cy="792613"/>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IN" sz="1700" kern="1200"/>
            <a:t>By the final layers, the CNN is able to recognize the entire object.</a:t>
          </a:r>
          <a:endParaRPr lang="en-US" sz="1700" kern="1200"/>
        </a:p>
      </dsp:txBody>
      <dsp:txXfrm>
        <a:off x="7008688" y="932422"/>
        <a:ext cx="3501776" cy="79261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11BE22-8C8C-4CC6-9045-32150C08EB90}">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60BC67-103A-4190-AD6E-53436E93213E}">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25C97D-FFE2-4343-B8BF-42E4D6DA7A08}">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Efficient feature extraction</a:t>
          </a:r>
          <a:r>
            <a:rPr lang="en-IN" sz="2200" kern="1200"/>
            <a:t>: </a:t>
          </a:r>
          <a:endParaRPr lang="en-US" sz="2200" kern="1200"/>
        </a:p>
      </dsp:txBody>
      <dsp:txXfrm>
        <a:off x="1057183" y="1805"/>
        <a:ext cx="4732020" cy="915310"/>
      </dsp:txXfrm>
    </dsp:sp>
    <dsp:sp modelId="{8C4E967A-895C-48D1-A56B-EC9784E7F0BD}">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66750">
            <a:lnSpc>
              <a:spcPct val="100000"/>
            </a:lnSpc>
            <a:spcBef>
              <a:spcPct val="0"/>
            </a:spcBef>
            <a:spcAft>
              <a:spcPct val="35000"/>
            </a:spcAft>
            <a:buNone/>
          </a:pPr>
          <a:r>
            <a:rPr lang="en-IN" sz="1500" kern="1200"/>
            <a:t>Unlike traditional methods requiring manual feature extraction, CNNs automatically extract relevant features from high-dimensional data.</a:t>
          </a:r>
          <a:endParaRPr lang="en-US" sz="1500" kern="1200"/>
        </a:p>
      </dsp:txBody>
      <dsp:txXfrm>
        <a:off x="5789203" y="1805"/>
        <a:ext cx="4726396" cy="915310"/>
      </dsp:txXfrm>
    </dsp:sp>
    <dsp:sp modelId="{68D5DA24-80F0-4238-95BD-29F544D4B3D1}">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F82210-0887-46EE-8EC1-D6852D0ADFB6}">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7910AA-A79F-467F-BFDF-567AB424B462}">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Image classification</a:t>
          </a:r>
          <a:r>
            <a:rPr lang="en-IN" sz="2200" kern="1200"/>
            <a:t>: </a:t>
          </a:r>
          <a:endParaRPr lang="en-US" sz="2200" kern="1200"/>
        </a:p>
      </dsp:txBody>
      <dsp:txXfrm>
        <a:off x="1057183" y="1145944"/>
        <a:ext cx="4732020" cy="915310"/>
      </dsp:txXfrm>
    </dsp:sp>
    <dsp:sp modelId="{34EE9FE1-0AD1-4DBB-8154-CE54927561A3}">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66750">
            <a:lnSpc>
              <a:spcPct val="100000"/>
            </a:lnSpc>
            <a:spcBef>
              <a:spcPct val="0"/>
            </a:spcBef>
            <a:spcAft>
              <a:spcPct val="35000"/>
            </a:spcAft>
            <a:buNone/>
          </a:pPr>
          <a:r>
            <a:rPr lang="en-IN" sz="1500" kern="1200"/>
            <a:t>CNNs are superior to other networks when handling image, audio, or speech inputs.</a:t>
          </a:r>
          <a:endParaRPr lang="en-US" sz="1500" kern="1200"/>
        </a:p>
      </dsp:txBody>
      <dsp:txXfrm>
        <a:off x="5789203" y="1145944"/>
        <a:ext cx="4726396" cy="915310"/>
      </dsp:txXfrm>
    </dsp:sp>
    <dsp:sp modelId="{21AB114C-8D5D-4378-90D2-96B3EB7E5CEC}">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59E43-C12A-4BAD-A785-8BE83C604276}">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62B0F4-FDD7-4EC2-A3A4-EB39B60F798B}">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Scalability</a:t>
          </a:r>
          <a:r>
            <a:rPr lang="en-IN" sz="2200" kern="1200"/>
            <a:t>: </a:t>
          </a:r>
          <a:endParaRPr lang="en-US" sz="2200" kern="1200"/>
        </a:p>
      </dsp:txBody>
      <dsp:txXfrm>
        <a:off x="1057183" y="2290082"/>
        <a:ext cx="4732020" cy="915310"/>
      </dsp:txXfrm>
    </dsp:sp>
    <dsp:sp modelId="{8F96A2CC-2788-43EA-916E-1BECBC12710E}">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66750">
            <a:lnSpc>
              <a:spcPct val="100000"/>
            </a:lnSpc>
            <a:spcBef>
              <a:spcPct val="0"/>
            </a:spcBef>
            <a:spcAft>
              <a:spcPct val="35000"/>
            </a:spcAft>
            <a:buNone/>
          </a:pPr>
          <a:r>
            <a:rPr lang="en-IN" sz="1500" kern="1200"/>
            <a:t>CNNs can handle large datasets, making them ideal for tasks like </a:t>
          </a:r>
          <a:r>
            <a:rPr lang="en-IN" sz="1500" b="1" kern="1200"/>
            <a:t>image recognition</a:t>
          </a:r>
          <a:r>
            <a:rPr lang="en-IN" sz="1500" kern="1200"/>
            <a:t> in real-world applications.</a:t>
          </a:r>
          <a:endParaRPr lang="en-US" sz="1500" kern="1200"/>
        </a:p>
      </dsp:txBody>
      <dsp:txXfrm>
        <a:off x="5789203" y="2290082"/>
        <a:ext cx="4726396" cy="915310"/>
      </dsp:txXfrm>
    </dsp:sp>
    <dsp:sp modelId="{24380B3A-21A7-4A00-B306-57891CF420DF}">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CE5064-B522-4AF7-8A56-E3EF1DFA9ACD}">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262EF5-BEDF-4709-BCAA-CF9D1B60F014}">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Data exchange between layers</a:t>
          </a:r>
          <a:r>
            <a:rPr lang="en-IN" sz="2200" kern="1200"/>
            <a:t>: </a:t>
          </a:r>
          <a:endParaRPr lang="en-US" sz="2200" kern="1200"/>
        </a:p>
      </dsp:txBody>
      <dsp:txXfrm>
        <a:off x="1057183" y="3434221"/>
        <a:ext cx="4732020" cy="915310"/>
      </dsp:txXfrm>
    </dsp:sp>
    <dsp:sp modelId="{46B85FE4-C585-4AB6-ACD2-94DB28887E59}">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66750">
            <a:lnSpc>
              <a:spcPct val="100000"/>
            </a:lnSpc>
            <a:spcBef>
              <a:spcPct val="0"/>
            </a:spcBef>
            <a:spcAft>
              <a:spcPct val="35000"/>
            </a:spcAft>
            <a:buNone/>
          </a:pPr>
          <a:r>
            <a:rPr lang="en-IN" sz="1500" kern="1200"/>
            <a:t>CNNs efficiently pass data between layers, allowing for more complex data processing.</a:t>
          </a:r>
          <a:endParaRPr lang="en-US" sz="1500" kern="1200"/>
        </a:p>
      </dsp:txBody>
      <dsp:txXfrm>
        <a:off x="5789203" y="3434221"/>
        <a:ext cx="4726396" cy="91531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50694-E56E-46B1-84A6-F6C01201EA1A}">
      <dsp:nvSpPr>
        <dsp:cNvPr id="0" name=""/>
        <dsp:cNvSpPr/>
      </dsp:nvSpPr>
      <dsp:spPr>
        <a:xfrm>
          <a:off x="2169914" y="537612"/>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4133EB-DAB1-466B-963E-17A7ECA7F508}">
      <dsp:nvSpPr>
        <dsp:cNvPr id="0" name=""/>
        <dsp:cNvSpPr/>
      </dsp:nvSpPr>
      <dsp:spPr>
        <a:xfrm>
          <a:off x="765914" y="2183668"/>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90000"/>
            </a:lnSpc>
            <a:spcBef>
              <a:spcPct val="0"/>
            </a:spcBef>
            <a:spcAft>
              <a:spcPct val="35000"/>
            </a:spcAft>
            <a:buNone/>
            <a:defRPr b="1"/>
          </a:pPr>
          <a:r>
            <a:rPr lang="en-IN" sz="4000" b="1" kern="1200" dirty="0"/>
            <a:t>Pooling layers</a:t>
          </a:r>
          <a:endParaRPr lang="en-US" sz="4000" kern="1200" dirty="0"/>
        </a:p>
      </dsp:txBody>
      <dsp:txXfrm>
        <a:off x="765914" y="2183668"/>
        <a:ext cx="4320000" cy="648000"/>
      </dsp:txXfrm>
    </dsp:sp>
    <dsp:sp modelId="{1C5D6202-2E16-4C7C-A9C6-1FEEA6AD7456}">
      <dsp:nvSpPr>
        <dsp:cNvPr id="0" name=""/>
        <dsp:cNvSpPr/>
      </dsp:nvSpPr>
      <dsp:spPr>
        <a:xfrm>
          <a:off x="765914" y="2894020"/>
          <a:ext cx="4320000" cy="761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IN" sz="1800" kern="1200"/>
            <a:t>reduce complexity by down sampling the feature maps, which may lead to a </a:t>
          </a:r>
          <a:r>
            <a:rPr lang="en-IN" sz="1800" b="1" kern="1200"/>
            <a:t>loss of information</a:t>
          </a:r>
          <a:r>
            <a:rPr lang="en-IN" sz="1800" kern="1200"/>
            <a:t>.</a:t>
          </a:r>
          <a:endParaRPr lang="en-US" sz="1800" kern="1200"/>
        </a:p>
      </dsp:txBody>
      <dsp:txXfrm>
        <a:off x="765914" y="2894020"/>
        <a:ext cx="4320000" cy="761172"/>
      </dsp:txXfrm>
    </dsp:sp>
    <dsp:sp modelId="{5B78BE78-58CA-428E-ABE6-4ECE41709B2D}">
      <dsp:nvSpPr>
        <dsp:cNvPr id="0" name=""/>
        <dsp:cNvSpPr/>
      </dsp:nvSpPr>
      <dsp:spPr>
        <a:xfrm>
          <a:off x="7245914" y="537612"/>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3C55DB-E5E6-4897-8AFF-E446765B84D7}">
      <dsp:nvSpPr>
        <dsp:cNvPr id="0" name=""/>
        <dsp:cNvSpPr/>
      </dsp:nvSpPr>
      <dsp:spPr>
        <a:xfrm>
          <a:off x="5841914" y="2183668"/>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90000"/>
            </a:lnSpc>
            <a:spcBef>
              <a:spcPct val="0"/>
            </a:spcBef>
            <a:spcAft>
              <a:spcPct val="35000"/>
            </a:spcAft>
            <a:buNone/>
            <a:defRPr b="1"/>
          </a:pPr>
          <a:r>
            <a:rPr lang="en-IN" sz="4000" b="1" kern="1200" dirty="0"/>
            <a:t>CNN offset </a:t>
          </a:r>
          <a:endParaRPr lang="en-US" sz="4000" kern="1200" dirty="0"/>
        </a:p>
      </dsp:txBody>
      <dsp:txXfrm>
        <a:off x="5841914" y="2183668"/>
        <a:ext cx="4320000" cy="648000"/>
      </dsp:txXfrm>
    </dsp:sp>
    <dsp:sp modelId="{ACE364D4-D238-43BF-963E-FDBD408BCDC2}">
      <dsp:nvSpPr>
        <dsp:cNvPr id="0" name=""/>
        <dsp:cNvSpPr/>
      </dsp:nvSpPr>
      <dsp:spPr>
        <a:xfrm>
          <a:off x="5841914" y="2894020"/>
          <a:ext cx="4320000" cy="761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IN" sz="1800" kern="1200"/>
            <a:t>However, this loss is often offset by CNN's ability to reduce model complexity, improve efficiency, and minimize overfitting.</a:t>
          </a:r>
          <a:endParaRPr lang="en-US" sz="1800" kern="1200"/>
        </a:p>
      </dsp:txBody>
      <dsp:txXfrm>
        <a:off x="5841914" y="2894020"/>
        <a:ext cx="4320000" cy="76117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A830D-DA1D-2B42-B763-42499F35A2A7}">
      <dsp:nvSpPr>
        <dsp:cNvPr id="0" name=""/>
        <dsp:cNvSpPr/>
      </dsp:nvSpPr>
      <dsp:spPr>
        <a:xfrm>
          <a:off x="3286" y="207730"/>
          <a:ext cx="3203971" cy="79559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b="1" kern="1200"/>
            <a:t>Computationally demanding</a:t>
          </a:r>
          <a:r>
            <a:rPr lang="en-IN" sz="2200" kern="1200"/>
            <a:t>: </a:t>
          </a:r>
          <a:endParaRPr lang="en-US" sz="2200" kern="1200"/>
        </a:p>
      </dsp:txBody>
      <dsp:txXfrm>
        <a:off x="3286" y="207730"/>
        <a:ext cx="3203971" cy="795597"/>
      </dsp:txXfrm>
    </dsp:sp>
    <dsp:sp modelId="{FE899EF7-3228-5440-9257-AA130CE6DF36}">
      <dsp:nvSpPr>
        <dsp:cNvPr id="0" name=""/>
        <dsp:cNvSpPr/>
      </dsp:nvSpPr>
      <dsp:spPr>
        <a:xfrm>
          <a:off x="3286" y="1003327"/>
          <a:ext cx="3203971" cy="314028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IN" sz="2200" kern="1200"/>
            <a:t>CNNs require substantial computing power, typically relying on </a:t>
          </a:r>
          <a:r>
            <a:rPr lang="en-IN" sz="2200" b="1" kern="1200"/>
            <a:t>GPUs</a:t>
          </a:r>
          <a:r>
            <a:rPr lang="en-IN" sz="2200" kern="1200"/>
            <a:t> (Graphical Processing Units) for training. </a:t>
          </a:r>
          <a:endParaRPr lang="en-US" sz="2200" kern="1200"/>
        </a:p>
        <a:p>
          <a:pPr marL="228600" lvl="1" indent="-228600" algn="l" defTabSz="977900">
            <a:lnSpc>
              <a:spcPct val="90000"/>
            </a:lnSpc>
            <a:spcBef>
              <a:spcPct val="0"/>
            </a:spcBef>
            <a:spcAft>
              <a:spcPct val="15000"/>
            </a:spcAft>
            <a:buChar char="•"/>
          </a:pPr>
          <a:r>
            <a:rPr lang="en-IN" sz="2200" kern="1200"/>
            <a:t>This can be expensive and time-consuming.</a:t>
          </a:r>
          <a:endParaRPr lang="en-US" sz="2200" kern="1200"/>
        </a:p>
      </dsp:txBody>
      <dsp:txXfrm>
        <a:off x="3286" y="1003327"/>
        <a:ext cx="3203971" cy="3140280"/>
      </dsp:txXfrm>
    </dsp:sp>
    <dsp:sp modelId="{AFBFEBA0-2FA3-A74B-9881-4A8FD016BD53}">
      <dsp:nvSpPr>
        <dsp:cNvPr id="0" name=""/>
        <dsp:cNvSpPr/>
      </dsp:nvSpPr>
      <dsp:spPr>
        <a:xfrm>
          <a:off x="3655814" y="207730"/>
          <a:ext cx="3203971" cy="795597"/>
        </a:xfrm>
        <a:prstGeom prst="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w="12700" cap="flat" cmpd="sng" algn="ctr">
          <a:solidFill>
            <a:schemeClr val="accent2">
              <a:hueOff val="3221807"/>
              <a:satOff val="-9246"/>
              <a:lumOff val="-1480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b="1" kern="1200"/>
            <a:t>Complexity</a:t>
          </a:r>
          <a:r>
            <a:rPr lang="en-IN" sz="2200" kern="1200"/>
            <a:t>: </a:t>
          </a:r>
          <a:endParaRPr lang="en-US" sz="2200" kern="1200"/>
        </a:p>
      </dsp:txBody>
      <dsp:txXfrm>
        <a:off x="3655814" y="207730"/>
        <a:ext cx="3203971" cy="795597"/>
      </dsp:txXfrm>
    </dsp:sp>
    <dsp:sp modelId="{5AC7490A-0425-8841-B7AE-2015C88F96D5}">
      <dsp:nvSpPr>
        <dsp:cNvPr id="0" name=""/>
        <dsp:cNvSpPr/>
      </dsp:nvSpPr>
      <dsp:spPr>
        <a:xfrm>
          <a:off x="3655814" y="1003327"/>
          <a:ext cx="3203971" cy="3140280"/>
        </a:xfrm>
        <a:prstGeom prst="rect">
          <a:avLst/>
        </a:prstGeom>
        <a:solidFill>
          <a:schemeClr val="accent2">
            <a:tint val="40000"/>
            <a:alpha val="90000"/>
            <a:hueOff val="3367359"/>
            <a:satOff val="-31116"/>
            <a:lumOff val="-3508"/>
            <a:alphaOff val="0"/>
          </a:schemeClr>
        </a:solidFill>
        <a:ln w="12700" cap="flat" cmpd="sng" algn="ctr">
          <a:solidFill>
            <a:schemeClr val="accent2">
              <a:tint val="40000"/>
              <a:alpha val="90000"/>
              <a:hueOff val="3367359"/>
              <a:satOff val="-31116"/>
              <a:lumOff val="-350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IN" sz="2200" kern="1200"/>
            <a:t>Designing and tuning CNN architectures involves complex decisions regarding network layers, hyperparameters, and configurations.</a:t>
          </a:r>
          <a:endParaRPr lang="en-US" sz="2200" kern="1200"/>
        </a:p>
      </dsp:txBody>
      <dsp:txXfrm>
        <a:off x="3655814" y="1003327"/>
        <a:ext cx="3203971" cy="3140280"/>
      </dsp:txXfrm>
    </dsp:sp>
    <dsp:sp modelId="{9BEEF6AC-C8CF-6C40-87B4-21FBDEACFF92}">
      <dsp:nvSpPr>
        <dsp:cNvPr id="0" name=""/>
        <dsp:cNvSpPr/>
      </dsp:nvSpPr>
      <dsp:spPr>
        <a:xfrm>
          <a:off x="7308342" y="207730"/>
          <a:ext cx="3203971" cy="795597"/>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b="1" kern="1200"/>
            <a:t>Expertise required</a:t>
          </a:r>
          <a:r>
            <a:rPr lang="en-IN" sz="2200" kern="1200"/>
            <a:t>: </a:t>
          </a:r>
          <a:endParaRPr lang="en-US" sz="2200" kern="1200"/>
        </a:p>
      </dsp:txBody>
      <dsp:txXfrm>
        <a:off x="7308342" y="207730"/>
        <a:ext cx="3203971" cy="795597"/>
      </dsp:txXfrm>
    </dsp:sp>
    <dsp:sp modelId="{8534D9A8-39DF-544F-A62E-F13BB98F455E}">
      <dsp:nvSpPr>
        <dsp:cNvPr id="0" name=""/>
        <dsp:cNvSpPr/>
      </dsp:nvSpPr>
      <dsp:spPr>
        <a:xfrm>
          <a:off x="7308342" y="1003327"/>
          <a:ext cx="3203971" cy="3140280"/>
        </a:xfrm>
        <a:prstGeom prst="rect">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IN" sz="2200" kern="1200"/>
            <a:t>Successful CNN implementations need skilled practitioners with cross-domain knowledge, particularly in configuring and fine-tuning the model.</a:t>
          </a:r>
          <a:endParaRPr lang="en-US" sz="2200" kern="1200"/>
        </a:p>
      </dsp:txBody>
      <dsp:txXfrm>
        <a:off x="7308342" y="1003327"/>
        <a:ext cx="3203971" cy="3140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4908F-6E22-42BD-8677-D5C614C5EBD2}">
      <dsp:nvSpPr>
        <dsp:cNvPr id="0" name=""/>
        <dsp:cNvSpPr/>
      </dsp:nvSpPr>
      <dsp:spPr>
        <a:xfrm>
          <a:off x="13219" y="25465"/>
          <a:ext cx="811316" cy="8039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C8E847-9DC2-470D-900A-128E6C24CADB}">
      <dsp:nvSpPr>
        <dsp:cNvPr id="0" name=""/>
        <dsp:cNvSpPr/>
      </dsp:nvSpPr>
      <dsp:spPr>
        <a:xfrm>
          <a:off x="13219" y="1014307"/>
          <a:ext cx="2318046" cy="1955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i="0" kern="1200"/>
            <a:t>Deep learning models can recognize complex patterns in pictures, text, sounds, and other data to produce accurate insights and predictions</a:t>
          </a:r>
          <a:endParaRPr lang="en-US" sz="1800" kern="1200"/>
        </a:p>
      </dsp:txBody>
      <dsp:txXfrm>
        <a:off x="13219" y="1014307"/>
        <a:ext cx="2318046" cy="1955851"/>
      </dsp:txXfrm>
    </dsp:sp>
    <dsp:sp modelId="{777CD6D7-632D-4880-A50C-7832BEE6B236}">
      <dsp:nvSpPr>
        <dsp:cNvPr id="0" name=""/>
        <dsp:cNvSpPr/>
      </dsp:nvSpPr>
      <dsp:spPr>
        <a:xfrm>
          <a:off x="13219" y="3056170"/>
          <a:ext cx="2318046" cy="1269702"/>
        </a:xfrm>
        <a:prstGeom prst="rect">
          <a:avLst/>
        </a:prstGeom>
        <a:noFill/>
        <a:ln>
          <a:noFill/>
        </a:ln>
        <a:effectLst/>
      </dsp:spPr>
      <dsp:style>
        <a:lnRef idx="0">
          <a:scrgbClr r="0" g="0" b="0"/>
        </a:lnRef>
        <a:fillRef idx="0">
          <a:scrgbClr r="0" g="0" b="0"/>
        </a:fillRef>
        <a:effectRef idx="0">
          <a:scrgbClr r="0" g="0" b="0"/>
        </a:effectRef>
        <a:fontRef idx="minor"/>
      </dsp:style>
    </dsp:sp>
    <dsp:sp modelId="{A9946486-0925-4375-A1FC-72F59DFD74F8}">
      <dsp:nvSpPr>
        <dsp:cNvPr id="0" name=""/>
        <dsp:cNvSpPr/>
      </dsp:nvSpPr>
      <dsp:spPr>
        <a:xfrm>
          <a:off x="2736924" y="25465"/>
          <a:ext cx="811316" cy="8039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A2EE4B-A896-42F3-9CD5-DAB532C30967}">
      <dsp:nvSpPr>
        <dsp:cNvPr id="0" name=""/>
        <dsp:cNvSpPr/>
      </dsp:nvSpPr>
      <dsp:spPr>
        <a:xfrm>
          <a:off x="2736924" y="1014307"/>
          <a:ext cx="2318046" cy="1955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i="0" kern="1200"/>
            <a:t>Deep learning technology drives many AI applications used in everyday products, </a:t>
          </a:r>
          <a:endParaRPr lang="en-US" sz="1800" kern="1200"/>
        </a:p>
      </dsp:txBody>
      <dsp:txXfrm>
        <a:off x="2736924" y="1014307"/>
        <a:ext cx="2318046" cy="1955851"/>
      </dsp:txXfrm>
    </dsp:sp>
    <dsp:sp modelId="{1F357DC3-F5D9-4AB4-80AC-864945A791BB}">
      <dsp:nvSpPr>
        <dsp:cNvPr id="0" name=""/>
        <dsp:cNvSpPr/>
      </dsp:nvSpPr>
      <dsp:spPr>
        <a:xfrm>
          <a:off x="2736924" y="2500586"/>
          <a:ext cx="2318046" cy="126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Font typeface="Arial" panose="020B0604020202020204" pitchFamily="34" charset="0"/>
            <a:buNone/>
          </a:pPr>
          <a:r>
            <a:rPr lang="en-IN" sz="1400" b="0" i="0" kern="1200"/>
            <a:t>Digital assistants</a:t>
          </a:r>
          <a:endParaRPr lang="en-US" sz="1400" kern="1200"/>
        </a:p>
        <a:p>
          <a:pPr marL="0" lvl="0" indent="0" algn="l" defTabSz="622300">
            <a:lnSpc>
              <a:spcPct val="100000"/>
            </a:lnSpc>
            <a:spcBef>
              <a:spcPct val="0"/>
            </a:spcBef>
            <a:spcAft>
              <a:spcPct val="35000"/>
            </a:spcAft>
            <a:buFont typeface="Arial" panose="020B0604020202020204" pitchFamily="34" charset="0"/>
            <a:buNone/>
          </a:pPr>
          <a:r>
            <a:rPr lang="en-IN" sz="1400" b="0" i="0" kern="1200"/>
            <a:t>Voice-activated television remotes</a:t>
          </a:r>
          <a:endParaRPr lang="en-US" sz="1400" kern="1200"/>
        </a:p>
        <a:p>
          <a:pPr marL="0" lvl="0" indent="0" algn="l" defTabSz="622300">
            <a:lnSpc>
              <a:spcPct val="100000"/>
            </a:lnSpc>
            <a:spcBef>
              <a:spcPct val="0"/>
            </a:spcBef>
            <a:spcAft>
              <a:spcPct val="35000"/>
            </a:spcAft>
            <a:buFont typeface="Arial" panose="020B0604020202020204" pitchFamily="34" charset="0"/>
            <a:buNone/>
          </a:pPr>
          <a:r>
            <a:rPr lang="en-IN" sz="1400" b="0" i="0" kern="1200"/>
            <a:t>Fraud detection</a:t>
          </a:r>
          <a:endParaRPr lang="en-US" sz="1400" kern="1200"/>
        </a:p>
        <a:p>
          <a:pPr marL="0" lvl="0" indent="0" algn="l" defTabSz="622300">
            <a:lnSpc>
              <a:spcPct val="100000"/>
            </a:lnSpc>
            <a:spcBef>
              <a:spcPct val="0"/>
            </a:spcBef>
            <a:spcAft>
              <a:spcPct val="35000"/>
            </a:spcAft>
            <a:buFont typeface="Arial" panose="020B0604020202020204" pitchFamily="34" charset="0"/>
            <a:buNone/>
          </a:pPr>
          <a:r>
            <a:rPr lang="en-IN" sz="1400" b="0" i="0" kern="1200" dirty="0"/>
            <a:t>Automatic facial recognition</a:t>
          </a:r>
          <a:endParaRPr lang="en-US" sz="1400" kern="1200" dirty="0"/>
        </a:p>
      </dsp:txBody>
      <dsp:txXfrm>
        <a:off x="2736924" y="2500586"/>
        <a:ext cx="2318046" cy="1269702"/>
      </dsp:txXfrm>
    </dsp:sp>
    <dsp:sp modelId="{7C247E60-F007-4DAA-8DC5-991107811596}">
      <dsp:nvSpPr>
        <dsp:cNvPr id="0" name=""/>
        <dsp:cNvSpPr/>
      </dsp:nvSpPr>
      <dsp:spPr>
        <a:xfrm>
          <a:off x="5460629" y="25465"/>
          <a:ext cx="811316" cy="80391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8585E4-8F6C-402A-8D15-6803F6AB6631}">
      <dsp:nvSpPr>
        <dsp:cNvPr id="0" name=""/>
        <dsp:cNvSpPr/>
      </dsp:nvSpPr>
      <dsp:spPr>
        <a:xfrm>
          <a:off x="5460629" y="1014307"/>
          <a:ext cx="2318046" cy="1955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i="0" kern="1200"/>
            <a:t>Deep learning models are computer files that data scientists have trained to perform tasks using an algorithm or a predefined set of steps. </a:t>
          </a:r>
          <a:endParaRPr lang="en-US" sz="1800" kern="1200"/>
        </a:p>
      </dsp:txBody>
      <dsp:txXfrm>
        <a:off x="5460629" y="1014307"/>
        <a:ext cx="2318046" cy="1955851"/>
      </dsp:txXfrm>
    </dsp:sp>
    <dsp:sp modelId="{BB6A6C33-D7A7-4FB6-944D-52B7A9CA7451}">
      <dsp:nvSpPr>
        <dsp:cNvPr id="0" name=""/>
        <dsp:cNvSpPr/>
      </dsp:nvSpPr>
      <dsp:spPr>
        <a:xfrm>
          <a:off x="5460629" y="3056170"/>
          <a:ext cx="2318046" cy="1269702"/>
        </a:xfrm>
        <a:prstGeom prst="rect">
          <a:avLst/>
        </a:prstGeom>
        <a:noFill/>
        <a:ln>
          <a:noFill/>
        </a:ln>
        <a:effectLst/>
      </dsp:spPr>
      <dsp:style>
        <a:lnRef idx="0">
          <a:scrgbClr r="0" g="0" b="0"/>
        </a:lnRef>
        <a:fillRef idx="0">
          <a:scrgbClr r="0" g="0" b="0"/>
        </a:fillRef>
        <a:effectRef idx="0">
          <a:scrgbClr r="0" g="0" b="0"/>
        </a:effectRef>
        <a:fontRef idx="minor"/>
      </dsp:style>
    </dsp:sp>
    <dsp:sp modelId="{573448E3-70F2-467A-BDDA-139AA7B2AF92}">
      <dsp:nvSpPr>
        <dsp:cNvPr id="0" name=""/>
        <dsp:cNvSpPr/>
      </dsp:nvSpPr>
      <dsp:spPr>
        <a:xfrm>
          <a:off x="8184333" y="25465"/>
          <a:ext cx="811316" cy="80391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9BB5F8-9DEB-4864-8171-258E2238D151}">
      <dsp:nvSpPr>
        <dsp:cNvPr id="0" name=""/>
        <dsp:cNvSpPr/>
      </dsp:nvSpPr>
      <dsp:spPr>
        <a:xfrm>
          <a:off x="8184333" y="1014307"/>
          <a:ext cx="2318046" cy="1955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i="0" kern="1200"/>
            <a:t>Businesses use deep learning models to analyze data and make predictions in various applications.</a:t>
          </a:r>
          <a:endParaRPr lang="en-US" sz="1800" kern="1200"/>
        </a:p>
      </dsp:txBody>
      <dsp:txXfrm>
        <a:off x="8184333" y="1014307"/>
        <a:ext cx="2318046" cy="1955851"/>
      </dsp:txXfrm>
    </dsp:sp>
    <dsp:sp modelId="{68988C77-1BAC-49F0-A7CF-C926684F1515}">
      <dsp:nvSpPr>
        <dsp:cNvPr id="0" name=""/>
        <dsp:cNvSpPr/>
      </dsp:nvSpPr>
      <dsp:spPr>
        <a:xfrm>
          <a:off x="8184333" y="3056170"/>
          <a:ext cx="2318046" cy="126970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C2CFA-DA16-4F5C-8D03-DA311B8A19EB}">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082BCB-9FDD-4BB7-B77C-53DB8EB1692D}">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31DF47-0531-4F44-9698-A48F3D77561A}">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Image classification</a:t>
          </a:r>
          <a:r>
            <a:rPr lang="en-IN" sz="2200" kern="1200"/>
            <a:t>: </a:t>
          </a:r>
          <a:endParaRPr lang="en-US" sz="2200" kern="1200"/>
        </a:p>
      </dsp:txBody>
      <dsp:txXfrm>
        <a:off x="1057183" y="1805"/>
        <a:ext cx="4732020" cy="915310"/>
      </dsp:txXfrm>
    </dsp:sp>
    <dsp:sp modelId="{38C22EF4-564B-4325-953F-B44D0BC3BF9A}">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Used in tasks like classifying images of objects, animals, etc.</a:t>
          </a:r>
          <a:endParaRPr lang="en-US" sz="1800" kern="1200"/>
        </a:p>
      </dsp:txBody>
      <dsp:txXfrm>
        <a:off x="5789203" y="1805"/>
        <a:ext cx="4726396" cy="915310"/>
      </dsp:txXfrm>
    </dsp:sp>
    <dsp:sp modelId="{41F3A54D-93FD-4F7A-8BD3-5075AB67F2ED}">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A69C6E-B8F7-4B16-B263-93F1BB56E565}">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58C366-AF6C-4AFA-9A6D-E935E3A786E9}">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Object detection</a:t>
          </a:r>
          <a:r>
            <a:rPr lang="en-IN" sz="2200" kern="1200"/>
            <a:t>: </a:t>
          </a:r>
          <a:endParaRPr lang="en-US" sz="2200" kern="1200"/>
        </a:p>
      </dsp:txBody>
      <dsp:txXfrm>
        <a:off x="1057183" y="1145944"/>
        <a:ext cx="4732020" cy="915310"/>
      </dsp:txXfrm>
    </dsp:sp>
    <dsp:sp modelId="{C17060A9-189D-427B-9E77-AB0E47FA1236}">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Identifying specific objects within an image.</a:t>
          </a:r>
          <a:endParaRPr lang="en-US" sz="1800" kern="1200"/>
        </a:p>
      </dsp:txBody>
      <dsp:txXfrm>
        <a:off x="5789203" y="1145944"/>
        <a:ext cx="4726396" cy="915310"/>
      </dsp:txXfrm>
    </dsp:sp>
    <dsp:sp modelId="{E4468071-AB07-44EA-8907-7BA13E40648B}">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CD63BE-63FB-43D2-B201-B69E0491AFE3}">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183DF-BF36-46B8-9058-02DFFDA8A2CA}">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Medical imaging</a:t>
          </a:r>
          <a:r>
            <a:rPr lang="en-IN" sz="2200" kern="1200"/>
            <a:t>: </a:t>
          </a:r>
          <a:endParaRPr lang="en-US" sz="2200" kern="1200"/>
        </a:p>
      </dsp:txBody>
      <dsp:txXfrm>
        <a:off x="1057183" y="2290082"/>
        <a:ext cx="4732020" cy="915310"/>
      </dsp:txXfrm>
    </dsp:sp>
    <dsp:sp modelId="{DCE64624-B5ED-459E-8E3A-F05E9E78C941}">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Detecting abnormalities in medical scans.</a:t>
          </a:r>
          <a:endParaRPr lang="en-US" sz="1800" kern="1200"/>
        </a:p>
      </dsp:txBody>
      <dsp:txXfrm>
        <a:off x="5789203" y="2290082"/>
        <a:ext cx="4726396" cy="915310"/>
      </dsp:txXfrm>
    </dsp:sp>
    <dsp:sp modelId="{87121617-3014-4DFA-9C78-0A0321E0C111}">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420F76-8C07-47DD-8BDA-50798F136B7C}">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0BDC35-870B-46C3-91B5-55B7783B3EF4}">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Autonomous vehicles</a:t>
          </a:r>
          <a:r>
            <a:rPr lang="en-IN" sz="2200" kern="1200"/>
            <a:t>: </a:t>
          </a:r>
          <a:endParaRPr lang="en-US" sz="2200" kern="1200"/>
        </a:p>
      </dsp:txBody>
      <dsp:txXfrm>
        <a:off x="1057183" y="3434221"/>
        <a:ext cx="4732020" cy="915310"/>
      </dsp:txXfrm>
    </dsp:sp>
    <dsp:sp modelId="{1FF35520-6D66-49F4-AFFF-6E76944BE4D3}">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Used for interpreting surroundings by recognizing pedestrians, obstacles, and signs.</a:t>
          </a:r>
          <a:endParaRPr lang="en-US" sz="1800" kern="1200"/>
        </a:p>
      </dsp:txBody>
      <dsp:txXfrm>
        <a:off x="5789203" y="3434221"/>
        <a:ext cx="4726396" cy="91531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2D0065-A924-41A7-B4CD-FB9DF5F9928C}">
      <dsp:nvSpPr>
        <dsp:cNvPr id="0" name=""/>
        <dsp:cNvSpPr/>
      </dsp:nvSpPr>
      <dsp:spPr>
        <a:xfrm>
          <a:off x="0" y="2624"/>
          <a:ext cx="10515599" cy="12274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DD8332-12AD-4033-866C-0DA118107C12}">
      <dsp:nvSpPr>
        <dsp:cNvPr id="0" name=""/>
        <dsp:cNvSpPr/>
      </dsp:nvSpPr>
      <dsp:spPr>
        <a:xfrm>
          <a:off x="371313" y="278808"/>
          <a:ext cx="675115" cy="675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0F4A18-BAB3-4AB6-9EDA-C3B47241D539}">
      <dsp:nvSpPr>
        <dsp:cNvPr id="0" name=""/>
        <dsp:cNvSpPr/>
      </dsp:nvSpPr>
      <dsp:spPr>
        <a:xfrm>
          <a:off x="1417741" y="2624"/>
          <a:ext cx="9096471" cy="1227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09" tIns="129909" rIns="129909" bIns="129909" numCol="1" spcCol="1270" anchor="ctr" anchorCtr="0">
          <a:noAutofit/>
        </a:bodyPr>
        <a:lstStyle/>
        <a:p>
          <a:pPr marL="0" lvl="0" indent="0" algn="l" defTabSz="1022350">
            <a:lnSpc>
              <a:spcPct val="90000"/>
            </a:lnSpc>
            <a:spcBef>
              <a:spcPct val="0"/>
            </a:spcBef>
            <a:spcAft>
              <a:spcPct val="35000"/>
            </a:spcAft>
            <a:buNone/>
          </a:pPr>
          <a:r>
            <a:rPr lang="en-IN" sz="2300" b="1" kern="1200"/>
            <a:t>Recurrent Neural Networks (RNNs)</a:t>
          </a:r>
          <a:r>
            <a:rPr lang="en-IN" sz="2300" kern="1200"/>
            <a:t> are designed to handle </a:t>
          </a:r>
          <a:r>
            <a:rPr lang="en-IN" sz="2300" b="1" kern="1200"/>
            <a:t>sequential or time-series data</a:t>
          </a:r>
          <a:r>
            <a:rPr lang="en-IN" sz="2300" kern="1200"/>
            <a:t>. </a:t>
          </a:r>
          <a:endParaRPr lang="en-US" sz="2300" kern="1200"/>
        </a:p>
      </dsp:txBody>
      <dsp:txXfrm>
        <a:off x="1417741" y="2624"/>
        <a:ext cx="9096471" cy="1227482"/>
      </dsp:txXfrm>
    </dsp:sp>
    <dsp:sp modelId="{EB9E7E12-E36E-4E1D-A462-A18D290AB6AF}">
      <dsp:nvSpPr>
        <dsp:cNvPr id="0" name=""/>
        <dsp:cNvSpPr/>
      </dsp:nvSpPr>
      <dsp:spPr>
        <a:xfrm>
          <a:off x="0" y="1536977"/>
          <a:ext cx="10515599" cy="12274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88906D-5CF2-4878-81CB-119F9B9D0208}">
      <dsp:nvSpPr>
        <dsp:cNvPr id="0" name=""/>
        <dsp:cNvSpPr/>
      </dsp:nvSpPr>
      <dsp:spPr>
        <a:xfrm>
          <a:off x="371313" y="1813160"/>
          <a:ext cx="675115" cy="675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08FABC-8C58-41CE-AF3B-CA6CA152D4F7}">
      <dsp:nvSpPr>
        <dsp:cNvPr id="0" name=""/>
        <dsp:cNvSpPr/>
      </dsp:nvSpPr>
      <dsp:spPr>
        <a:xfrm>
          <a:off x="1417741" y="1536977"/>
          <a:ext cx="4732019" cy="1227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09" tIns="129909" rIns="129909" bIns="129909" numCol="1" spcCol="1270" anchor="ctr" anchorCtr="0">
          <a:noAutofit/>
        </a:bodyPr>
        <a:lstStyle/>
        <a:p>
          <a:pPr marL="0" lvl="0" indent="0" algn="l" defTabSz="1022350">
            <a:lnSpc>
              <a:spcPct val="90000"/>
            </a:lnSpc>
            <a:spcBef>
              <a:spcPct val="0"/>
            </a:spcBef>
            <a:spcAft>
              <a:spcPct val="35000"/>
            </a:spcAft>
            <a:buNone/>
          </a:pPr>
          <a:r>
            <a:rPr lang="en-IN" sz="2300" kern="1200"/>
            <a:t>This makes them useful for tasks like:</a:t>
          </a:r>
          <a:endParaRPr lang="en-US" sz="2300" kern="1200"/>
        </a:p>
      </dsp:txBody>
      <dsp:txXfrm>
        <a:off x="1417741" y="1536977"/>
        <a:ext cx="4732019" cy="1227482"/>
      </dsp:txXfrm>
    </dsp:sp>
    <dsp:sp modelId="{0B8C68A9-AAB7-4BB8-804E-AAE09C9D1853}">
      <dsp:nvSpPr>
        <dsp:cNvPr id="0" name=""/>
        <dsp:cNvSpPr/>
      </dsp:nvSpPr>
      <dsp:spPr>
        <a:xfrm>
          <a:off x="6149761" y="1536977"/>
          <a:ext cx="4364451" cy="1227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09" tIns="129909" rIns="129909" bIns="129909" numCol="1" spcCol="1270" anchor="ctr" anchorCtr="0">
          <a:noAutofit/>
        </a:bodyPr>
        <a:lstStyle/>
        <a:p>
          <a:pPr marL="0" lvl="0" indent="0" algn="l" defTabSz="488950">
            <a:lnSpc>
              <a:spcPct val="90000"/>
            </a:lnSpc>
            <a:spcBef>
              <a:spcPct val="0"/>
            </a:spcBef>
            <a:spcAft>
              <a:spcPct val="35000"/>
            </a:spcAft>
            <a:buNone/>
          </a:pPr>
          <a:r>
            <a:rPr lang="en-IN" sz="1100" b="1" kern="1200"/>
            <a:t>Natural language processing (NLP)</a:t>
          </a:r>
          <a:endParaRPr lang="en-US" sz="1100" kern="1200"/>
        </a:p>
        <a:p>
          <a:pPr marL="0" lvl="0" indent="0" algn="l" defTabSz="488950">
            <a:lnSpc>
              <a:spcPct val="90000"/>
            </a:lnSpc>
            <a:spcBef>
              <a:spcPct val="0"/>
            </a:spcBef>
            <a:spcAft>
              <a:spcPct val="35000"/>
            </a:spcAft>
            <a:buNone/>
          </a:pPr>
          <a:r>
            <a:rPr lang="en-IN" sz="1100" b="1" kern="1200"/>
            <a:t>Speech recognition</a:t>
          </a:r>
          <a:endParaRPr lang="en-US" sz="1100" kern="1200"/>
        </a:p>
        <a:p>
          <a:pPr marL="0" lvl="0" indent="0" algn="l" defTabSz="488950">
            <a:lnSpc>
              <a:spcPct val="90000"/>
            </a:lnSpc>
            <a:spcBef>
              <a:spcPct val="0"/>
            </a:spcBef>
            <a:spcAft>
              <a:spcPct val="35000"/>
            </a:spcAft>
            <a:buNone/>
          </a:pPr>
          <a:r>
            <a:rPr lang="en-IN" sz="1100" b="1" kern="1200" dirty="0"/>
            <a:t>Language translation</a:t>
          </a:r>
          <a:endParaRPr lang="en-US" sz="1100" kern="1200" dirty="0"/>
        </a:p>
        <a:p>
          <a:pPr marL="0" lvl="0" indent="0" algn="l" defTabSz="488950">
            <a:lnSpc>
              <a:spcPct val="90000"/>
            </a:lnSpc>
            <a:spcBef>
              <a:spcPct val="0"/>
            </a:spcBef>
            <a:spcAft>
              <a:spcPct val="35000"/>
            </a:spcAft>
            <a:buNone/>
          </a:pPr>
          <a:r>
            <a:rPr lang="en-IN" sz="1100" b="1" kern="1200"/>
            <a:t>Stock market prediction</a:t>
          </a:r>
          <a:r>
            <a:rPr lang="en-IN" sz="1100" kern="1200"/>
            <a:t>, </a:t>
          </a:r>
          <a:endParaRPr lang="en-US" sz="1100" kern="1200"/>
        </a:p>
        <a:p>
          <a:pPr marL="0" lvl="0" indent="0" algn="l" defTabSz="488950">
            <a:lnSpc>
              <a:spcPct val="90000"/>
            </a:lnSpc>
            <a:spcBef>
              <a:spcPct val="0"/>
            </a:spcBef>
            <a:spcAft>
              <a:spcPct val="35000"/>
            </a:spcAft>
            <a:buNone/>
          </a:pPr>
          <a:r>
            <a:rPr lang="en-IN" sz="1100" b="1" kern="1200"/>
            <a:t>Sales forecasting</a:t>
          </a:r>
          <a:r>
            <a:rPr lang="en-IN" sz="1100" kern="1200"/>
            <a:t>.</a:t>
          </a:r>
          <a:endParaRPr lang="en-US" sz="1100" kern="1200"/>
        </a:p>
      </dsp:txBody>
      <dsp:txXfrm>
        <a:off x="6149761" y="1536977"/>
        <a:ext cx="4364451" cy="1227482"/>
      </dsp:txXfrm>
    </dsp:sp>
    <dsp:sp modelId="{81441497-F6F2-4111-B2F8-854A264B8C57}">
      <dsp:nvSpPr>
        <dsp:cNvPr id="0" name=""/>
        <dsp:cNvSpPr/>
      </dsp:nvSpPr>
      <dsp:spPr>
        <a:xfrm>
          <a:off x="0" y="3071330"/>
          <a:ext cx="10515599" cy="12274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5209CB-8065-4116-A539-DCC8209F5546}">
      <dsp:nvSpPr>
        <dsp:cNvPr id="0" name=""/>
        <dsp:cNvSpPr/>
      </dsp:nvSpPr>
      <dsp:spPr>
        <a:xfrm>
          <a:off x="371313" y="3347513"/>
          <a:ext cx="675115" cy="675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C95347-8D90-4F77-9E75-07BFD4E9EF1A}">
      <dsp:nvSpPr>
        <dsp:cNvPr id="0" name=""/>
        <dsp:cNvSpPr/>
      </dsp:nvSpPr>
      <dsp:spPr>
        <a:xfrm>
          <a:off x="1417741" y="3071330"/>
          <a:ext cx="9096471" cy="1227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09" tIns="129909" rIns="129909" bIns="129909" numCol="1" spcCol="1270" anchor="ctr" anchorCtr="0">
          <a:noAutofit/>
        </a:bodyPr>
        <a:lstStyle/>
        <a:p>
          <a:pPr marL="0" lvl="0" indent="0" algn="l" defTabSz="1022350">
            <a:lnSpc>
              <a:spcPct val="90000"/>
            </a:lnSpc>
            <a:spcBef>
              <a:spcPct val="0"/>
            </a:spcBef>
            <a:spcAft>
              <a:spcPct val="35000"/>
            </a:spcAft>
            <a:buNone/>
          </a:pPr>
          <a:r>
            <a:rPr lang="en-IN" sz="2300" kern="1200"/>
            <a:t>RNNs differ from other neural networks by using </a:t>
          </a:r>
          <a:r>
            <a:rPr lang="en-IN" sz="2300" b="1" kern="1200"/>
            <a:t>feedback loops</a:t>
          </a:r>
          <a:r>
            <a:rPr lang="en-IN" sz="2300" kern="1200"/>
            <a:t> to retain memory from previous inputs, allowing them to handle data with temporal dependencies.</a:t>
          </a:r>
          <a:endParaRPr lang="en-US" sz="2300" kern="1200"/>
        </a:p>
      </dsp:txBody>
      <dsp:txXfrm>
        <a:off x="1417741" y="3071330"/>
        <a:ext cx="9096471" cy="122748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6F77D-92B9-45C7-83AC-6839AAAF9D07}">
      <dsp:nvSpPr>
        <dsp:cNvPr id="0" name=""/>
        <dsp:cNvSpPr/>
      </dsp:nvSpPr>
      <dsp:spPr>
        <a:xfrm>
          <a:off x="998357" y="161476"/>
          <a:ext cx="1067554" cy="10675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E9FCEB-E4BF-4708-8997-E0E9D4431FEF}">
      <dsp:nvSpPr>
        <dsp:cNvPr id="0" name=""/>
        <dsp:cNvSpPr/>
      </dsp:nvSpPr>
      <dsp:spPr>
        <a:xfrm>
          <a:off x="7056" y="1401517"/>
          <a:ext cx="3050156" cy="457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IN" sz="2900" b="1" kern="1200"/>
            <a:t>Memory</a:t>
          </a:r>
          <a:r>
            <a:rPr lang="en-IN" sz="2900" kern="1200"/>
            <a:t>: </a:t>
          </a:r>
          <a:endParaRPr lang="en-US" sz="2900" kern="1200"/>
        </a:p>
      </dsp:txBody>
      <dsp:txXfrm>
        <a:off x="7056" y="1401517"/>
        <a:ext cx="3050156" cy="457523"/>
      </dsp:txXfrm>
    </dsp:sp>
    <dsp:sp modelId="{C46810F3-0476-49CB-92D5-4793633EC3CB}">
      <dsp:nvSpPr>
        <dsp:cNvPr id="0" name=""/>
        <dsp:cNvSpPr/>
      </dsp:nvSpPr>
      <dsp:spPr>
        <a:xfrm>
          <a:off x="7056" y="1939266"/>
          <a:ext cx="3050156" cy="2233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kern="1200"/>
            <a:t>RNNs retain information from previous inputs in a sequence, which influences future predictions. </a:t>
          </a:r>
          <a:endParaRPr lang="en-US" sz="1700" kern="1200"/>
        </a:p>
        <a:p>
          <a:pPr marL="0" lvl="0" indent="0" algn="l" defTabSz="755650">
            <a:lnSpc>
              <a:spcPct val="100000"/>
            </a:lnSpc>
            <a:spcBef>
              <a:spcPct val="0"/>
            </a:spcBef>
            <a:spcAft>
              <a:spcPct val="35000"/>
            </a:spcAft>
            <a:buNone/>
          </a:pPr>
          <a:r>
            <a:rPr lang="en-IN" sz="1700" kern="1200"/>
            <a:t>This gives them an advantage over traditional neural networks, where inputs and outputs are treated as independent.</a:t>
          </a:r>
          <a:endParaRPr lang="en-US" sz="1700" kern="1200"/>
        </a:p>
      </dsp:txBody>
      <dsp:txXfrm>
        <a:off x="7056" y="1939266"/>
        <a:ext cx="3050156" cy="2233512"/>
      </dsp:txXfrm>
    </dsp:sp>
    <dsp:sp modelId="{70720AB7-8426-4B21-9F46-2EC233F9A590}">
      <dsp:nvSpPr>
        <dsp:cNvPr id="0" name=""/>
        <dsp:cNvSpPr/>
      </dsp:nvSpPr>
      <dsp:spPr>
        <a:xfrm>
          <a:off x="4582290" y="161476"/>
          <a:ext cx="1067554" cy="10675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826BFE-A1D7-47B4-BC65-9C9958060759}">
      <dsp:nvSpPr>
        <dsp:cNvPr id="0" name=""/>
        <dsp:cNvSpPr/>
      </dsp:nvSpPr>
      <dsp:spPr>
        <a:xfrm>
          <a:off x="3590989" y="1401517"/>
          <a:ext cx="3050156" cy="457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IN" sz="2900" b="1" kern="1200"/>
            <a:t>Sequential Data</a:t>
          </a:r>
          <a:r>
            <a:rPr lang="en-IN" sz="2900" kern="1200"/>
            <a:t>: </a:t>
          </a:r>
          <a:endParaRPr lang="en-US" sz="2900" kern="1200"/>
        </a:p>
      </dsp:txBody>
      <dsp:txXfrm>
        <a:off x="3590989" y="1401517"/>
        <a:ext cx="3050156" cy="457523"/>
      </dsp:txXfrm>
    </dsp:sp>
    <dsp:sp modelId="{F964A157-CE26-448B-9C3F-F2559267A2DB}">
      <dsp:nvSpPr>
        <dsp:cNvPr id="0" name=""/>
        <dsp:cNvSpPr/>
      </dsp:nvSpPr>
      <dsp:spPr>
        <a:xfrm>
          <a:off x="3590989" y="1939266"/>
          <a:ext cx="3050156" cy="2233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kern="1200" dirty="0"/>
            <a:t>Ideal for time-series data (e.g., stock prices) and sequential data (e.g., sentences in language translation).</a:t>
          </a:r>
          <a:endParaRPr lang="en-US" sz="1700" kern="1200" dirty="0"/>
        </a:p>
      </dsp:txBody>
      <dsp:txXfrm>
        <a:off x="3590989" y="1939266"/>
        <a:ext cx="3050156" cy="2233512"/>
      </dsp:txXfrm>
    </dsp:sp>
    <dsp:sp modelId="{834E2463-02C2-4CC2-A354-5279AF6B8EC4}">
      <dsp:nvSpPr>
        <dsp:cNvPr id="0" name=""/>
        <dsp:cNvSpPr/>
      </dsp:nvSpPr>
      <dsp:spPr>
        <a:xfrm>
          <a:off x="8166224" y="161476"/>
          <a:ext cx="1067554" cy="10675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2FA6DC-B522-487D-A299-09EC5B0635CC}">
      <dsp:nvSpPr>
        <dsp:cNvPr id="0" name=""/>
        <dsp:cNvSpPr/>
      </dsp:nvSpPr>
      <dsp:spPr>
        <a:xfrm>
          <a:off x="7174923" y="1401517"/>
          <a:ext cx="3050156" cy="457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IN" sz="2900" b="1" kern="1200"/>
            <a:t>Unidirectional</a:t>
          </a:r>
          <a:r>
            <a:rPr lang="en-IN" sz="2900" kern="1200"/>
            <a:t>: </a:t>
          </a:r>
          <a:endParaRPr lang="en-US" sz="2900" kern="1200"/>
        </a:p>
      </dsp:txBody>
      <dsp:txXfrm>
        <a:off x="7174923" y="1401517"/>
        <a:ext cx="3050156" cy="457523"/>
      </dsp:txXfrm>
    </dsp:sp>
    <dsp:sp modelId="{929C3C57-7AD6-44BF-BBA6-62CF71DACED0}">
      <dsp:nvSpPr>
        <dsp:cNvPr id="0" name=""/>
        <dsp:cNvSpPr/>
      </dsp:nvSpPr>
      <dsp:spPr>
        <a:xfrm>
          <a:off x="7174923" y="1939266"/>
          <a:ext cx="3050156" cy="2233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kern="1200"/>
            <a:t>Standard RNNs process information in a single direction (from past to future), making them unable to account for future events in predictions.</a:t>
          </a:r>
          <a:endParaRPr lang="en-US" sz="1700" kern="1200"/>
        </a:p>
      </dsp:txBody>
      <dsp:txXfrm>
        <a:off x="7174923" y="1939266"/>
        <a:ext cx="3050156" cy="22335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20AE53-C17D-433F-B63E-9D5F5251190D}">
      <dsp:nvSpPr>
        <dsp:cNvPr id="0" name=""/>
        <dsp:cNvSpPr/>
      </dsp:nvSpPr>
      <dsp:spPr>
        <a:xfrm>
          <a:off x="12045" y="100016"/>
          <a:ext cx="1066512" cy="10172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918636-ABA2-40E8-8539-47D7E407D019}">
      <dsp:nvSpPr>
        <dsp:cNvPr id="0" name=""/>
        <dsp:cNvSpPr/>
      </dsp:nvSpPr>
      <dsp:spPr>
        <a:xfrm>
          <a:off x="12045" y="1295078"/>
          <a:ext cx="3047177" cy="72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IN" sz="2400" b="1" kern="1200"/>
            <a:t>Shared Parameters</a:t>
          </a:r>
          <a:r>
            <a:rPr lang="en-IN" sz="2400" kern="1200"/>
            <a:t>: </a:t>
          </a:r>
          <a:endParaRPr lang="en-US" sz="2400" kern="1200"/>
        </a:p>
      </dsp:txBody>
      <dsp:txXfrm>
        <a:off x="12045" y="1295078"/>
        <a:ext cx="3047177" cy="722800"/>
      </dsp:txXfrm>
    </dsp:sp>
    <dsp:sp modelId="{C3EF1980-E40C-47ED-91C9-5BFECA9A88E8}">
      <dsp:nvSpPr>
        <dsp:cNvPr id="0" name=""/>
        <dsp:cNvSpPr/>
      </dsp:nvSpPr>
      <dsp:spPr>
        <a:xfrm>
          <a:off x="12045" y="2100564"/>
          <a:ext cx="3047177" cy="2133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RNNs share the same parameters (weights) across each time step, unlike traditional feedforward networks. </a:t>
          </a:r>
          <a:endParaRPr lang="en-US" sz="1600" kern="1200"/>
        </a:p>
        <a:p>
          <a:pPr marL="0" lvl="0" indent="0" algn="l" defTabSz="711200">
            <a:lnSpc>
              <a:spcPct val="100000"/>
            </a:lnSpc>
            <a:spcBef>
              <a:spcPct val="0"/>
            </a:spcBef>
            <a:spcAft>
              <a:spcPct val="35000"/>
            </a:spcAft>
            <a:buNone/>
          </a:pPr>
          <a:r>
            <a:rPr lang="en-IN" sz="1600" kern="1200"/>
            <a:t>This parameter sharing reduces complexity.</a:t>
          </a:r>
          <a:endParaRPr lang="en-US" sz="1600" kern="1200"/>
        </a:p>
      </dsp:txBody>
      <dsp:txXfrm>
        <a:off x="12045" y="2100564"/>
        <a:ext cx="3047177" cy="2133675"/>
      </dsp:txXfrm>
    </dsp:sp>
    <dsp:sp modelId="{75F4617A-0D0E-41FE-A136-45B18D55A925}">
      <dsp:nvSpPr>
        <dsp:cNvPr id="0" name=""/>
        <dsp:cNvSpPr/>
      </dsp:nvSpPr>
      <dsp:spPr>
        <a:xfrm>
          <a:off x="3592479" y="100016"/>
          <a:ext cx="1066512" cy="10172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02C906-81F3-4249-9C37-9B8555D93D89}">
      <dsp:nvSpPr>
        <dsp:cNvPr id="0" name=""/>
        <dsp:cNvSpPr/>
      </dsp:nvSpPr>
      <dsp:spPr>
        <a:xfrm>
          <a:off x="3592479" y="1295078"/>
          <a:ext cx="3047177" cy="72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IN" sz="2400" b="1" kern="1200"/>
            <a:t>Feedback Loops</a:t>
          </a:r>
          <a:r>
            <a:rPr lang="en-IN" sz="2400" kern="1200"/>
            <a:t>: </a:t>
          </a:r>
          <a:endParaRPr lang="en-US" sz="2400" kern="1200"/>
        </a:p>
      </dsp:txBody>
      <dsp:txXfrm>
        <a:off x="3592479" y="1295078"/>
        <a:ext cx="3047177" cy="722800"/>
      </dsp:txXfrm>
    </dsp:sp>
    <dsp:sp modelId="{CF076A59-36D9-4082-918F-E56F2756B3E6}">
      <dsp:nvSpPr>
        <dsp:cNvPr id="0" name=""/>
        <dsp:cNvSpPr/>
      </dsp:nvSpPr>
      <dsp:spPr>
        <a:xfrm>
          <a:off x="3592479" y="2100564"/>
          <a:ext cx="3047177" cy="2133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RNNs have loops that allow the network to pass information from one time step to the next.</a:t>
          </a:r>
          <a:endParaRPr lang="en-US" sz="1600" kern="1200"/>
        </a:p>
      </dsp:txBody>
      <dsp:txXfrm>
        <a:off x="3592479" y="2100564"/>
        <a:ext cx="3047177" cy="2133675"/>
      </dsp:txXfrm>
    </dsp:sp>
    <dsp:sp modelId="{68E14E59-1DAB-4E7A-B793-4E4BB3326627}">
      <dsp:nvSpPr>
        <dsp:cNvPr id="0" name=""/>
        <dsp:cNvSpPr/>
      </dsp:nvSpPr>
      <dsp:spPr>
        <a:xfrm>
          <a:off x="7172912" y="100016"/>
          <a:ext cx="1066512" cy="10172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A77C95-8429-4240-AAF3-1801B264CB4B}">
      <dsp:nvSpPr>
        <dsp:cNvPr id="0" name=""/>
        <dsp:cNvSpPr/>
      </dsp:nvSpPr>
      <dsp:spPr>
        <a:xfrm>
          <a:off x="7172912" y="1295078"/>
          <a:ext cx="3047177" cy="72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IN" sz="2400" b="1" kern="1200"/>
            <a:t>Input-output configurations:</a:t>
          </a:r>
          <a:endParaRPr lang="en-US" sz="2400" kern="1200"/>
        </a:p>
      </dsp:txBody>
      <dsp:txXfrm>
        <a:off x="7172912" y="1295078"/>
        <a:ext cx="3047177" cy="722800"/>
      </dsp:txXfrm>
    </dsp:sp>
    <dsp:sp modelId="{43FB3A72-D7FE-42A1-9B95-A30414727D13}">
      <dsp:nvSpPr>
        <dsp:cNvPr id="0" name=""/>
        <dsp:cNvSpPr/>
      </dsp:nvSpPr>
      <dsp:spPr>
        <a:xfrm>
          <a:off x="7172912" y="2100564"/>
          <a:ext cx="3047177" cy="2133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b="1" kern="1200"/>
            <a:t>One-to-Many</a:t>
          </a:r>
          <a:r>
            <a:rPr lang="en-IN" sz="1600" kern="1200"/>
            <a:t>: Single input produces multiple outputs (e.g., image captioning).</a:t>
          </a:r>
          <a:endParaRPr lang="en-US" sz="1600" kern="1200"/>
        </a:p>
        <a:p>
          <a:pPr marL="0" lvl="0" indent="0" algn="l" defTabSz="711200">
            <a:lnSpc>
              <a:spcPct val="100000"/>
            </a:lnSpc>
            <a:spcBef>
              <a:spcPct val="0"/>
            </a:spcBef>
            <a:spcAft>
              <a:spcPct val="35000"/>
            </a:spcAft>
            <a:buNone/>
          </a:pPr>
          <a:r>
            <a:rPr lang="en-IN" sz="1600" b="1" kern="1200"/>
            <a:t>Many-to-One</a:t>
          </a:r>
          <a:r>
            <a:rPr lang="en-IN" sz="1600" kern="1200"/>
            <a:t>: Multiple inputs produce a single output (e.g., sentiment analysis).</a:t>
          </a:r>
          <a:endParaRPr lang="en-US" sz="1600" kern="1200"/>
        </a:p>
        <a:p>
          <a:pPr marL="0" lvl="0" indent="0" algn="l" defTabSz="711200">
            <a:lnSpc>
              <a:spcPct val="100000"/>
            </a:lnSpc>
            <a:spcBef>
              <a:spcPct val="0"/>
            </a:spcBef>
            <a:spcAft>
              <a:spcPct val="35000"/>
            </a:spcAft>
            <a:buNone/>
          </a:pPr>
          <a:r>
            <a:rPr lang="en-IN" sz="1600" b="1" kern="1200"/>
            <a:t>Many-to-Many</a:t>
          </a:r>
          <a:r>
            <a:rPr lang="en-IN" sz="1600" kern="1200"/>
            <a:t>: Multiple inputs produce multiple outputs (e.g., machine translation).</a:t>
          </a:r>
          <a:endParaRPr lang="en-US" sz="1600" kern="1200"/>
        </a:p>
      </dsp:txBody>
      <dsp:txXfrm>
        <a:off x="7172912" y="2100564"/>
        <a:ext cx="3047177" cy="213367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329FDB-769F-A348-8CCA-A9B6E80B95E5}">
      <dsp:nvSpPr>
        <dsp:cNvPr id="0" name=""/>
        <dsp:cNvSpPr/>
      </dsp:nvSpPr>
      <dsp:spPr>
        <a:xfrm>
          <a:off x="0" y="462141"/>
          <a:ext cx="4597746" cy="2587724"/>
        </a:xfrm>
        <a:prstGeom prst="rect">
          <a:avLst/>
        </a:prstGeom>
        <a:solidFill>
          <a:schemeClr val="accent3">
            <a:alpha val="90000"/>
            <a:tint val="4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6836" tIns="645668" rIns="356836"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RNNs use BPTT, an extension of the traditional backpropagation algorithm, to calculate errors and update weights. </a:t>
          </a:r>
          <a:endParaRPr lang="en-US" sz="1800" kern="1200"/>
        </a:p>
        <a:p>
          <a:pPr marL="171450" lvl="1" indent="-171450" algn="l" defTabSz="800100">
            <a:lnSpc>
              <a:spcPct val="90000"/>
            </a:lnSpc>
            <a:spcBef>
              <a:spcPct val="0"/>
            </a:spcBef>
            <a:spcAft>
              <a:spcPct val="15000"/>
            </a:spcAft>
            <a:buChar char="•"/>
          </a:pPr>
          <a:r>
            <a:rPr lang="en-IN" sz="1800" kern="1200"/>
            <a:t>The key difference is that BPTT sums errors across time steps, as RNNs share parameters across layers.</a:t>
          </a:r>
          <a:endParaRPr lang="en-US" sz="1800" kern="1200"/>
        </a:p>
      </dsp:txBody>
      <dsp:txXfrm>
        <a:off x="0" y="462141"/>
        <a:ext cx="4597746" cy="2587724"/>
      </dsp:txXfrm>
    </dsp:sp>
    <dsp:sp modelId="{955ACDD9-2F78-B64E-84B1-B71FF8D30D36}">
      <dsp:nvSpPr>
        <dsp:cNvPr id="0" name=""/>
        <dsp:cNvSpPr/>
      </dsp:nvSpPr>
      <dsp:spPr>
        <a:xfrm>
          <a:off x="229887" y="4581"/>
          <a:ext cx="3218422" cy="9151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649" tIns="0" rIns="121649" bIns="0" numCol="1" spcCol="1270" anchor="ctr" anchorCtr="0">
          <a:noAutofit/>
        </a:bodyPr>
        <a:lstStyle/>
        <a:p>
          <a:pPr marL="0" lvl="0" indent="0" algn="l" defTabSz="800100">
            <a:lnSpc>
              <a:spcPct val="90000"/>
            </a:lnSpc>
            <a:spcBef>
              <a:spcPct val="0"/>
            </a:spcBef>
            <a:spcAft>
              <a:spcPct val="35000"/>
            </a:spcAft>
            <a:buNone/>
            <a:defRPr b="1"/>
          </a:pPr>
          <a:r>
            <a:rPr lang="en-IN" sz="1800" b="1" kern="1200"/>
            <a:t>Backpropagation Through Time (BPTT)</a:t>
          </a:r>
          <a:r>
            <a:rPr lang="en-IN" sz="1800" kern="1200"/>
            <a:t>: </a:t>
          </a:r>
          <a:endParaRPr lang="en-US" sz="1800" kern="1200"/>
        </a:p>
      </dsp:txBody>
      <dsp:txXfrm>
        <a:off x="274559" y="49253"/>
        <a:ext cx="3129078" cy="825776"/>
      </dsp:txXfrm>
    </dsp:sp>
    <dsp:sp modelId="{8365430D-D972-4041-ACF2-4384A13105A8}">
      <dsp:nvSpPr>
        <dsp:cNvPr id="0" name=""/>
        <dsp:cNvSpPr/>
      </dsp:nvSpPr>
      <dsp:spPr>
        <a:xfrm>
          <a:off x="0" y="3674826"/>
          <a:ext cx="4597746" cy="1537987"/>
        </a:xfrm>
        <a:prstGeom prst="rect">
          <a:avLst/>
        </a:prstGeom>
        <a:solidFill>
          <a:schemeClr val="accent3">
            <a:alpha val="90000"/>
            <a:tint val="4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6836" tIns="645668" rIns="356836"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The model adjusts weights using gradient descent to minimize errors over time.</a:t>
          </a:r>
          <a:endParaRPr lang="en-US" sz="1800" kern="1200"/>
        </a:p>
      </dsp:txBody>
      <dsp:txXfrm>
        <a:off x="0" y="3674826"/>
        <a:ext cx="4597746" cy="1537987"/>
      </dsp:txXfrm>
    </dsp:sp>
    <dsp:sp modelId="{39ADBBCA-220E-8C4B-B4E3-763AABBC226C}">
      <dsp:nvSpPr>
        <dsp:cNvPr id="0" name=""/>
        <dsp:cNvSpPr/>
      </dsp:nvSpPr>
      <dsp:spPr>
        <a:xfrm>
          <a:off x="229887" y="3217266"/>
          <a:ext cx="3218422" cy="9151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649" tIns="0" rIns="121649" bIns="0" numCol="1" spcCol="1270" anchor="ctr" anchorCtr="0">
          <a:noAutofit/>
        </a:bodyPr>
        <a:lstStyle/>
        <a:p>
          <a:pPr marL="0" lvl="0" indent="0" algn="l" defTabSz="800100">
            <a:lnSpc>
              <a:spcPct val="90000"/>
            </a:lnSpc>
            <a:spcBef>
              <a:spcPct val="0"/>
            </a:spcBef>
            <a:spcAft>
              <a:spcPct val="35000"/>
            </a:spcAft>
            <a:buNone/>
            <a:defRPr b="1"/>
          </a:pPr>
          <a:r>
            <a:rPr lang="en-IN" sz="1800" b="1" kern="1200"/>
            <a:t>Gradient Descent</a:t>
          </a:r>
          <a:r>
            <a:rPr lang="en-IN" sz="1800" kern="1200"/>
            <a:t>: </a:t>
          </a:r>
          <a:endParaRPr lang="en-US" sz="1800" kern="1200"/>
        </a:p>
      </dsp:txBody>
      <dsp:txXfrm>
        <a:off x="274559" y="3261938"/>
        <a:ext cx="3129078" cy="82577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8B4404-C2AD-4975-94FD-25949864A40A}">
      <dsp:nvSpPr>
        <dsp:cNvPr id="0" name=""/>
        <dsp:cNvSpPr/>
      </dsp:nvSpPr>
      <dsp:spPr>
        <a:xfrm>
          <a:off x="10657" y="0"/>
          <a:ext cx="1096417" cy="96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5F583E-E4AA-4DF3-92E5-618457F08CF5}">
      <dsp:nvSpPr>
        <dsp:cNvPr id="0" name=""/>
        <dsp:cNvSpPr/>
      </dsp:nvSpPr>
      <dsp:spPr>
        <a:xfrm>
          <a:off x="10657" y="1133100"/>
          <a:ext cx="3132622" cy="773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244600">
            <a:lnSpc>
              <a:spcPct val="100000"/>
            </a:lnSpc>
            <a:spcBef>
              <a:spcPct val="0"/>
            </a:spcBef>
            <a:spcAft>
              <a:spcPct val="35000"/>
            </a:spcAft>
            <a:buNone/>
            <a:defRPr b="1"/>
          </a:pPr>
          <a:r>
            <a:rPr lang="en-IN" sz="2800" b="1" kern="1200"/>
            <a:t>Vanishing Gradients</a:t>
          </a:r>
          <a:r>
            <a:rPr lang="en-IN" sz="2800" kern="1200"/>
            <a:t>: </a:t>
          </a:r>
          <a:endParaRPr lang="en-US" sz="2800" kern="1200"/>
        </a:p>
      </dsp:txBody>
      <dsp:txXfrm>
        <a:off x="10657" y="1133100"/>
        <a:ext cx="3132622" cy="773791"/>
      </dsp:txXfrm>
    </dsp:sp>
    <dsp:sp modelId="{571408D9-63A1-41C6-BDAA-82A20A139ADE}">
      <dsp:nvSpPr>
        <dsp:cNvPr id="0" name=""/>
        <dsp:cNvSpPr/>
      </dsp:nvSpPr>
      <dsp:spPr>
        <a:xfrm>
          <a:off x="10657" y="1986473"/>
          <a:ext cx="3132622" cy="255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pPr>
          <a:r>
            <a:rPr lang="en-IN" sz="1800" kern="1200"/>
            <a:t>When the gradient becomes too small during backpropagation, weight updates diminish, making it difficult for the model to learn long-term dependencies.</a:t>
          </a:r>
          <a:endParaRPr lang="en-US" sz="1800" kern="1200"/>
        </a:p>
        <a:p>
          <a:pPr marL="0" lvl="0" indent="0" algn="just" defTabSz="800100">
            <a:lnSpc>
              <a:spcPct val="100000"/>
            </a:lnSpc>
            <a:spcBef>
              <a:spcPct val="0"/>
            </a:spcBef>
            <a:spcAft>
              <a:spcPct val="35000"/>
            </a:spcAft>
            <a:buNone/>
          </a:pPr>
          <a:r>
            <a:rPr lang="en-IN" sz="1800" kern="1200"/>
            <a:t>This happens because the model forgets older information as the gradient shrinks to near-zero values.</a:t>
          </a:r>
          <a:endParaRPr lang="en-US" sz="1800" kern="1200"/>
        </a:p>
      </dsp:txBody>
      <dsp:txXfrm>
        <a:off x="10657" y="1986473"/>
        <a:ext cx="3132622" cy="2553000"/>
      </dsp:txXfrm>
    </dsp:sp>
    <dsp:sp modelId="{166B86F5-7D29-4272-A57E-20E2F4C02A95}">
      <dsp:nvSpPr>
        <dsp:cNvPr id="0" name=""/>
        <dsp:cNvSpPr/>
      </dsp:nvSpPr>
      <dsp:spPr>
        <a:xfrm>
          <a:off x="3691488" y="0"/>
          <a:ext cx="1096417" cy="96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932F47-BB91-4C2A-948B-254B8731B6A9}">
      <dsp:nvSpPr>
        <dsp:cNvPr id="0" name=""/>
        <dsp:cNvSpPr/>
      </dsp:nvSpPr>
      <dsp:spPr>
        <a:xfrm>
          <a:off x="3691488" y="1133100"/>
          <a:ext cx="3132622" cy="773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244600">
            <a:lnSpc>
              <a:spcPct val="100000"/>
            </a:lnSpc>
            <a:spcBef>
              <a:spcPct val="0"/>
            </a:spcBef>
            <a:spcAft>
              <a:spcPct val="35000"/>
            </a:spcAft>
            <a:buNone/>
            <a:defRPr b="1"/>
          </a:pPr>
          <a:r>
            <a:rPr lang="en-IN" sz="2800" b="1" kern="1200"/>
            <a:t>Exploding Gradients</a:t>
          </a:r>
          <a:r>
            <a:rPr lang="en-IN" sz="2800" kern="1200"/>
            <a:t>: </a:t>
          </a:r>
          <a:endParaRPr lang="en-US" sz="2800" kern="1200"/>
        </a:p>
      </dsp:txBody>
      <dsp:txXfrm>
        <a:off x="3691488" y="1133100"/>
        <a:ext cx="3132622" cy="773791"/>
      </dsp:txXfrm>
    </dsp:sp>
    <dsp:sp modelId="{EEE6AFBD-2E82-4F22-8F5D-867CEFD55EE0}">
      <dsp:nvSpPr>
        <dsp:cNvPr id="0" name=""/>
        <dsp:cNvSpPr/>
      </dsp:nvSpPr>
      <dsp:spPr>
        <a:xfrm>
          <a:off x="3691488" y="1986473"/>
          <a:ext cx="3132622" cy="255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pPr>
          <a:r>
            <a:rPr lang="en-IN" sz="1800" kern="1200"/>
            <a:t>If the gradient becomes too large, it causes instability in the network, making the weights grow excessively, leading to NaN (Not a Number) values. </a:t>
          </a:r>
          <a:endParaRPr lang="en-US" sz="1800" kern="1200"/>
        </a:p>
        <a:p>
          <a:pPr marL="0" lvl="0" indent="0" algn="just" defTabSz="800100">
            <a:lnSpc>
              <a:spcPct val="100000"/>
            </a:lnSpc>
            <a:spcBef>
              <a:spcPct val="0"/>
            </a:spcBef>
            <a:spcAft>
              <a:spcPct val="35000"/>
            </a:spcAft>
            <a:buNone/>
          </a:pPr>
          <a:r>
            <a:rPr lang="en-IN" sz="1800" kern="1200"/>
            <a:t>Both vanishing and exploding gradients make training difficult.</a:t>
          </a:r>
          <a:endParaRPr lang="en-US" sz="1800" kern="1200"/>
        </a:p>
      </dsp:txBody>
      <dsp:txXfrm>
        <a:off x="3691488" y="1986473"/>
        <a:ext cx="3132622" cy="2553000"/>
      </dsp:txXfrm>
    </dsp:sp>
    <dsp:sp modelId="{09DD9A21-4F07-46FD-B7DA-B4882DAD215D}">
      <dsp:nvSpPr>
        <dsp:cNvPr id="0" name=""/>
        <dsp:cNvSpPr/>
      </dsp:nvSpPr>
      <dsp:spPr>
        <a:xfrm>
          <a:off x="7372320" y="0"/>
          <a:ext cx="1096417" cy="962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54DD5E-A43B-4A74-A6CA-377CE95B4682}">
      <dsp:nvSpPr>
        <dsp:cNvPr id="0" name=""/>
        <dsp:cNvSpPr/>
      </dsp:nvSpPr>
      <dsp:spPr>
        <a:xfrm>
          <a:off x="7372320" y="1133100"/>
          <a:ext cx="3132622" cy="773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244600">
            <a:lnSpc>
              <a:spcPct val="100000"/>
            </a:lnSpc>
            <a:spcBef>
              <a:spcPct val="0"/>
            </a:spcBef>
            <a:spcAft>
              <a:spcPct val="35000"/>
            </a:spcAft>
            <a:buNone/>
            <a:defRPr b="1"/>
          </a:pPr>
          <a:r>
            <a:rPr lang="en-IN" sz="2800" b="1" kern="1200"/>
            <a:t>Solutions</a:t>
          </a:r>
          <a:r>
            <a:rPr lang="en-IN" sz="2800" kern="1200"/>
            <a:t>:</a:t>
          </a:r>
          <a:endParaRPr lang="en-US" sz="2800" kern="1200"/>
        </a:p>
      </dsp:txBody>
      <dsp:txXfrm>
        <a:off x="7372320" y="1133100"/>
        <a:ext cx="3132622" cy="773791"/>
      </dsp:txXfrm>
    </dsp:sp>
    <dsp:sp modelId="{63CEBE5B-51B6-4A4A-874F-6D90DBABC71F}">
      <dsp:nvSpPr>
        <dsp:cNvPr id="0" name=""/>
        <dsp:cNvSpPr/>
      </dsp:nvSpPr>
      <dsp:spPr>
        <a:xfrm>
          <a:off x="7372320" y="1986473"/>
          <a:ext cx="3132622" cy="255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pPr>
          <a:r>
            <a:rPr lang="en-IN" sz="1800" kern="1200"/>
            <a:t>Reducing the number of hidden layers can help mitigate exploding/vanishing gradients.</a:t>
          </a:r>
          <a:endParaRPr lang="en-US" sz="1800" kern="1200"/>
        </a:p>
        <a:p>
          <a:pPr marL="0" lvl="0" indent="0" algn="just" defTabSz="800100">
            <a:lnSpc>
              <a:spcPct val="100000"/>
            </a:lnSpc>
            <a:spcBef>
              <a:spcPct val="0"/>
            </a:spcBef>
            <a:spcAft>
              <a:spcPct val="35000"/>
            </a:spcAft>
            <a:buNone/>
          </a:pPr>
          <a:r>
            <a:rPr lang="en-IN" sz="1800" b="1" kern="1200"/>
            <a:t>Gradient clipping</a:t>
          </a:r>
          <a:r>
            <a:rPr lang="en-IN" sz="1800" kern="1200"/>
            <a:t> is used to prevent exploding gradients by capping the gradients during backpropagation.</a:t>
          </a:r>
          <a:endParaRPr lang="en-US" sz="1800" kern="1200"/>
        </a:p>
      </dsp:txBody>
      <dsp:txXfrm>
        <a:off x="7372320" y="1986473"/>
        <a:ext cx="3132622" cy="25530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F6CB1-68D9-46D8-AD14-217F3EBCBE70}">
      <dsp:nvSpPr>
        <dsp:cNvPr id="0" name=""/>
        <dsp:cNvSpPr/>
      </dsp:nvSpPr>
      <dsp:spPr>
        <a:xfrm>
          <a:off x="559815" y="0"/>
          <a:ext cx="1510523" cy="13944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6CDA47-08BC-4176-9E15-07F8CC4270F1}">
      <dsp:nvSpPr>
        <dsp:cNvPr id="0" name=""/>
        <dsp:cNvSpPr/>
      </dsp:nvSpPr>
      <dsp:spPr>
        <a:xfrm>
          <a:off x="559815" y="1548385"/>
          <a:ext cx="4315781" cy="597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77900">
            <a:lnSpc>
              <a:spcPct val="90000"/>
            </a:lnSpc>
            <a:spcBef>
              <a:spcPct val="0"/>
            </a:spcBef>
            <a:spcAft>
              <a:spcPct val="35000"/>
            </a:spcAft>
            <a:buNone/>
            <a:defRPr b="1"/>
          </a:pPr>
          <a:r>
            <a:rPr lang="en-IN" sz="2200" b="1" kern="1200"/>
            <a:t>Long Short-Term Memory (LSTM)</a:t>
          </a:r>
          <a:r>
            <a:rPr lang="en-IN" sz="2200" kern="1200"/>
            <a:t>: </a:t>
          </a:r>
          <a:endParaRPr lang="en-US" sz="2200" kern="1200"/>
        </a:p>
      </dsp:txBody>
      <dsp:txXfrm>
        <a:off x="559815" y="1548385"/>
        <a:ext cx="4315781" cy="597635"/>
      </dsp:txXfrm>
    </dsp:sp>
    <dsp:sp modelId="{BA76F047-7398-4CC8-8F78-51724D9BF664}">
      <dsp:nvSpPr>
        <dsp:cNvPr id="0" name=""/>
        <dsp:cNvSpPr/>
      </dsp:nvSpPr>
      <dsp:spPr>
        <a:xfrm>
          <a:off x="559815" y="2217603"/>
          <a:ext cx="4315781" cy="1659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LSTM is an improved version of RNNs designed to overcome the vanishing gradient problem. </a:t>
          </a:r>
          <a:endParaRPr lang="en-US" sz="1700" kern="1200"/>
        </a:p>
        <a:p>
          <a:pPr marL="0" lvl="0" indent="0" algn="l" defTabSz="755650">
            <a:lnSpc>
              <a:spcPct val="90000"/>
            </a:lnSpc>
            <a:spcBef>
              <a:spcPct val="0"/>
            </a:spcBef>
            <a:spcAft>
              <a:spcPct val="35000"/>
            </a:spcAft>
            <a:buNone/>
          </a:pPr>
          <a:r>
            <a:rPr lang="en-IN" sz="1700" kern="1200"/>
            <a:t>It uses memory cells and gates (input, forget, and output gates) to learn and retain longer-term dependencies, making it suitable for more complex tasks.</a:t>
          </a:r>
          <a:endParaRPr lang="en-US" sz="1700" kern="1200"/>
        </a:p>
      </dsp:txBody>
      <dsp:txXfrm>
        <a:off x="559815" y="2217603"/>
        <a:ext cx="4315781" cy="1659344"/>
      </dsp:txXfrm>
    </dsp:sp>
    <dsp:sp modelId="{8ACC3E51-7530-4339-955A-4984CF89E3FC}">
      <dsp:nvSpPr>
        <dsp:cNvPr id="0" name=""/>
        <dsp:cNvSpPr/>
      </dsp:nvSpPr>
      <dsp:spPr>
        <a:xfrm>
          <a:off x="5630858" y="0"/>
          <a:ext cx="1510523" cy="13944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DB9D6A-6BCF-442B-82E5-FA848A93D65F}">
      <dsp:nvSpPr>
        <dsp:cNvPr id="0" name=""/>
        <dsp:cNvSpPr/>
      </dsp:nvSpPr>
      <dsp:spPr>
        <a:xfrm>
          <a:off x="5630858" y="1548385"/>
          <a:ext cx="4315781" cy="597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77900">
            <a:lnSpc>
              <a:spcPct val="90000"/>
            </a:lnSpc>
            <a:spcBef>
              <a:spcPct val="0"/>
            </a:spcBef>
            <a:spcAft>
              <a:spcPct val="35000"/>
            </a:spcAft>
            <a:buNone/>
            <a:defRPr b="1"/>
          </a:pPr>
          <a:r>
            <a:rPr lang="en-IN" sz="2200" b="1" kern="1200"/>
            <a:t>Gated Recurrent Units (GRU)</a:t>
          </a:r>
          <a:r>
            <a:rPr lang="en-IN" sz="2200" kern="1200"/>
            <a:t>: </a:t>
          </a:r>
          <a:endParaRPr lang="en-US" sz="2200" kern="1200"/>
        </a:p>
      </dsp:txBody>
      <dsp:txXfrm>
        <a:off x="5630858" y="1548385"/>
        <a:ext cx="4315781" cy="597635"/>
      </dsp:txXfrm>
    </dsp:sp>
    <dsp:sp modelId="{6524BD0E-BD49-4B07-ABFF-6BDE71E88E47}">
      <dsp:nvSpPr>
        <dsp:cNvPr id="0" name=""/>
        <dsp:cNvSpPr/>
      </dsp:nvSpPr>
      <dsp:spPr>
        <a:xfrm>
          <a:off x="5630858" y="2217603"/>
          <a:ext cx="4315781" cy="1659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A simplified variant of LSTM, GRU also solves the vanishing gradient problem while using fewer gates than LSTM, making it more efficient.</a:t>
          </a:r>
          <a:endParaRPr lang="en-US" sz="1700" kern="1200"/>
        </a:p>
      </dsp:txBody>
      <dsp:txXfrm>
        <a:off x="5630858" y="2217603"/>
        <a:ext cx="4315781" cy="165934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10630A-0C45-4ABD-B865-503934AE76F8}">
      <dsp:nvSpPr>
        <dsp:cNvPr id="0" name=""/>
        <dsp:cNvSpPr/>
      </dsp:nvSpPr>
      <dsp:spPr>
        <a:xfrm>
          <a:off x="0" y="1863"/>
          <a:ext cx="10515600" cy="94461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F64564-D583-4FA0-855E-FEFD761AB77C}">
      <dsp:nvSpPr>
        <dsp:cNvPr id="0" name=""/>
        <dsp:cNvSpPr/>
      </dsp:nvSpPr>
      <dsp:spPr>
        <a:xfrm>
          <a:off x="285746" y="214402"/>
          <a:ext cx="519539" cy="5195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C85C90-3C50-4D8F-A8A3-EA5CADD6A4FD}">
      <dsp:nvSpPr>
        <dsp:cNvPr id="0" name=""/>
        <dsp:cNvSpPr/>
      </dsp:nvSpPr>
      <dsp:spPr>
        <a:xfrm>
          <a:off x="1091032" y="1863"/>
          <a:ext cx="4732020" cy="944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72" tIns="99972" rIns="99972" bIns="99972" numCol="1" spcCol="1270" anchor="ctr" anchorCtr="0">
          <a:noAutofit/>
        </a:bodyPr>
        <a:lstStyle/>
        <a:p>
          <a:pPr marL="0" lvl="0" indent="0" algn="l" defTabSz="977900">
            <a:lnSpc>
              <a:spcPct val="100000"/>
            </a:lnSpc>
            <a:spcBef>
              <a:spcPct val="0"/>
            </a:spcBef>
            <a:spcAft>
              <a:spcPct val="35000"/>
            </a:spcAft>
            <a:buNone/>
          </a:pPr>
          <a:r>
            <a:rPr lang="en-IN" sz="2200" b="1" kern="1200"/>
            <a:t>Speech Recognition</a:t>
          </a:r>
          <a:r>
            <a:rPr lang="en-IN" sz="2200" kern="1200"/>
            <a:t>: </a:t>
          </a:r>
          <a:endParaRPr lang="en-US" sz="2200" kern="1200"/>
        </a:p>
      </dsp:txBody>
      <dsp:txXfrm>
        <a:off x="1091032" y="1863"/>
        <a:ext cx="4732020" cy="944616"/>
      </dsp:txXfrm>
    </dsp:sp>
    <dsp:sp modelId="{2FBB381D-0B2A-41A1-9172-1830D22C2552}">
      <dsp:nvSpPr>
        <dsp:cNvPr id="0" name=""/>
        <dsp:cNvSpPr/>
      </dsp:nvSpPr>
      <dsp:spPr>
        <a:xfrm>
          <a:off x="5823052" y="1863"/>
          <a:ext cx="4692547" cy="944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72" tIns="99972" rIns="99972" bIns="99972" numCol="1" spcCol="1270" anchor="ctr" anchorCtr="0">
          <a:noAutofit/>
        </a:bodyPr>
        <a:lstStyle/>
        <a:p>
          <a:pPr marL="0" lvl="0" indent="0" algn="l" defTabSz="711200">
            <a:lnSpc>
              <a:spcPct val="100000"/>
            </a:lnSpc>
            <a:spcBef>
              <a:spcPct val="0"/>
            </a:spcBef>
            <a:spcAft>
              <a:spcPct val="35000"/>
            </a:spcAft>
            <a:buNone/>
          </a:pPr>
          <a:r>
            <a:rPr lang="en-IN" sz="1600" kern="1200"/>
            <a:t>Converts spoken words into text by understanding temporal sequences in audio data.</a:t>
          </a:r>
          <a:endParaRPr lang="en-US" sz="1600" kern="1200"/>
        </a:p>
      </dsp:txBody>
      <dsp:txXfrm>
        <a:off x="5823052" y="1863"/>
        <a:ext cx="4692547" cy="944616"/>
      </dsp:txXfrm>
    </dsp:sp>
    <dsp:sp modelId="{20BC37B2-3212-4FB7-A470-A723B6601576}">
      <dsp:nvSpPr>
        <dsp:cNvPr id="0" name=""/>
        <dsp:cNvSpPr/>
      </dsp:nvSpPr>
      <dsp:spPr>
        <a:xfrm>
          <a:off x="0" y="1182634"/>
          <a:ext cx="10515600" cy="94461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0489A8-A803-4B5D-AC2B-75E2767BBC3E}">
      <dsp:nvSpPr>
        <dsp:cNvPr id="0" name=""/>
        <dsp:cNvSpPr/>
      </dsp:nvSpPr>
      <dsp:spPr>
        <a:xfrm>
          <a:off x="285746" y="1395173"/>
          <a:ext cx="519539" cy="5195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EC3D2C-94E8-447C-9674-96C74CFB77BC}">
      <dsp:nvSpPr>
        <dsp:cNvPr id="0" name=""/>
        <dsp:cNvSpPr/>
      </dsp:nvSpPr>
      <dsp:spPr>
        <a:xfrm>
          <a:off x="1091032" y="1182634"/>
          <a:ext cx="4732020" cy="944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72" tIns="99972" rIns="99972" bIns="99972" numCol="1" spcCol="1270" anchor="ctr" anchorCtr="0">
          <a:noAutofit/>
        </a:bodyPr>
        <a:lstStyle/>
        <a:p>
          <a:pPr marL="0" lvl="0" indent="0" algn="l" defTabSz="977900">
            <a:lnSpc>
              <a:spcPct val="100000"/>
            </a:lnSpc>
            <a:spcBef>
              <a:spcPct val="0"/>
            </a:spcBef>
            <a:spcAft>
              <a:spcPct val="35000"/>
            </a:spcAft>
            <a:buNone/>
          </a:pPr>
          <a:r>
            <a:rPr lang="en-IN" sz="2200" b="1" kern="1200"/>
            <a:t>Language Translation</a:t>
          </a:r>
          <a:r>
            <a:rPr lang="en-IN" sz="2200" kern="1200"/>
            <a:t>: </a:t>
          </a:r>
          <a:endParaRPr lang="en-US" sz="2200" kern="1200"/>
        </a:p>
      </dsp:txBody>
      <dsp:txXfrm>
        <a:off x="1091032" y="1182634"/>
        <a:ext cx="4732020" cy="944616"/>
      </dsp:txXfrm>
    </dsp:sp>
    <dsp:sp modelId="{A1921817-6D59-4A27-A55F-2D63E9EBFAB7}">
      <dsp:nvSpPr>
        <dsp:cNvPr id="0" name=""/>
        <dsp:cNvSpPr/>
      </dsp:nvSpPr>
      <dsp:spPr>
        <a:xfrm>
          <a:off x="5823052" y="1182634"/>
          <a:ext cx="4692547" cy="944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72" tIns="99972" rIns="99972" bIns="99972" numCol="1" spcCol="1270" anchor="ctr" anchorCtr="0">
          <a:noAutofit/>
        </a:bodyPr>
        <a:lstStyle/>
        <a:p>
          <a:pPr marL="0" lvl="0" indent="0" algn="l" defTabSz="711200">
            <a:lnSpc>
              <a:spcPct val="100000"/>
            </a:lnSpc>
            <a:spcBef>
              <a:spcPct val="0"/>
            </a:spcBef>
            <a:spcAft>
              <a:spcPct val="35000"/>
            </a:spcAft>
            <a:buNone/>
          </a:pPr>
          <a:r>
            <a:rPr lang="en-IN" sz="1600" kern="1200"/>
            <a:t>Translates sentences by processing word sequences and their dependencies.</a:t>
          </a:r>
          <a:endParaRPr lang="en-US" sz="1600" kern="1200"/>
        </a:p>
      </dsp:txBody>
      <dsp:txXfrm>
        <a:off x="5823052" y="1182634"/>
        <a:ext cx="4692547" cy="944616"/>
      </dsp:txXfrm>
    </dsp:sp>
    <dsp:sp modelId="{6ACE477B-AE00-4F6D-BDA9-D3753B127236}">
      <dsp:nvSpPr>
        <dsp:cNvPr id="0" name=""/>
        <dsp:cNvSpPr/>
      </dsp:nvSpPr>
      <dsp:spPr>
        <a:xfrm>
          <a:off x="0" y="2363405"/>
          <a:ext cx="10515600" cy="94461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BEACBF-A8F6-4461-87D6-68D0E8A3D88C}">
      <dsp:nvSpPr>
        <dsp:cNvPr id="0" name=""/>
        <dsp:cNvSpPr/>
      </dsp:nvSpPr>
      <dsp:spPr>
        <a:xfrm>
          <a:off x="285746" y="2575944"/>
          <a:ext cx="519539" cy="5195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92510F-F67F-495F-A5A4-F887FF34D995}">
      <dsp:nvSpPr>
        <dsp:cNvPr id="0" name=""/>
        <dsp:cNvSpPr/>
      </dsp:nvSpPr>
      <dsp:spPr>
        <a:xfrm>
          <a:off x="1091032" y="2363405"/>
          <a:ext cx="4732020" cy="944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72" tIns="99972" rIns="99972" bIns="99972" numCol="1" spcCol="1270" anchor="ctr" anchorCtr="0">
          <a:noAutofit/>
        </a:bodyPr>
        <a:lstStyle/>
        <a:p>
          <a:pPr marL="0" lvl="0" indent="0" algn="l" defTabSz="977900">
            <a:lnSpc>
              <a:spcPct val="100000"/>
            </a:lnSpc>
            <a:spcBef>
              <a:spcPct val="0"/>
            </a:spcBef>
            <a:spcAft>
              <a:spcPct val="35000"/>
            </a:spcAft>
            <a:buNone/>
          </a:pPr>
          <a:r>
            <a:rPr lang="en-IN" sz="2200" b="1" kern="1200"/>
            <a:t>Stock Market Prediction</a:t>
          </a:r>
          <a:r>
            <a:rPr lang="en-IN" sz="2200" kern="1200"/>
            <a:t>: </a:t>
          </a:r>
          <a:endParaRPr lang="en-US" sz="2200" kern="1200"/>
        </a:p>
      </dsp:txBody>
      <dsp:txXfrm>
        <a:off x="1091032" y="2363405"/>
        <a:ext cx="4732020" cy="944616"/>
      </dsp:txXfrm>
    </dsp:sp>
    <dsp:sp modelId="{FE36670C-51EB-4DF6-8266-C81CAA49A599}">
      <dsp:nvSpPr>
        <dsp:cNvPr id="0" name=""/>
        <dsp:cNvSpPr/>
      </dsp:nvSpPr>
      <dsp:spPr>
        <a:xfrm>
          <a:off x="5823052" y="2363405"/>
          <a:ext cx="4692547" cy="944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72" tIns="99972" rIns="99972" bIns="99972" numCol="1" spcCol="1270" anchor="ctr" anchorCtr="0">
          <a:noAutofit/>
        </a:bodyPr>
        <a:lstStyle/>
        <a:p>
          <a:pPr marL="0" lvl="0" indent="0" algn="l" defTabSz="711200">
            <a:lnSpc>
              <a:spcPct val="100000"/>
            </a:lnSpc>
            <a:spcBef>
              <a:spcPct val="0"/>
            </a:spcBef>
            <a:spcAft>
              <a:spcPct val="35000"/>
            </a:spcAft>
            <a:buNone/>
          </a:pPr>
          <a:r>
            <a:rPr lang="en-IN" sz="1600" kern="1200"/>
            <a:t>Analyzes historical stock prices to predict future trends.</a:t>
          </a:r>
          <a:endParaRPr lang="en-US" sz="1600" kern="1200"/>
        </a:p>
      </dsp:txBody>
      <dsp:txXfrm>
        <a:off x="5823052" y="2363405"/>
        <a:ext cx="4692547" cy="944616"/>
      </dsp:txXfrm>
    </dsp:sp>
    <dsp:sp modelId="{AFED58A9-77AB-4FF6-9587-BD545EBA60F0}">
      <dsp:nvSpPr>
        <dsp:cNvPr id="0" name=""/>
        <dsp:cNvSpPr/>
      </dsp:nvSpPr>
      <dsp:spPr>
        <a:xfrm>
          <a:off x="0" y="3544176"/>
          <a:ext cx="10515600" cy="94461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D60A08-DEEF-46E5-A24D-884BD6AEA5AA}">
      <dsp:nvSpPr>
        <dsp:cNvPr id="0" name=""/>
        <dsp:cNvSpPr/>
      </dsp:nvSpPr>
      <dsp:spPr>
        <a:xfrm>
          <a:off x="285746" y="3756715"/>
          <a:ext cx="519539" cy="5195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0F7E32-B8C5-4CDB-BE31-F4A95A266BDA}">
      <dsp:nvSpPr>
        <dsp:cNvPr id="0" name=""/>
        <dsp:cNvSpPr/>
      </dsp:nvSpPr>
      <dsp:spPr>
        <a:xfrm>
          <a:off x="1091032" y="3544176"/>
          <a:ext cx="4732020" cy="944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72" tIns="99972" rIns="99972" bIns="99972" numCol="1" spcCol="1270" anchor="ctr" anchorCtr="0">
          <a:noAutofit/>
        </a:bodyPr>
        <a:lstStyle/>
        <a:p>
          <a:pPr marL="0" lvl="0" indent="0" algn="l" defTabSz="977900">
            <a:lnSpc>
              <a:spcPct val="100000"/>
            </a:lnSpc>
            <a:spcBef>
              <a:spcPct val="0"/>
            </a:spcBef>
            <a:spcAft>
              <a:spcPct val="35000"/>
            </a:spcAft>
            <a:buNone/>
          </a:pPr>
          <a:r>
            <a:rPr lang="en-IN" sz="2200" b="1" kern="1200"/>
            <a:t>Image Captioning</a:t>
          </a:r>
          <a:r>
            <a:rPr lang="en-IN" sz="2200" kern="1200"/>
            <a:t>: </a:t>
          </a:r>
          <a:endParaRPr lang="en-US" sz="2200" kern="1200"/>
        </a:p>
      </dsp:txBody>
      <dsp:txXfrm>
        <a:off x="1091032" y="3544176"/>
        <a:ext cx="4732020" cy="944616"/>
      </dsp:txXfrm>
    </dsp:sp>
    <dsp:sp modelId="{7E726C27-5A66-4DCC-905A-AB4734BCA0DD}">
      <dsp:nvSpPr>
        <dsp:cNvPr id="0" name=""/>
        <dsp:cNvSpPr/>
      </dsp:nvSpPr>
      <dsp:spPr>
        <a:xfrm>
          <a:off x="5823052" y="3544176"/>
          <a:ext cx="4692547" cy="944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72" tIns="99972" rIns="99972" bIns="99972" numCol="1" spcCol="1270" anchor="ctr" anchorCtr="0">
          <a:noAutofit/>
        </a:bodyPr>
        <a:lstStyle/>
        <a:p>
          <a:pPr marL="0" lvl="0" indent="0" algn="l" defTabSz="711200">
            <a:lnSpc>
              <a:spcPct val="100000"/>
            </a:lnSpc>
            <a:spcBef>
              <a:spcPct val="0"/>
            </a:spcBef>
            <a:spcAft>
              <a:spcPct val="35000"/>
            </a:spcAft>
            <a:buNone/>
          </a:pPr>
          <a:r>
            <a:rPr lang="en-IN" sz="1600" kern="1200"/>
            <a:t>Generates descriptive text for images by interpreting sequential features within the visual data.</a:t>
          </a:r>
          <a:endParaRPr lang="en-US" sz="1600" kern="1200"/>
        </a:p>
      </dsp:txBody>
      <dsp:txXfrm>
        <a:off x="5823052" y="3544176"/>
        <a:ext cx="4692547" cy="94461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8DC91-A26F-FA43-A00F-DFE3ABD3003A}">
      <dsp:nvSpPr>
        <dsp:cNvPr id="0" name=""/>
        <dsp:cNvSpPr/>
      </dsp:nvSpPr>
      <dsp:spPr>
        <a:xfrm>
          <a:off x="51" y="176310"/>
          <a:ext cx="4913783" cy="518400"/>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defRPr b="1"/>
          </a:pPr>
          <a:r>
            <a:rPr lang="en-IN" sz="1800" b="1" kern="1200"/>
            <a:t>Advantages of RNNs</a:t>
          </a:r>
          <a:r>
            <a:rPr lang="en-IN" sz="1800" kern="1200"/>
            <a:t>:</a:t>
          </a:r>
          <a:endParaRPr lang="en-US" sz="1800" kern="1200"/>
        </a:p>
      </dsp:txBody>
      <dsp:txXfrm>
        <a:off x="51" y="176310"/>
        <a:ext cx="4913783" cy="518400"/>
      </dsp:txXfrm>
    </dsp:sp>
    <dsp:sp modelId="{D9E7B0AB-CA4C-2A41-BBFD-EDDB093AF0D5}">
      <dsp:nvSpPr>
        <dsp:cNvPr id="0" name=""/>
        <dsp:cNvSpPr/>
      </dsp:nvSpPr>
      <dsp:spPr>
        <a:xfrm>
          <a:off x="51" y="694710"/>
          <a:ext cx="4913783" cy="3480316"/>
        </a:xfrm>
        <a:prstGeom prst="rect">
          <a:avLst/>
        </a:prstGeom>
        <a:solidFill>
          <a:schemeClr val="lt1">
            <a:alpha val="90000"/>
            <a:tint val="40000"/>
            <a:hueOff val="0"/>
            <a:satOff val="0"/>
            <a:lumOff val="0"/>
            <a:alphaOff val="0"/>
          </a:schemeClr>
        </a:solidFill>
        <a:ln w="1905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b="1" kern="1200" dirty="0"/>
            <a:t>Sequential Data Handling</a:t>
          </a:r>
          <a:r>
            <a:rPr lang="en-IN" sz="1800" kern="1200" dirty="0"/>
            <a:t>:</a:t>
          </a:r>
          <a:endParaRPr lang="en-US" sz="1800" kern="1200" dirty="0"/>
        </a:p>
        <a:p>
          <a:pPr marL="342900" lvl="2" indent="-171450" algn="l" defTabSz="800100">
            <a:lnSpc>
              <a:spcPct val="90000"/>
            </a:lnSpc>
            <a:spcBef>
              <a:spcPct val="0"/>
            </a:spcBef>
            <a:spcAft>
              <a:spcPct val="15000"/>
            </a:spcAft>
            <a:buChar char="•"/>
          </a:pPr>
          <a:r>
            <a:rPr lang="en-IN" sz="1800" kern="1200" dirty="0"/>
            <a:t>RNNs are excellent for tasks involving sequences, where previous inputs influence future predictions.</a:t>
          </a:r>
          <a:endParaRPr lang="en-US" sz="1800" kern="1200" dirty="0"/>
        </a:p>
        <a:p>
          <a:pPr marL="171450" lvl="1" indent="-171450" algn="l" defTabSz="800100">
            <a:lnSpc>
              <a:spcPct val="90000"/>
            </a:lnSpc>
            <a:spcBef>
              <a:spcPct val="0"/>
            </a:spcBef>
            <a:spcAft>
              <a:spcPct val="15000"/>
            </a:spcAft>
            <a:buChar char="•"/>
          </a:pPr>
          <a:r>
            <a:rPr lang="en-IN" sz="1800" b="1" kern="1200" dirty="0"/>
            <a:t>Parameter Sharing</a:t>
          </a:r>
          <a:r>
            <a:rPr lang="en-IN" sz="1800" kern="1200" dirty="0"/>
            <a:t>:</a:t>
          </a:r>
          <a:endParaRPr lang="en-US" sz="1800" kern="1200" dirty="0"/>
        </a:p>
        <a:p>
          <a:pPr marL="342900" lvl="2" indent="-171450" algn="l" defTabSz="800100">
            <a:lnSpc>
              <a:spcPct val="90000"/>
            </a:lnSpc>
            <a:spcBef>
              <a:spcPct val="0"/>
            </a:spcBef>
            <a:spcAft>
              <a:spcPct val="15000"/>
            </a:spcAft>
            <a:buChar char="•"/>
          </a:pPr>
          <a:r>
            <a:rPr lang="en-IN" sz="1800" kern="1200" dirty="0"/>
            <a:t>RNNs share weights across time steps, making them more efficient than other networks in learning sequential data.</a:t>
          </a:r>
          <a:endParaRPr lang="en-US" sz="1800" kern="1200" dirty="0"/>
        </a:p>
      </dsp:txBody>
      <dsp:txXfrm>
        <a:off x="51" y="694710"/>
        <a:ext cx="4913783" cy="3480316"/>
      </dsp:txXfrm>
    </dsp:sp>
    <dsp:sp modelId="{65173D55-30DB-E747-89F7-BB6142260663}">
      <dsp:nvSpPr>
        <dsp:cNvPr id="0" name=""/>
        <dsp:cNvSpPr/>
      </dsp:nvSpPr>
      <dsp:spPr>
        <a:xfrm>
          <a:off x="5601764" y="176310"/>
          <a:ext cx="4913783" cy="518400"/>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defRPr b="1"/>
          </a:pPr>
          <a:r>
            <a:rPr lang="en-IN" sz="1800" b="1" kern="1200"/>
            <a:t>Disadvantages of RNNs</a:t>
          </a:r>
          <a:r>
            <a:rPr lang="en-IN" sz="1800" kern="1200"/>
            <a:t>:</a:t>
          </a:r>
          <a:endParaRPr lang="en-US" sz="1800" kern="1200"/>
        </a:p>
      </dsp:txBody>
      <dsp:txXfrm>
        <a:off x="5601764" y="176310"/>
        <a:ext cx="4913783" cy="518400"/>
      </dsp:txXfrm>
    </dsp:sp>
    <dsp:sp modelId="{0F818051-6F68-374C-A10B-84855741B493}">
      <dsp:nvSpPr>
        <dsp:cNvPr id="0" name=""/>
        <dsp:cNvSpPr/>
      </dsp:nvSpPr>
      <dsp:spPr>
        <a:xfrm>
          <a:off x="5601764" y="694710"/>
          <a:ext cx="4913783" cy="3480316"/>
        </a:xfrm>
        <a:prstGeom prst="rect">
          <a:avLst/>
        </a:prstGeom>
        <a:solidFill>
          <a:schemeClr val="lt1">
            <a:alpha val="90000"/>
            <a:tint val="40000"/>
            <a:hueOff val="0"/>
            <a:satOff val="0"/>
            <a:lumOff val="0"/>
            <a:alphaOff val="0"/>
          </a:schemeClr>
        </a:solidFill>
        <a:ln w="1905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b="1" kern="1200" dirty="0"/>
            <a:t>Training Complexity</a:t>
          </a:r>
          <a:r>
            <a:rPr lang="en-IN" sz="1800" kern="1200" dirty="0"/>
            <a:t>:</a:t>
          </a:r>
          <a:endParaRPr lang="en-US" sz="1800" kern="1200" dirty="0"/>
        </a:p>
        <a:p>
          <a:pPr marL="342900" lvl="2" indent="-171450" algn="l" defTabSz="800100">
            <a:lnSpc>
              <a:spcPct val="90000"/>
            </a:lnSpc>
            <a:spcBef>
              <a:spcPct val="0"/>
            </a:spcBef>
            <a:spcAft>
              <a:spcPct val="15000"/>
            </a:spcAft>
            <a:buChar char="•"/>
          </a:pPr>
          <a:r>
            <a:rPr lang="en-IN" sz="1800" kern="1200" dirty="0"/>
            <a:t>Training RNNs can be difficult and time-consuming, especially with long sequences, due to exploding and vanishing gradients.</a:t>
          </a:r>
          <a:endParaRPr lang="en-US" sz="1800" kern="1200" dirty="0"/>
        </a:p>
        <a:p>
          <a:pPr marL="171450" lvl="1" indent="-171450" algn="l" defTabSz="800100">
            <a:lnSpc>
              <a:spcPct val="90000"/>
            </a:lnSpc>
            <a:spcBef>
              <a:spcPct val="0"/>
            </a:spcBef>
            <a:spcAft>
              <a:spcPct val="15000"/>
            </a:spcAft>
            <a:buChar char="•"/>
          </a:pPr>
          <a:r>
            <a:rPr lang="en-IN" sz="1800" b="1" kern="1200" dirty="0"/>
            <a:t>Computational Cost</a:t>
          </a:r>
          <a:r>
            <a:rPr lang="en-IN" sz="1800" kern="1200" dirty="0"/>
            <a:t>:</a:t>
          </a:r>
          <a:endParaRPr lang="en-US" sz="1800" kern="1200" dirty="0"/>
        </a:p>
        <a:p>
          <a:pPr marL="342900" lvl="2" indent="-171450" algn="l" defTabSz="800100">
            <a:lnSpc>
              <a:spcPct val="90000"/>
            </a:lnSpc>
            <a:spcBef>
              <a:spcPct val="0"/>
            </a:spcBef>
            <a:spcAft>
              <a:spcPct val="15000"/>
            </a:spcAft>
            <a:buChar char="•"/>
          </a:pPr>
          <a:r>
            <a:rPr lang="en-IN" sz="1800" kern="1200" dirty="0"/>
            <a:t>Large datasets and deep RNNs require significant computational power, making the model slow and resource-intensive.</a:t>
          </a:r>
          <a:endParaRPr lang="en-US" sz="1800" kern="1200" dirty="0"/>
        </a:p>
        <a:p>
          <a:pPr marL="171450" lvl="1" indent="-171450" algn="l" defTabSz="800100">
            <a:lnSpc>
              <a:spcPct val="90000"/>
            </a:lnSpc>
            <a:spcBef>
              <a:spcPct val="0"/>
            </a:spcBef>
            <a:spcAft>
              <a:spcPct val="15000"/>
            </a:spcAft>
            <a:buChar char="•"/>
          </a:pPr>
          <a:r>
            <a:rPr lang="en-IN" sz="1800" b="1" kern="1200" dirty="0"/>
            <a:t>Long Training Times</a:t>
          </a:r>
          <a:r>
            <a:rPr lang="en-IN" sz="1800" kern="1200" dirty="0"/>
            <a:t>:</a:t>
          </a:r>
          <a:endParaRPr lang="en-US" sz="1800" kern="1200" dirty="0"/>
        </a:p>
        <a:p>
          <a:pPr marL="342900" lvl="2" indent="-171450" algn="l" defTabSz="800100">
            <a:lnSpc>
              <a:spcPct val="90000"/>
            </a:lnSpc>
            <a:spcBef>
              <a:spcPct val="0"/>
            </a:spcBef>
            <a:spcAft>
              <a:spcPct val="15000"/>
            </a:spcAft>
            <a:buChar char="•"/>
          </a:pPr>
          <a:r>
            <a:rPr lang="en-IN" sz="1800" kern="1200" dirty="0"/>
            <a:t>RNNs may take longer to train compared to other neural network types due to the complexity of learning time dependencies.</a:t>
          </a:r>
          <a:endParaRPr lang="en-US" sz="1800" kern="1200" dirty="0"/>
        </a:p>
      </dsp:txBody>
      <dsp:txXfrm>
        <a:off x="5601764" y="694710"/>
        <a:ext cx="4913783" cy="348031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0E302-72C9-4FE0-AFCB-999880AE98C5}">
      <dsp:nvSpPr>
        <dsp:cNvPr id="0" name=""/>
        <dsp:cNvSpPr/>
      </dsp:nvSpPr>
      <dsp:spPr>
        <a:xfrm>
          <a:off x="0" y="3928"/>
          <a:ext cx="10515600" cy="83670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7CE147-0C54-4FA5-9682-5AF1C29B7F44}">
      <dsp:nvSpPr>
        <dsp:cNvPr id="0" name=""/>
        <dsp:cNvSpPr/>
      </dsp:nvSpPr>
      <dsp:spPr>
        <a:xfrm>
          <a:off x="253101" y="192185"/>
          <a:ext cx="460185" cy="4601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9216F1-542F-461B-816D-C888B5A4FA86}">
      <dsp:nvSpPr>
        <dsp:cNvPr id="0" name=""/>
        <dsp:cNvSpPr/>
      </dsp:nvSpPr>
      <dsp:spPr>
        <a:xfrm>
          <a:off x="966389" y="3928"/>
          <a:ext cx="9549210" cy="83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51" tIns="88551" rIns="88551" bIns="88551" numCol="1" spcCol="1270" anchor="ctr" anchorCtr="0">
          <a:noAutofit/>
        </a:bodyPr>
        <a:lstStyle/>
        <a:p>
          <a:pPr marL="0" lvl="0" indent="0" algn="l" defTabSz="800100">
            <a:lnSpc>
              <a:spcPct val="90000"/>
            </a:lnSpc>
            <a:spcBef>
              <a:spcPct val="0"/>
            </a:spcBef>
            <a:spcAft>
              <a:spcPct val="35000"/>
            </a:spcAft>
            <a:buNone/>
          </a:pPr>
          <a:r>
            <a:rPr lang="en-IN" sz="1800" b="0" i="0" kern="1200"/>
            <a:t>LSTM excels in sequence prediction tasks, capturing long-term dependencies. </a:t>
          </a:r>
          <a:endParaRPr lang="en-US" sz="1800" kern="1200"/>
        </a:p>
      </dsp:txBody>
      <dsp:txXfrm>
        <a:off x="966389" y="3928"/>
        <a:ext cx="9549210" cy="836700"/>
      </dsp:txXfrm>
    </dsp:sp>
    <dsp:sp modelId="{6D0196C4-4B03-4AC3-8CE1-B51D14F00E36}">
      <dsp:nvSpPr>
        <dsp:cNvPr id="0" name=""/>
        <dsp:cNvSpPr/>
      </dsp:nvSpPr>
      <dsp:spPr>
        <a:xfrm>
          <a:off x="0" y="1049804"/>
          <a:ext cx="10515600" cy="83670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FD3CFA-86B7-46C6-864A-118D40CA52CE}">
      <dsp:nvSpPr>
        <dsp:cNvPr id="0" name=""/>
        <dsp:cNvSpPr/>
      </dsp:nvSpPr>
      <dsp:spPr>
        <a:xfrm>
          <a:off x="253101" y="1238061"/>
          <a:ext cx="460185" cy="4601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4DF5A1-AA9C-4167-A479-9AF1BA51534E}">
      <dsp:nvSpPr>
        <dsp:cNvPr id="0" name=""/>
        <dsp:cNvSpPr/>
      </dsp:nvSpPr>
      <dsp:spPr>
        <a:xfrm>
          <a:off x="966389" y="1049804"/>
          <a:ext cx="9549210" cy="83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51" tIns="88551" rIns="88551" bIns="88551" numCol="1" spcCol="1270" anchor="ctr" anchorCtr="0">
          <a:noAutofit/>
        </a:bodyPr>
        <a:lstStyle/>
        <a:p>
          <a:pPr marL="0" lvl="0" indent="0" algn="l" defTabSz="800100">
            <a:lnSpc>
              <a:spcPct val="90000"/>
            </a:lnSpc>
            <a:spcBef>
              <a:spcPct val="0"/>
            </a:spcBef>
            <a:spcAft>
              <a:spcPct val="35000"/>
            </a:spcAft>
            <a:buNone/>
          </a:pPr>
          <a:r>
            <a:rPr lang="en-IN" sz="1800" b="1" i="0" kern="1200"/>
            <a:t>Long Short-Term Memory</a:t>
          </a:r>
          <a:r>
            <a:rPr lang="en-IN" sz="1800" b="0" i="0" kern="1200"/>
            <a:t> is an improved version of recurrent neural network </a:t>
          </a:r>
          <a:endParaRPr lang="en-US" sz="1800" kern="1200"/>
        </a:p>
      </dsp:txBody>
      <dsp:txXfrm>
        <a:off x="966389" y="1049804"/>
        <a:ext cx="9549210" cy="836700"/>
      </dsp:txXfrm>
    </dsp:sp>
    <dsp:sp modelId="{6E0E09CA-34DD-443F-8724-2AF4C4733142}">
      <dsp:nvSpPr>
        <dsp:cNvPr id="0" name=""/>
        <dsp:cNvSpPr/>
      </dsp:nvSpPr>
      <dsp:spPr>
        <a:xfrm>
          <a:off x="0" y="2095680"/>
          <a:ext cx="10515600" cy="83670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6E4BC-2537-49A3-8E60-07926545CBAE}">
      <dsp:nvSpPr>
        <dsp:cNvPr id="0" name=""/>
        <dsp:cNvSpPr/>
      </dsp:nvSpPr>
      <dsp:spPr>
        <a:xfrm>
          <a:off x="253101" y="2283937"/>
          <a:ext cx="460185" cy="4601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AEE011-FA73-48FE-AA9C-988E2270B9D3}">
      <dsp:nvSpPr>
        <dsp:cNvPr id="0" name=""/>
        <dsp:cNvSpPr/>
      </dsp:nvSpPr>
      <dsp:spPr>
        <a:xfrm>
          <a:off x="966389" y="2095680"/>
          <a:ext cx="9549210" cy="83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51" tIns="88551" rIns="88551" bIns="88551" numCol="1" spcCol="1270" anchor="ctr" anchorCtr="0">
          <a:noAutofit/>
        </a:bodyPr>
        <a:lstStyle/>
        <a:p>
          <a:pPr marL="0" lvl="0" indent="0" algn="l" defTabSz="800100">
            <a:lnSpc>
              <a:spcPct val="90000"/>
            </a:lnSpc>
            <a:spcBef>
              <a:spcPct val="0"/>
            </a:spcBef>
            <a:spcAft>
              <a:spcPct val="35000"/>
            </a:spcAft>
            <a:buNone/>
          </a:pPr>
          <a:r>
            <a:rPr lang="en-IN" sz="1800" b="0" i="0" kern="1200"/>
            <a:t>A traditional</a:t>
          </a:r>
          <a:r>
            <a:rPr lang="en-IN" sz="1800" u="sng" kern="1200"/>
            <a:t> </a:t>
          </a:r>
          <a:r>
            <a:rPr lang="en-IN" sz="1800" b="0" i="0" kern="1200"/>
            <a:t>RNN has a single hidden state that is passed through time, which can make it difficult for the network to learn long-term dependencies.</a:t>
          </a:r>
          <a:r>
            <a:rPr lang="en-IN" sz="1800" b="1" i="0" kern="1200"/>
            <a:t> </a:t>
          </a:r>
          <a:endParaRPr lang="en-US" sz="1800" kern="1200"/>
        </a:p>
      </dsp:txBody>
      <dsp:txXfrm>
        <a:off x="966389" y="2095680"/>
        <a:ext cx="9549210" cy="836700"/>
      </dsp:txXfrm>
    </dsp:sp>
    <dsp:sp modelId="{F6FC5C0D-8027-4B24-93CF-AFEF31F8D7AC}">
      <dsp:nvSpPr>
        <dsp:cNvPr id="0" name=""/>
        <dsp:cNvSpPr/>
      </dsp:nvSpPr>
      <dsp:spPr>
        <a:xfrm>
          <a:off x="0" y="3141556"/>
          <a:ext cx="10515600" cy="83670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7CA2C4-82DC-42AD-9244-6976DED40D24}">
      <dsp:nvSpPr>
        <dsp:cNvPr id="0" name=""/>
        <dsp:cNvSpPr/>
      </dsp:nvSpPr>
      <dsp:spPr>
        <a:xfrm>
          <a:off x="253101" y="3329813"/>
          <a:ext cx="460185" cy="4601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30CC95-E572-414C-A9FD-C634D5B2CAC5}">
      <dsp:nvSpPr>
        <dsp:cNvPr id="0" name=""/>
        <dsp:cNvSpPr/>
      </dsp:nvSpPr>
      <dsp:spPr>
        <a:xfrm>
          <a:off x="966389" y="3141556"/>
          <a:ext cx="9549210" cy="83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51" tIns="88551" rIns="88551" bIns="88551" numCol="1" spcCol="1270" anchor="ctr" anchorCtr="0">
          <a:noAutofit/>
        </a:bodyPr>
        <a:lstStyle/>
        <a:p>
          <a:pPr marL="0" lvl="0" indent="0" algn="l" defTabSz="800100">
            <a:lnSpc>
              <a:spcPct val="90000"/>
            </a:lnSpc>
            <a:spcBef>
              <a:spcPct val="0"/>
            </a:spcBef>
            <a:spcAft>
              <a:spcPct val="35000"/>
            </a:spcAft>
            <a:buNone/>
          </a:pPr>
          <a:r>
            <a:rPr lang="en-IN" sz="1800" b="1" i="0" kern="1200"/>
            <a:t>LSTMs model</a:t>
          </a:r>
          <a:r>
            <a:rPr lang="en-IN" sz="1800" b="0" i="0" kern="1200"/>
            <a:t> address this problem by introducing a memory cell, which is a container that can hold information for an extended period.</a:t>
          </a:r>
          <a:endParaRPr lang="en-US" sz="1800" kern="1200"/>
        </a:p>
      </dsp:txBody>
      <dsp:txXfrm>
        <a:off x="966389" y="3141556"/>
        <a:ext cx="9549210" cy="836700"/>
      </dsp:txXfrm>
    </dsp:sp>
    <dsp:sp modelId="{0D874600-792B-4A54-B3BA-DA7A45BCCC57}">
      <dsp:nvSpPr>
        <dsp:cNvPr id="0" name=""/>
        <dsp:cNvSpPr/>
      </dsp:nvSpPr>
      <dsp:spPr>
        <a:xfrm>
          <a:off x="0" y="4187432"/>
          <a:ext cx="10515600" cy="836700"/>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60B199-DB94-41FC-B43E-73BE1307FF7C}">
      <dsp:nvSpPr>
        <dsp:cNvPr id="0" name=""/>
        <dsp:cNvSpPr/>
      </dsp:nvSpPr>
      <dsp:spPr>
        <a:xfrm>
          <a:off x="253101" y="4375689"/>
          <a:ext cx="460185" cy="46018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8FFD27-E1BE-41D0-AFD6-763BAA13E5D5}">
      <dsp:nvSpPr>
        <dsp:cNvPr id="0" name=""/>
        <dsp:cNvSpPr/>
      </dsp:nvSpPr>
      <dsp:spPr>
        <a:xfrm>
          <a:off x="966389" y="4187432"/>
          <a:ext cx="9549210" cy="83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51" tIns="88551" rIns="88551" bIns="88551" numCol="1" spcCol="1270" anchor="ctr" anchorCtr="0">
          <a:noAutofit/>
        </a:bodyPr>
        <a:lstStyle/>
        <a:p>
          <a:pPr marL="0" lvl="0" indent="0" algn="l" defTabSz="800100">
            <a:lnSpc>
              <a:spcPct val="90000"/>
            </a:lnSpc>
            <a:spcBef>
              <a:spcPct val="0"/>
            </a:spcBef>
            <a:spcAft>
              <a:spcPct val="35000"/>
            </a:spcAft>
            <a:buNone/>
          </a:pPr>
          <a:r>
            <a:rPr lang="en-IN" sz="1800" b="0" i="0" kern="1200" dirty="0"/>
            <a:t>LSTM architectures are capable of learning long-term dependencies in sequential data: well-suited for tasks such as language translation, speech recognition, and time series forecasting.</a:t>
          </a:r>
          <a:endParaRPr lang="en-US" sz="1800" kern="1200" dirty="0"/>
        </a:p>
      </dsp:txBody>
      <dsp:txXfrm>
        <a:off x="966389" y="4187432"/>
        <a:ext cx="9549210" cy="8367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A8604-BF39-48C3-B212-8B3D41242993}">
      <dsp:nvSpPr>
        <dsp:cNvPr id="0" name=""/>
        <dsp:cNvSpPr/>
      </dsp:nvSpPr>
      <dsp:spPr>
        <a:xfrm>
          <a:off x="998357" y="386030"/>
          <a:ext cx="1067554" cy="10675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D1287-5EA2-459C-81C8-7D301A9BE802}">
      <dsp:nvSpPr>
        <dsp:cNvPr id="0" name=""/>
        <dsp:cNvSpPr/>
      </dsp:nvSpPr>
      <dsp:spPr>
        <a:xfrm>
          <a:off x="7056" y="1606759"/>
          <a:ext cx="3050156" cy="872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a:pPr>
          <a:r>
            <a:rPr lang="en-IN" sz="2800" b="1" kern="1200"/>
            <a:t>Neurons</a:t>
          </a:r>
          <a:r>
            <a:rPr lang="en-IN" sz="2800" kern="1200"/>
            <a:t>: </a:t>
          </a:r>
          <a:endParaRPr lang="en-US" sz="2800" kern="1200"/>
        </a:p>
      </dsp:txBody>
      <dsp:txXfrm>
        <a:off x="7056" y="1606759"/>
        <a:ext cx="3050156" cy="872154"/>
      </dsp:txXfrm>
    </dsp:sp>
    <dsp:sp modelId="{C78F60CD-6375-4444-BF11-BCC4FC740100}">
      <dsp:nvSpPr>
        <dsp:cNvPr id="0" name=""/>
        <dsp:cNvSpPr/>
      </dsp:nvSpPr>
      <dsp:spPr>
        <a:xfrm>
          <a:off x="7056" y="2550157"/>
          <a:ext cx="3050156" cy="1398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IN" sz="1800" kern="1200"/>
            <a:t>The basic units of neural networks that process inputs to produce outputs.</a:t>
          </a:r>
          <a:endParaRPr lang="en-US" sz="1800" kern="1200"/>
        </a:p>
      </dsp:txBody>
      <dsp:txXfrm>
        <a:off x="7056" y="2550157"/>
        <a:ext cx="3050156" cy="1398068"/>
      </dsp:txXfrm>
    </dsp:sp>
    <dsp:sp modelId="{A36853B0-0B19-43CF-ADB5-EDFB847ADD5B}">
      <dsp:nvSpPr>
        <dsp:cNvPr id="0" name=""/>
        <dsp:cNvSpPr/>
      </dsp:nvSpPr>
      <dsp:spPr>
        <a:xfrm>
          <a:off x="4582290" y="386030"/>
          <a:ext cx="1067554" cy="10675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B4060B-8C3C-4BBE-B7DD-6EF1AFE2FE26}">
      <dsp:nvSpPr>
        <dsp:cNvPr id="0" name=""/>
        <dsp:cNvSpPr/>
      </dsp:nvSpPr>
      <dsp:spPr>
        <a:xfrm>
          <a:off x="3590989" y="1606759"/>
          <a:ext cx="3050156" cy="872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a:pPr>
          <a:r>
            <a:rPr lang="en-IN" sz="2800" b="1" kern="1200"/>
            <a:t>Layers</a:t>
          </a:r>
          <a:r>
            <a:rPr lang="en-IN" sz="2800" kern="1200"/>
            <a:t>: </a:t>
          </a:r>
          <a:endParaRPr lang="en-US" sz="2800" kern="1200"/>
        </a:p>
      </dsp:txBody>
      <dsp:txXfrm>
        <a:off x="3590989" y="1606759"/>
        <a:ext cx="3050156" cy="872154"/>
      </dsp:txXfrm>
    </dsp:sp>
    <dsp:sp modelId="{C01740F3-1E43-4F8D-982F-389480576BAA}">
      <dsp:nvSpPr>
        <dsp:cNvPr id="0" name=""/>
        <dsp:cNvSpPr/>
      </dsp:nvSpPr>
      <dsp:spPr>
        <a:xfrm>
          <a:off x="3590989" y="2550157"/>
          <a:ext cx="3050156" cy="1398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IN" sz="1800" kern="1200"/>
            <a:t>ANNs consist of an input layer, hidden layers, and an output layer. "Deep" refers to networks with many hidden layers.</a:t>
          </a:r>
          <a:endParaRPr lang="en-US" sz="1800" kern="1200"/>
        </a:p>
      </dsp:txBody>
      <dsp:txXfrm>
        <a:off x="3590989" y="2550157"/>
        <a:ext cx="3050156" cy="1398068"/>
      </dsp:txXfrm>
    </dsp:sp>
    <dsp:sp modelId="{8C6FB2AF-57B2-4C43-8BB9-5752324CB084}">
      <dsp:nvSpPr>
        <dsp:cNvPr id="0" name=""/>
        <dsp:cNvSpPr/>
      </dsp:nvSpPr>
      <dsp:spPr>
        <a:xfrm>
          <a:off x="8166224" y="386030"/>
          <a:ext cx="1067554" cy="10675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57B76B-F7E9-49C5-9A00-DB6734EF27FA}">
      <dsp:nvSpPr>
        <dsp:cNvPr id="0" name=""/>
        <dsp:cNvSpPr/>
      </dsp:nvSpPr>
      <dsp:spPr>
        <a:xfrm>
          <a:off x="7174923" y="1606759"/>
          <a:ext cx="3050156" cy="872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a:pPr>
          <a:r>
            <a:rPr lang="en-IN" sz="2800" b="1" kern="1200"/>
            <a:t>Activation Functions</a:t>
          </a:r>
          <a:r>
            <a:rPr lang="en-IN" sz="2800" kern="1200"/>
            <a:t>: </a:t>
          </a:r>
          <a:endParaRPr lang="en-US" sz="2800" kern="1200"/>
        </a:p>
      </dsp:txBody>
      <dsp:txXfrm>
        <a:off x="7174923" y="1606759"/>
        <a:ext cx="3050156" cy="872154"/>
      </dsp:txXfrm>
    </dsp:sp>
    <dsp:sp modelId="{F6150F7A-BC33-44C9-9F8F-D9ACE984B235}">
      <dsp:nvSpPr>
        <dsp:cNvPr id="0" name=""/>
        <dsp:cNvSpPr/>
      </dsp:nvSpPr>
      <dsp:spPr>
        <a:xfrm>
          <a:off x="7174923" y="2550157"/>
          <a:ext cx="3050156" cy="1398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IN" sz="1800" kern="1200"/>
            <a:t>Functions like ReLU (Rectified Linear Unit), sigmoid, and tanh introduce non-linearity to help the network learn complex patterns.</a:t>
          </a:r>
          <a:endParaRPr lang="en-US" sz="1800" kern="1200"/>
        </a:p>
      </dsp:txBody>
      <dsp:txXfrm>
        <a:off x="7174923" y="2550157"/>
        <a:ext cx="3050156" cy="139806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949A7-F488-0D42-8588-FE6E3885A456}">
      <dsp:nvSpPr>
        <dsp:cNvPr id="0" name=""/>
        <dsp:cNvSpPr/>
      </dsp:nvSpPr>
      <dsp:spPr>
        <a:xfrm>
          <a:off x="0" y="3275482"/>
          <a:ext cx="2628900" cy="107508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67" tIns="199136" rIns="186967" bIns="199136" numCol="1" spcCol="1270" anchor="ctr" anchorCtr="0">
          <a:noAutofit/>
        </a:bodyPr>
        <a:lstStyle/>
        <a:p>
          <a:pPr marL="0" lvl="0" indent="0" algn="ctr" defTabSz="1244600">
            <a:lnSpc>
              <a:spcPct val="90000"/>
            </a:lnSpc>
            <a:spcBef>
              <a:spcPct val="0"/>
            </a:spcBef>
            <a:spcAft>
              <a:spcPct val="35000"/>
            </a:spcAft>
            <a:buNone/>
            <a:defRPr b="1"/>
          </a:pPr>
          <a:r>
            <a:rPr lang="en-IN" sz="2800" b="1" kern="1200"/>
            <a:t>Hidden State</a:t>
          </a:r>
          <a:r>
            <a:rPr lang="en-IN" sz="2800" kern="1200"/>
            <a:t>:</a:t>
          </a:r>
          <a:endParaRPr lang="en-US" sz="2800" kern="1200"/>
        </a:p>
      </dsp:txBody>
      <dsp:txXfrm>
        <a:off x="0" y="3275482"/>
        <a:ext cx="2628900" cy="1075086"/>
      </dsp:txXfrm>
    </dsp:sp>
    <dsp:sp modelId="{8BA32068-5B96-F240-8F1F-AD391DD8F3F5}">
      <dsp:nvSpPr>
        <dsp:cNvPr id="0" name=""/>
        <dsp:cNvSpPr/>
      </dsp:nvSpPr>
      <dsp:spPr>
        <a:xfrm>
          <a:off x="2628900" y="3275482"/>
          <a:ext cx="7886700" cy="107508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9980" tIns="190500" rIns="159980" bIns="190500" numCol="1" spcCol="1270" anchor="ctr" anchorCtr="0">
          <a:noAutofit/>
        </a:bodyPr>
        <a:lstStyle/>
        <a:p>
          <a:pPr marL="0" lvl="0" indent="0" algn="l" defTabSz="666750">
            <a:lnSpc>
              <a:spcPct val="90000"/>
            </a:lnSpc>
            <a:spcBef>
              <a:spcPct val="0"/>
            </a:spcBef>
            <a:spcAft>
              <a:spcPct val="35000"/>
            </a:spcAft>
            <a:buNone/>
          </a:pPr>
          <a:r>
            <a:rPr lang="en-IN" sz="1500" kern="1200"/>
            <a:t>The </a:t>
          </a:r>
          <a:r>
            <a:rPr lang="en-IN" sz="1500" b="1" kern="1200"/>
            <a:t>hidden state</a:t>
          </a:r>
          <a:r>
            <a:rPr lang="en-IN" sz="1500" kern="1200"/>
            <a:t> represents the short-term memory of the LSTM. It gets updated at each time step based on the current input, the previous hidden state, and the memory cell’s current state.</a:t>
          </a:r>
          <a:endParaRPr lang="en-US" sz="1500" kern="1200"/>
        </a:p>
      </dsp:txBody>
      <dsp:txXfrm>
        <a:off x="2628900" y="3275482"/>
        <a:ext cx="7886700" cy="1075086"/>
      </dsp:txXfrm>
    </dsp:sp>
    <dsp:sp modelId="{A2BB8B9D-C798-C348-8C5F-F71DB066C90C}">
      <dsp:nvSpPr>
        <dsp:cNvPr id="0" name=""/>
        <dsp:cNvSpPr/>
      </dsp:nvSpPr>
      <dsp:spPr>
        <a:xfrm rot="10800000">
          <a:off x="0" y="1638125"/>
          <a:ext cx="2628900" cy="1653482"/>
        </a:xfrm>
        <a:prstGeom prst="upArrowCallout">
          <a:avLst>
            <a:gd name="adj1" fmla="val 5000"/>
            <a:gd name="adj2" fmla="val 10000"/>
            <a:gd name="adj3" fmla="val 15000"/>
            <a:gd name="adj4" fmla="val 64977"/>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w="12700" cap="flat" cmpd="sng" algn="ctr">
          <a:solidFill>
            <a:schemeClr val="accent2">
              <a:hueOff val="3221807"/>
              <a:satOff val="-9246"/>
              <a:lumOff val="-1480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67" tIns="199136" rIns="186967" bIns="199136" numCol="1" spcCol="1270" anchor="ctr" anchorCtr="0">
          <a:noAutofit/>
        </a:bodyPr>
        <a:lstStyle/>
        <a:p>
          <a:pPr marL="0" lvl="0" indent="0" algn="ctr" defTabSz="1244600">
            <a:lnSpc>
              <a:spcPct val="90000"/>
            </a:lnSpc>
            <a:spcBef>
              <a:spcPct val="0"/>
            </a:spcBef>
            <a:spcAft>
              <a:spcPct val="35000"/>
            </a:spcAft>
            <a:buNone/>
            <a:defRPr b="1"/>
          </a:pPr>
          <a:r>
            <a:rPr lang="en-IN" sz="2800" b="1" kern="1200"/>
            <a:t>Gates</a:t>
          </a:r>
          <a:r>
            <a:rPr lang="en-IN" sz="2800" kern="1200"/>
            <a:t>:</a:t>
          </a:r>
          <a:endParaRPr lang="en-US" sz="2800" kern="1200"/>
        </a:p>
      </dsp:txBody>
      <dsp:txXfrm rot="-10800000">
        <a:off x="0" y="1638125"/>
        <a:ext cx="2628900" cy="1074763"/>
      </dsp:txXfrm>
    </dsp:sp>
    <dsp:sp modelId="{49020906-A914-F642-80CA-639D32B8AF74}">
      <dsp:nvSpPr>
        <dsp:cNvPr id="0" name=""/>
        <dsp:cNvSpPr/>
      </dsp:nvSpPr>
      <dsp:spPr>
        <a:xfrm>
          <a:off x="2628900" y="1638125"/>
          <a:ext cx="7886700" cy="1074763"/>
        </a:xfrm>
        <a:prstGeom prst="rect">
          <a:avLst/>
        </a:prstGeom>
        <a:solidFill>
          <a:schemeClr val="accent2">
            <a:tint val="40000"/>
            <a:alpha val="90000"/>
            <a:hueOff val="3367359"/>
            <a:satOff val="-31116"/>
            <a:lumOff val="-3508"/>
            <a:alphaOff val="0"/>
          </a:schemeClr>
        </a:solidFill>
        <a:ln w="12700" cap="flat" cmpd="sng" algn="ctr">
          <a:solidFill>
            <a:schemeClr val="accent2">
              <a:tint val="40000"/>
              <a:alpha val="90000"/>
              <a:hueOff val="3367359"/>
              <a:satOff val="-31116"/>
              <a:lumOff val="-350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9980" tIns="177800" rIns="159980" bIns="177800" numCol="1" spcCol="1270" anchor="ctr" anchorCtr="0">
          <a:noAutofit/>
        </a:bodyPr>
        <a:lstStyle/>
        <a:p>
          <a:pPr marL="0" lvl="0" indent="0" algn="l" defTabSz="622300">
            <a:lnSpc>
              <a:spcPct val="90000"/>
            </a:lnSpc>
            <a:spcBef>
              <a:spcPct val="0"/>
            </a:spcBef>
            <a:spcAft>
              <a:spcPct val="35000"/>
            </a:spcAft>
            <a:buNone/>
          </a:pPr>
          <a:r>
            <a:rPr lang="en-IN" sz="1400" b="1" kern="1200"/>
            <a:t>Input Gate</a:t>
          </a:r>
          <a:r>
            <a:rPr lang="en-IN" sz="1400" kern="1200"/>
            <a:t>: Determines which parts of the current input should be added to the memory cell.</a:t>
          </a:r>
          <a:endParaRPr lang="en-US" sz="1400" kern="1200"/>
        </a:p>
        <a:p>
          <a:pPr marL="0" lvl="0" indent="0" algn="l" defTabSz="622300">
            <a:lnSpc>
              <a:spcPct val="90000"/>
            </a:lnSpc>
            <a:spcBef>
              <a:spcPct val="0"/>
            </a:spcBef>
            <a:spcAft>
              <a:spcPct val="35000"/>
            </a:spcAft>
            <a:buNone/>
          </a:pPr>
          <a:r>
            <a:rPr lang="en-IN" sz="1400" b="1" kern="1200"/>
            <a:t>Forget Gate</a:t>
          </a:r>
          <a:r>
            <a:rPr lang="en-IN" sz="1400" kern="1200"/>
            <a:t>: Decides which part of the information in the memory cell should be removed. It helps the LSTM forget irrelevant information.</a:t>
          </a:r>
          <a:endParaRPr lang="en-US" sz="1400" kern="1200"/>
        </a:p>
        <a:p>
          <a:pPr marL="0" lvl="0" indent="0" algn="l" defTabSz="622300">
            <a:lnSpc>
              <a:spcPct val="90000"/>
            </a:lnSpc>
            <a:spcBef>
              <a:spcPct val="0"/>
            </a:spcBef>
            <a:spcAft>
              <a:spcPct val="35000"/>
            </a:spcAft>
            <a:buNone/>
          </a:pPr>
          <a:r>
            <a:rPr lang="en-IN" sz="1400" b="1" kern="1200"/>
            <a:t>Output Gate</a:t>
          </a:r>
          <a:r>
            <a:rPr lang="en-IN" sz="1400" kern="1200"/>
            <a:t>: Determines what information from the memory cell should be output and passed to the next layer or time step.</a:t>
          </a:r>
          <a:endParaRPr lang="en-US" sz="1400" kern="1200"/>
        </a:p>
      </dsp:txBody>
      <dsp:txXfrm>
        <a:off x="2628900" y="1638125"/>
        <a:ext cx="7886700" cy="1074763"/>
      </dsp:txXfrm>
    </dsp:sp>
    <dsp:sp modelId="{7FE4303D-B5B4-A54C-A8C9-13CA1C71D68B}">
      <dsp:nvSpPr>
        <dsp:cNvPr id="0" name=""/>
        <dsp:cNvSpPr/>
      </dsp:nvSpPr>
      <dsp:spPr>
        <a:xfrm rot="10800000">
          <a:off x="0" y="769"/>
          <a:ext cx="2628900" cy="1653482"/>
        </a:xfrm>
        <a:prstGeom prst="upArrowCallout">
          <a:avLst>
            <a:gd name="adj1" fmla="val 5000"/>
            <a:gd name="adj2" fmla="val 10000"/>
            <a:gd name="adj3" fmla="val 15000"/>
            <a:gd name="adj4" fmla="val 64977"/>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67" tIns="199136" rIns="186967" bIns="199136" numCol="1" spcCol="1270" anchor="ctr" anchorCtr="0">
          <a:noAutofit/>
        </a:bodyPr>
        <a:lstStyle/>
        <a:p>
          <a:pPr marL="0" lvl="0" indent="0" algn="ctr" defTabSz="1244600">
            <a:lnSpc>
              <a:spcPct val="90000"/>
            </a:lnSpc>
            <a:spcBef>
              <a:spcPct val="0"/>
            </a:spcBef>
            <a:spcAft>
              <a:spcPct val="35000"/>
            </a:spcAft>
            <a:buNone/>
            <a:defRPr b="1"/>
          </a:pPr>
          <a:r>
            <a:rPr lang="en-IN" sz="2800" b="1" kern="1200"/>
            <a:t>Memory Cell</a:t>
          </a:r>
          <a:r>
            <a:rPr lang="en-IN" sz="2800" kern="1200"/>
            <a:t>:</a:t>
          </a:r>
          <a:endParaRPr lang="en-US" sz="2800" kern="1200"/>
        </a:p>
      </dsp:txBody>
      <dsp:txXfrm rot="-10800000">
        <a:off x="0" y="769"/>
        <a:ext cx="2628900" cy="1074763"/>
      </dsp:txXfrm>
    </dsp:sp>
    <dsp:sp modelId="{E93DDBAF-0B0E-DA41-BB91-7B0D75F79864}">
      <dsp:nvSpPr>
        <dsp:cNvPr id="0" name=""/>
        <dsp:cNvSpPr/>
      </dsp:nvSpPr>
      <dsp:spPr>
        <a:xfrm>
          <a:off x="2628900" y="769"/>
          <a:ext cx="7886700" cy="1074763"/>
        </a:xfrm>
        <a:prstGeom prst="rect">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9980" tIns="228600" rIns="159980" bIns="228600" numCol="1" spcCol="1270" anchor="ctr" anchorCtr="0">
          <a:noAutofit/>
        </a:bodyPr>
        <a:lstStyle/>
        <a:p>
          <a:pPr marL="0" lvl="0" indent="0" algn="l" defTabSz="800100">
            <a:lnSpc>
              <a:spcPct val="90000"/>
            </a:lnSpc>
            <a:spcBef>
              <a:spcPct val="0"/>
            </a:spcBef>
            <a:spcAft>
              <a:spcPct val="35000"/>
            </a:spcAft>
            <a:buNone/>
          </a:pPr>
          <a:r>
            <a:rPr lang="en-IN" sz="1800" kern="1200"/>
            <a:t>The </a:t>
          </a:r>
          <a:r>
            <a:rPr lang="en-IN" sz="1800" b="1" kern="1200"/>
            <a:t>memory cell</a:t>
          </a:r>
          <a:r>
            <a:rPr lang="en-IN" sz="1800" kern="1200"/>
            <a:t> is the key feature of LSTM that allows it to retain information over long time steps. The cell stores information, and its contents are modified by the following gates:</a:t>
          </a:r>
          <a:endParaRPr lang="en-US" sz="1800" kern="1200"/>
        </a:p>
      </dsp:txBody>
      <dsp:txXfrm>
        <a:off x="2628900" y="769"/>
        <a:ext cx="7886700" cy="1074763"/>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F7D68-2C51-4C15-9433-619BE70A6630}">
      <dsp:nvSpPr>
        <dsp:cNvPr id="0" name=""/>
        <dsp:cNvSpPr/>
      </dsp:nvSpPr>
      <dsp:spPr>
        <a:xfrm>
          <a:off x="0" y="3399"/>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17FBC9-5C21-4552-9F98-19840116197D}">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CB82F8-7140-4255-A4E4-E090275C7E95}">
      <dsp:nvSpPr>
        <dsp:cNvPr id="0" name=""/>
        <dsp:cNvSpPr/>
      </dsp:nvSpPr>
      <dsp:spPr>
        <a:xfrm>
          <a:off x="836323" y="3399"/>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90000"/>
            </a:lnSpc>
            <a:spcBef>
              <a:spcPct val="0"/>
            </a:spcBef>
            <a:spcAft>
              <a:spcPct val="35000"/>
            </a:spcAft>
            <a:buNone/>
          </a:pPr>
          <a:r>
            <a:rPr lang="en-IN" sz="1800" b="1" kern="1200"/>
            <a:t>Bidirectional LSTM</a:t>
          </a:r>
          <a:r>
            <a:rPr lang="en-IN" sz="1800" kern="1200"/>
            <a:t> extends the standard LSTM by processing the input sequence in both forward and backward directions. </a:t>
          </a:r>
          <a:endParaRPr lang="en-US" sz="1800" kern="1200"/>
        </a:p>
      </dsp:txBody>
      <dsp:txXfrm>
        <a:off x="836323" y="3399"/>
        <a:ext cx="9679276" cy="724089"/>
      </dsp:txXfrm>
    </dsp:sp>
    <dsp:sp modelId="{89CA6089-33BA-4EC3-905D-2FB456757156}">
      <dsp:nvSpPr>
        <dsp:cNvPr id="0" name=""/>
        <dsp:cNvSpPr/>
      </dsp:nvSpPr>
      <dsp:spPr>
        <a:xfrm>
          <a:off x="0" y="908511"/>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684F88-566F-47BC-8257-22ADD2E7C300}">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C83E95-4531-48AC-BBED-D18BD0E7A49D}">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90000"/>
            </a:lnSpc>
            <a:spcBef>
              <a:spcPct val="0"/>
            </a:spcBef>
            <a:spcAft>
              <a:spcPct val="35000"/>
            </a:spcAft>
            <a:buNone/>
          </a:pPr>
          <a:r>
            <a:rPr lang="en-IN" sz="1800" kern="1200"/>
            <a:t>This is particularly useful in tasks where the entire sequence context is important for prediction.</a:t>
          </a:r>
          <a:endParaRPr lang="en-US" sz="1800" kern="1200"/>
        </a:p>
      </dsp:txBody>
      <dsp:txXfrm>
        <a:off x="836323" y="908511"/>
        <a:ext cx="9679276" cy="724089"/>
      </dsp:txXfrm>
    </dsp:sp>
    <dsp:sp modelId="{0219BE79-A602-4428-911F-7321A03F7513}">
      <dsp:nvSpPr>
        <dsp:cNvPr id="0" name=""/>
        <dsp:cNvSpPr/>
      </dsp:nvSpPr>
      <dsp:spPr>
        <a:xfrm>
          <a:off x="0" y="1813624"/>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C19064-5BC8-4154-8DD6-7E347FEB5A9F}">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1A3473-A608-4571-A92D-4146B09828D9}">
      <dsp:nvSpPr>
        <dsp:cNvPr id="0" name=""/>
        <dsp:cNvSpPr/>
      </dsp:nvSpPr>
      <dsp:spPr>
        <a:xfrm>
          <a:off x="836323" y="1813624"/>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90000"/>
            </a:lnSpc>
            <a:spcBef>
              <a:spcPct val="0"/>
            </a:spcBef>
            <a:spcAft>
              <a:spcPct val="35000"/>
            </a:spcAft>
            <a:buNone/>
          </a:pPr>
          <a:r>
            <a:rPr lang="en-IN" sz="1800" kern="1200"/>
            <a:t>One LSTM processes the sequence in a forward direction (from start to end).</a:t>
          </a:r>
          <a:endParaRPr lang="en-US" sz="1800" kern="1200"/>
        </a:p>
      </dsp:txBody>
      <dsp:txXfrm>
        <a:off x="836323" y="1813624"/>
        <a:ext cx="9679276" cy="724089"/>
      </dsp:txXfrm>
    </dsp:sp>
    <dsp:sp modelId="{C2EB7F4A-A818-41AF-8E49-4D83A680F99D}">
      <dsp:nvSpPr>
        <dsp:cNvPr id="0" name=""/>
        <dsp:cNvSpPr/>
      </dsp:nvSpPr>
      <dsp:spPr>
        <a:xfrm>
          <a:off x="0" y="2718736"/>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9CF3DF-09C8-4C54-BC49-3F737793AF01}">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0AC0D3-0319-49C3-A7EC-BA39C1A96E34}">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90000"/>
            </a:lnSpc>
            <a:spcBef>
              <a:spcPct val="0"/>
            </a:spcBef>
            <a:spcAft>
              <a:spcPct val="35000"/>
            </a:spcAft>
            <a:buNone/>
          </a:pPr>
          <a:r>
            <a:rPr lang="en-IN" sz="1800" kern="1200"/>
            <a:t>Another LSTM processes the sequence in a backward direction (from end to start).</a:t>
          </a:r>
          <a:endParaRPr lang="en-US" sz="1800" kern="1200"/>
        </a:p>
      </dsp:txBody>
      <dsp:txXfrm>
        <a:off x="836323" y="2718736"/>
        <a:ext cx="9679276" cy="724089"/>
      </dsp:txXfrm>
    </dsp:sp>
    <dsp:sp modelId="{F9477FF5-3497-4B20-96C1-1D238A9172D4}">
      <dsp:nvSpPr>
        <dsp:cNvPr id="0" name=""/>
        <dsp:cNvSpPr/>
      </dsp:nvSpPr>
      <dsp:spPr>
        <a:xfrm>
          <a:off x="0" y="3623848"/>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991CFC-13DA-410E-AA56-45BE00DFCEB2}">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2645F6-1237-46E8-A123-DD3247BE1BD7}">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90000"/>
            </a:lnSpc>
            <a:spcBef>
              <a:spcPct val="0"/>
            </a:spcBef>
            <a:spcAft>
              <a:spcPct val="35000"/>
            </a:spcAft>
            <a:buNone/>
          </a:pPr>
          <a:r>
            <a:rPr lang="en-IN" sz="1800" kern="1200" dirty="0"/>
            <a:t>The outputs from both LSTMs are combined (concatenated or averaged), which enables the network to capture information from both past and future contexts.</a:t>
          </a:r>
          <a:endParaRPr lang="en-US" sz="1800" kern="1200" dirty="0"/>
        </a:p>
      </dsp:txBody>
      <dsp:txXfrm>
        <a:off x="836323" y="3623848"/>
        <a:ext cx="9679276" cy="72408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689FD-7EF7-EB48-B12B-731AD6F97CCF}">
      <dsp:nvSpPr>
        <dsp:cNvPr id="0" name=""/>
        <dsp:cNvSpPr/>
      </dsp:nvSpPr>
      <dsp:spPr>
        <a:xfrm>
          <a:off x="51" y="57451"/>
          <a:ext cx="4913783" cy="6048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IN" sz="2100" b="1" kern="1200"/>
            <a:t>Stacked LSTM:</a:t>
          </a:r>
          <a:endParaRPr lang="en-US" sz="2100" kern="1200"/>
        </a:p>
      </dsp:txBody>
      <dsp:txXfrm>
        <a:off x="51" y="57451"/>
        <a:ext cx="4913783" cy="604800"/>
      </dsp:txXfrm>
    </dsp:sp>
    <dsp:sp modelId="{82853223-96BF-194D-873B-8FC16B2C73CF}">
      <dsp:nvSpPr>
        <dsp:cNvPr id="0" name=""/>
        <dsp:cNvSpPr/>
      </dsp:nvSpPr>
      <dsp:spPr>
        <a:xfrm>
          <a:off x="51" y="662251"/>
          <a:ext cx="4913783" cy="3631635"/>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b="1" kern="1200"/>
            <a:t>Stacked LSTM networks</a:t>
          </a:r>
          <a:r>
            <a:rPr lang="en-IN" sz="2100" kern="1200"/>
            <a:t> consist of multiple LSTM layers stacked on top of each other. Each layer captures different levels of abstraction and temporal dependencies:</a:t>
          </a:r>
          <a:endParaRPr lang="en-US" sz="2100" kern="1200"/>
        </a:p>
        <a:p>
          <a:pPr marL="457200" lvl="2" indent="-228600" algn="l" defTabSz="933450">
            <a:lnSpc>
              <a:spcPct val="90000"/>
            </a:lnSpc>
            <a:spcBef>
              <a:spcPct val="0"/>
            </a:spcBef>
            <a:spcAft>
              <a:spcPct val="15000"/>
            </a:spcAft>
            <a:buChar char="•"/>
          </a:pPr>
          <a:r>
            <a:rPr lang="en-IN" sz="2100" b="1" kern="1200"/>
            <a:t>Lower layers</a:t>
          </a:r>
          <a:r>
            <a:rPr lang="en-IN" sz="2100" kern="1200"/>
            <a:t> capture simple patterns and short-term dependencies.</a:t>
          </a:r>
          <a:endParaRPr lang="en-US" sz="2100" kern="1200"/>
        </a:p>
        <a:p>
          <a:pPr marL="457200" lvl="2" indent="-228600" algn="l" defTabSz="933450">
            <a:lnSpc>
              <a:spcPct val="90000"/>
            </a:lnSpc>
            <a:spcBef>
              <a:spcPct val="0"/>
            </a:spcBef>
            <a:spcAft>
              <a:spcPct val="15000"/>
            </a:spcAft>
            <a:buChar char="•"/>
          </a:pPr>
          <a:r>
            <a:rPr lang="en-IN" sz="2100" b="1" kern="1200"/>
            <a:t>Higher layers</a:t>
          </a:r>
          <a:r>
            <a:rPr lang="en-IN" sz="2100" kern="1200"/>
            <a:t> capture more complex patterns and long-term dependencies.</a:t>
          </a:r>
          <a:endParaRPr lang="en-US" sz="2100" kern="1200"/>
        </a:p>
      </dsp:txBody>
      <dsp:txXfrm>
        <a:off x="51" y="662251"/>
        <a:ext cx="4913783" cy="3631635"/>
      </dsp:txXfrm>
    </dsp:sp>
    <dsp:sp modelId="{9541FE9D-4DB2-BD40-939E-022692C805D1}">
      <dsp:nvSpPr>
        <dsp:cNvPr id="0" name=""/>
        <dsp:cNvSpPr/>
      </dsp:nvSpPr>
      <dsp:spPr>
        <a:xfrm>
          <a:off x="5601764" y="57451"/>
          <a:ext cx="4913783" cy="604800"/>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IN" sz="2100" b="1" kern="1200"/>
            <a:t>Deep LSTMs</a:t>
          </a:r>
          <a:r>
            <a:rPr lang="en-IN" sz="2100" kern="1200"/>
            <a:t> </a:t>
          </a:r>
          <a:endParaRPr lang="en-US" sz="2100" kern="1200"/>
        </a:p>
      </dsp:txBody>
      <dsp:txXfrm>
        <a:off x="5601764" y="57451"/>
        <a:ext cx="4913783" cy="604800"/>
      </dsp:txXfrm>
    </dsp:sp>
    <dsp:sp modelId="{3DD4DCAD-D15E-714B-A09F-B663D43699D9}">
      <dsp:nvSpPr>
        <dsp:cNvPr id="0" name=""/>
        <dsp:cNvSpPr/>
      </dsp:nvSpPr>
      <dsp:spPr>
        <a:xfrm>
          <a:off x="5601764" y="662251"/>
          <a:ext cx="4913783" cy="3631635"/>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N" sz="2100" kern="1200"/>
            <a:t>(with stacked layers) are particularly effective for handling highly complex sequential data and are commonly used in applications like natural language processing (NLP) and speech recognition.</a:t>
          </a:r>
          <a:endParaRPr lang="en-US" sz="2100" kern="1200"/>
        </a:p>
      </dsp:txBody>
      <dsp:txXfrm>
        <a:off x="5601764" y="662251"/>
        <a:ext cx="4913783" cy="363163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D0A488-37E5-4981-BACC-6F6AD74B3C7F}">
      <dsp:nvSpPr>
        <dsp:cNvPr id="0" name=""/>
        <dsp:cNvSpPr/>
      </dsp:nvSpPr>
      <dsp:spPr>
        <a:xfrm>
          <a:off x="13236" y="0"/>
          <a:ext cx="1059575" cy="6796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6B6B16-556F-42CC-9627-124945D84D67}">
      <dsp:nvSpPr>
        <dsp:cNvPr id="0" name=""/>
        <dsp:cNvSpPr/>
      </dsp:nvSpPr>
      <dsp:spPr>
        <a:xfrm>
          <a:off x="13236" y="781489"/>
          <a:ext cx="3027359" cy="1430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1" i="0" kern="1200" dirty="0"/>
            <a:t>Nodes</a:t>
          </a:r>
          <a:r>
            <a:rPr lang="en-IN" sz="1800" b="0" i="0" kern="1200" dirty="0"/>
            <a:t> (A,B,C,D,E in the example)</a:t>
          </a:r>
          <a:endParaRPr lang="en-US" sz="1800" kern="1200" dirty="0"/>
        </a:p>
      </dsp:txBody>
      <dsp:txXfrm>
        <a:off x="13236" y="781489"/>
        <a:ext cx="3027359" cy="1430690"/>
      </dsp:txXfrm>
    </dsp:sp>
    <dsp:sp modelId="{D2CBFF6E-7182-47E1-A5BC-21821E0EA27A}">
      <dsp:nvSpPr>
        <dsp:cNvPr id="0" name=""/>
        <dsp:cNvSpPr/>
      </dsp:nvSpPr>
      <dsp:spPr>
        <a:xfrm>
          <a:off x="6" y="1931601"/>
          <a:ext cx="3027359" cy="1435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b="0" i="0" kern="1200" dirty="0"/>
            <a:t>usually representing entities in the network, and can hold self-properties (such as weight, size, position and any other attribute) and network-based properties (such as </a:t>
          </a:r>
          <a:r>
            <a:rPr lang="en-IN" sz="1600" b="0" i="1" kern="1200" dirty="0"/>
            <a:t>Degree</a:t>
          </a:r>
          <a:r>
            <a:rPr lang="en-IN" sz="1600" b="0" i="0" kern="1200" dirty="0"/>
            <a:t>- number of </a:t>
          </a:r>
          <a:r>
            <a:rPr lang="en-IN" sz="1600" b="0" i="0" kern="1200" dirty="0" err="1"/>
            <a:t>neighbors</a:t>
          </a:r>
          <a:r>
            <a:rPr lang="en-IN" sz="1600" b="0" i="0" kern="1200" dirty="0"/>
            <a:t> or </a:t>
          </a:r>
          <a:r>
            <a:rPr lang="en-IN" sz="1600" b="0" i="1" kern="1200" dirty="0"/>
            <a:t>Cluster</a:t>
          </a:r>
          <a:r>
            <a:rPr lang="en-IN" sz="1600" b="0" i="0" kern="1200" dirty="0"/>
            <a:t>- a connected component the node belongs to etc.).</a:t>
          </a:r>
          <a:endParaRPr lang="en-US" sz="1600" kern="1200" dirty="0"/>
        </a:p>
      </dsp:txBody>
      <dsp:txXfrm>
        <a:off x="6" y="1931601"/>
        <a:ext cx="3027359" cy="1435482"/>
      </dsp:txXfrm>
    </dsp:sp>
    <dsp:sp modelId="{C3871C5C-2A9F-48CA-9963-7B8C8F141225}">
      <dsp:nvSpPr>
        <dsp:cNvPr id="0" name=""/>
        <dsp:cNvSpPr/>
      </dsp:nvSpPr>
      <dsp:spPr>
        <a:xfrm>
          <a:off x="3570384" y="0"/>
          <a:ext cx="1059575" cy="6796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094BA1-399D-4E02-8D35-30DC9578F5B2}">
      <dsp:nvSpPr>
        <dsp:cNvPr id="0" name=""/>
        <dsp:cNvSpPr/>
      </dsp:nvSpPr>
      <dsp:spPr>
        <a:xfrm>
          <a:off x="3570384" y="781489"/>
          <a:ext cx="3027359" cy="1430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IN" sz="2400" b="1" i="0" kern="1200" dirty="0"/>
            <a:t>Edges</a:t>
          </a:r>
          <a:r>
            <a:rPr lang="en-IN" sz="2400" b="0" i="0" kern="1200" dirty="0"/>
            <a:t> </a:t>
          </a:r>
          <a:endParaRPr lang="en-US" sz="2400" kern="1200" dirty="0"/>
        </a:p>
      </dsp:txBody>
      <dsp:txXfrm>
        <a:off x="3570384" y="781489"/>
        <a:ext cx="3027359" cy="1430690"/>
      </dsp:txXfrm>
    </dsp:sp>
    <dsp:sp modelId="{A5C28E9C-A0AD-4782-8C8D-611E7B548004}">
      <dsp:nvSpPr>
        <dsp:cNvPr id="0" name=""/>
        <dsp:cNvSpPr/>
      </dsp:nvSpPr>
      <dsp:spPr>
        <a:xfrm>
          <a:off x="3512682" y="2027090"/>
          <a:ext cx="3027359" cy="1435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en-IN" sz="1800" b="0" i="0" kern="1200" dirty="0"/>
            <a:t>represent the connections between the nodes, and might hold properties as well (such as weight representing the strength of the connection, direction in case of asymmetric relation or time if applicable).</a:t>
          </a:r>
          <a:endParaRPr lang="en-US" sz="1800" kern="1200" dirty="0"/>
        </a:p>
      </dsp:txBody>
      <dsp:txXfrm>
        <a:off x="3512682" y="2027090"/>
        <a:ext cx="3027359" cy="1435482"/>
      </dsp:txXfrm>
    </dsp:sp>
    <dsp:sp modelId="{5A201ECB-CF01-4D78-94CC-72BBC0B64611}">
      <dsp:nvSpPr>
        <dsp:cNvPr id="0" name=""/>
        <dsp:cNvSpPr/>
      </dsp:nvSpPr>
      <dsp:spPr>
        <a:xfrm>
          <a:off x="7127531" y="0"/>
          <a:ext cx="1059575" cy="6796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E6FE1B-33C7-4497-9893-8E03C6F1683E}">
      <dsp:nvSpPr>
        <dsp:cNvPr id="0" name=""/>
        <dsp:cNvSpPr/>
      </dsp:nvSpPr>
      <dsp:spPr>
        <a:xfrm>
          <a:off x="7127531" y="781489"/>
          <a:ext cx="3027359" cy="1430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i="0" kern="1200" dirty="0"/>
            <a:t>These two basic elements can describe multiple phenomena, such as </a:t>
          </a:r>
          <a:r>
            <a:rPr lang="en-IN" sz="1800" b="0" i="1" kern="1200" dirty="0"/>
            <a:t>social connections, virtual routing network, physical electricity networks, roads network, biology relations network</a:t>
          </a:r>
          <a:r>
            <a:rPr lang="en-IN" sz="1800" b="0" i="0" kern="1200" dirty="0"/>
            <a:t> and many other relationships.</a:t>
          </a:r>
          <a:endParaRPr lang="en-US" sz="1800" kern="1200" dirty="0"/>
        </a:p>
      </dsp:txBody>
      <dsp:txXfrm>
        <a:off x="7127531" y="781489"/>
        <a:ext cx="3027359" cy="1430690"/>
      </dsp:txXfrm>
    </dsp:sp>
    <dsp:sp modelId="{CF4A7C60-AD9B-4691-ADC9-E31C644D5780}">
      <dsp:nvSpPr>
        <dsp:cNvPr id="0" name=""/>
        <dsp:cNvSpPr/>
      </dsp:nvSpPr>
      <dsp:spPr>
        <a:xfrm>
          <a:off x="7127531" y="2259537"/>
          <a:ext cx="3027359" cy="143548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4E2E2-F1F9-404F-AE44-BA45B0B90A35}">
      <dsp:nvSpPr>
        <dsp:cNvPr id="0" name=""/>
        <dsp:cNvSpPr/>
      </dsp:nvSpPr>
      <dsp:spPr>
        <a:xfrm>
          <a:off x="5527" y="0"/>
          <a:ext cx="1097489" cy="10411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B91840-135B-4CBD-925E-EEBB1DC8B590}">
      <dsp:nvSpPr>
        <dsp:cNvPr id="0" name=""/>
        <dsp:cNvSpPr/>
      </dsp:nvSpPr>
      <dsp:spPr>
        <a:xfrm>
          <a:off x="5527" y="1218708"/>
          <a:ext cx="3135684" cy="446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IN" sz="2600" b="1" i="0" u="sng" kern="1200"/>
            <a:t>Small World</a:t>
          </a:r>
          <a:r>
            <a:rPr lang="en-IN" sz="2600" b="1" i="0" kern="1200"/>
            <a:t> </a:t>
          </a:r>
          <a:endParaRPr lang="en-US" sz="2600" kern="1200"/>
        </a:p>
      </dsp:txBody>
      <dsp:txXfrm>
        <a:off x="5527" y="1218708"/>
        <a:ext cx="3135684" cy="446227"/>
      </dsp:txXfrm>
    </dsp:sp>
    <dsp:sp modelId="{D803FD28-7371-48D7-930F-991142D20FF0}">
      <dsp:nvSpPr>
        <dsp:cNvPr id="0" name=""/>
        <dsp:cNvSpPr/>
      </dsp:nvSpPr>
      <dsp:spPr>
        <a:xfrm>
          <a:off x="5527" y="1747499"/>
          <a:ext cx="3135684" cy="2603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b="0" i="0" kern="1200"/>
            <a:t>phenomenon claims that real networks often have very short paths (in terms of number of hops) between any connected network members. </a:t>
          </a:r>
          <a:endParaRPr lang="en-US" sz="1700" kern="1200"/>
        </a:p>
        <a:p>
          <a:pPr marL="0" lvl="0" indent="0" algn="l" defTabSz="755650">
            <a:lnSpc>
              <a:spcPct val="90000"/>
            </a:lnSpc>
            <a:spcBef>
              <a:spcPct val="0"/>
            </a:spcBef>
            <a:spcAft>
              <a:spcPct val="35000"/>
            </a:spcAft>
            <a:buNone/>
          </a:pPr>
          <a:r>
            <a:rPr lang="en-IN" sz="1700" b="0" i="0" kern="1200"/>
            <a:t>This applies for real and virtual social networks (the six handshakes theory) and for physical networks such as airports or electricity of web-traffic routings.</a:t>
          </a:r>
          <a:endParaRPr lang="en-US" sz="1700" kern="1200"/>
        </a:p>
      </dsp:txBody>
      <dsp:txXfrm>
        <a:off x="5527" y="1747499"/>
        <a:ext cx="3135684" cy="2603838"/>
      </dsp:txXfrm>
    </dsp:sp>
    <dsp:sp modelId="{9A746432-A381-4BA7-BDD2-3A23B3F063C1}">
      <dsp:nvSpPr>
        <dsp:cNvPr id="0" name=""/>
        <dsp:cNvSpPr/>
      </dsp:nvSpPr>
      <dsp:spPr>
        <a:xfrm>
          <a:off x="3689957" y="0"/>
          <a:ext cx="1097489" cy="10411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826213-1EFA-44A4-80C5-12AF598FE49C}">
      <dsp:nvSpPr>
        <dsp:cNvPr id="0" name=""/>
        <dsp:cNvSpPr/>
      </dsp:nvSpPr>
      <dsp:spPr>
        <a:xfrm>
          <a:off x="3689957" y="1218708"/>
          <a:ext cx="3135684" cy="446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IN" sz="2600" b="1" i="0" u="sng" kern="1200"/>
            <a:t>Scale Free networks</a:t>
          </a:r>
          <a:r>
            <a:rPr lang="en-IN" sz="2600" b="0" i="0" kern="1200"/>
            <a:t> </a:t>
          </a:r>
          <a:endParaRPr lang="en-US" sz="2600" kern="1200"/>
        </a:p>
      </dsp:txBody>
      <dsp:txXfrm>
        <a:off x="3689957" y="1218708"/>
        <a:ext cx="3135684" cy="446227"/>
      </dsp:txXfrm>
    </dsp:sp>
    <dsp:sp modelId="{C418F8C6-D0E3-4AF0-B63D-EB7A028D2638}">
      <dsp:nvSpPr>
        <dsp:cNvPr id="0" name=""/>
        <dsp:cNvSpPr/>
      </dsp:nvSpPr>
      <dsp:spPr>
        <a:xfrm>
          <a:off x="3689957" y="1747499"/>
          <a:ext cx="3135684" cy="2603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b="0" i="0" kern="1200"/>
            <a:t>with</a:t>
          </a:r>
          <a:r>
            <a:rPr lang="en-IN" sz="1700" b="1" i="0" kern="1200"/>
            <a:t> </a:t>
          </a:r>
          <a:r>
            <a:rPr lang="en-IN" sz="1700" b="0" i="0" kern="1200"/>
            <a:t>power-law degree distribution have a skewed population with a few highly-connected nodes (such as social-influences) and a lot of loosely-connected nodes.</a:t>
          </a:r>
          <a:endParaRPr lang="en-US" sz="1700" kern="1200"/>
        </a:p>
      </dsp:txBody>
      <dsp:txXfrm>
        <a:off x="3689957" y="1747499"/>
        <a:ext cx="3135684" cy="2603838"/>
      </dsp:txXfrm>
    </dsp:sp>
    <dsp:sp modelId="{C794184C-4F4D-440E-ADDF-0538835B1967}">
      <dsp:nvSpPr>
        <dsp:cNvPr id="0" name=""/>
        <dsp:cNvSpPr/>
      </dsp:nvSpPr>
      <dsp:spPr>
        <a:xfrm>
          <a:off x="7374387" y="0"/>
          <a:ext cx="1097489" cy="10411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9BC474-F72A-425A-89B4-41E1C0E5B5C0}">
      <dsp:nvSpPr>
        <dsp:cNvPr id="0" name=""/>
        <dsp:cNvSpPr/>
      </dsp:nvSpPr>
      <dsp:spPr>
        <a:xfrm>
          <a:off x="7374387" y="1218708"/>
          <a:ext cx="3135684" cy="446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IN" sz="2600" b="1" i="0" u="sng" kern="1200"/>
            <a:t>Homophily</a:t>
          </a:r>
          <a:r>
            <a:rPr lang="en-IN" sz="2600" b="0" i="0" kern="1200"/>
            <a:t> </a:t>
          </a:r>
          <a:endParaRPr lang="en-US" sz="2600" kern="1200"/>
        </a:p>
      </dsp:txBody>
      <dsp:txXfrm>
        <a:off x="7374387" y="1218708"/>
        <a:ext cx="3135684" cy="446227"/>
      </dsp:txXfrm>
    </dsp:sp>
    <dsp:sp modelId="{4F9A046B-5A10-4BD4-A566-86354B173A62}">
      <dsp:nvSpPr>
        <dsp:cNvPr id="0" name=""/>
        <dsp:cNvSpPr/>
      </dsp:nvSpPr>
      <dsp:spPr>
        <a:xfrm>
          <a:off x="7374387" y="1747499"/>
          <a:ext cx="3135684" cy="2603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b="0" i="0" kern="1200"/>
            <a:t>is the tendency of individuals to associate and bond with similar others, which results in similar properties among neighbors.</a:t>
          </a:r>
          <a:endParaRPr lang="en-US" sz="1700" kern="1200"/>
        </a:p>
      </dsp:txBody>
      <dsp:txXfrm>
        <a:off x="7374387" y="1747499"/>
        <a:ext cx="3135684" cy="260383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EF982-54A1-C14B-9D44-DB8479E382F7}">
      <dsp:nvSpPr>
        <dsp:cNvPr id="0" name=""/>
        <dsp:cNvSpPr/>
      </dsp:nvSpPr>
      <dsp:spPr>
        <a:xfrm>
          <a:off x="0" y="2626263"/>
          <a:ext cx="10515600" cy="172311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IN" sz="2200" b="0" i="0" kern="1200"/>
            <a:t>However, the definition and importance of centrality might differ from case to case, and may refer to different centrality measures:</a:t>
          </a:r>
          <a:endParaRPr lang="en-US" sz="2200" kern="1200"/>
        </a:p>
      </dsp:txBody>
      <dsp:txXfrm>
        <a:off x="0" y="2626263"/>
        <a:ext cx="10515600" cy="930480"/>
      </dsp:txXfrm>
    </dsp:sp>
    <dsp:sp modelId="{9A5C668E-65BF-0745-875D-F9DB748814F7}">
      <dsp:nvSpPr>
        <dsp:cNvPr id="0" name=""/>
        <dsp:cNvSpPr/>
      </dsp:nvSpPr>
      <dsp:spPr>
        <a:xfrm>
          <a:off x="0" y="3522281"/>
          <a:ext cx="2628899" cy="79263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IN" sz="1700" b="1" i="0" kern="1200"/>
            <a:t>Degree</a:t>
          </a:r>
          <a:r>
            <a:rPr lang="en-IN" sz="1700" b="0" i="0" kern="1200"/>
            <a:t> — the amount of neighbors of the node</a:t>
          </a:r>
          <a:endParaRPr lang="en-US" sz="1700" kern="1200"/>
        </a:p>
      </dsp:txBody>
      <dsp:txXfrm>
        <a:off x="0" y="3522281"/>
        <a:ext cx="2628899" cy="792631"/>
      </dsp:txXfrm>
    </dsp:sp>
    <dsp:sp modelId="{3AF47B61-4F1D-1C4B-835D-437E67FC5E36}">
      <dsp:nvSpPr>
        <dsp:cNvPr id="0" name=""/>
        <dsp:cNvSpPr/>
      </dsp:nvSpPr>
      <dsp:spPr>
        <a:xfrm>
          <a:off x="2628900" y="3522281"/>
          <a:ext cx="2628899" cy="792631"/>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IN" sz="1700" b="1" i="0" kern="1200"/>
            <a:t>EigenVector / PageRank </a:t>
          </a:r>
          <a:r>
            <a:rPr lang="en-IN" sz="1700" b="0" i="0" kern="1200"/>
            <a:t>— iterative circles of neighbors</a:t>
          </a:r>
          <a:endParaRPr lang="en-US" sz="1700" kern="1200"/>
        </a:p>
      </dsp:txBody>
      <dsp:txXfrm>
        <a:off x="2628900" y="3522281"/>
        <a:ext cx="2628899" cy="792631"/>
      </dsp:txXfrm>
    </dsp:sp>
    <dsp:sp modelId="{9233D085-0CF6-734C-A5C7-B8055CFD0DC4}">
      <dsp:nvSpPr>
        <dsp:cNvPr id="0" name=""/>
        <dsp:cNvSpPr/>
      </dsp:nvSpPr>
      <dsp:spPr>
        <a:xfrm>
          <a:off x="5257800" y="3522281"/>
          <a:ext cx="2628899" cy="792631"/>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IN" sz="1700" b="1" i="0" kern="1200"/>
            <a:t>Closeness</a:t>
          </a:r>
          <a:r>
            <a:rPr lang="en-IN" sz="1700" b="0" i="0" kern="1200"/>
            <a:t> — the level of closeness to all of the nodes</a:t>
          </a:r>
          <a:endParaRPr lang="en-US" sz="1700" kern="1200"/>
        </a:p>
      </dsp:txBody>
      <dsp:txXfrm>
        <a:off x="5257800" y="3522281"/>
        <a:ext cx="2628899" cy="792631"/>
      </dsp:txXfrm>
    </dsp:sp>
    <dsp:sp modelId="{95B359C8-7B5F-2544-8F05-F23AB903BAFC}">
      <dsp:nvSpPr>
        <dsp:cNvPr id="0" name=""/>
        <dsp:cNvSpPr/>
      </dsp:nvSpPr>
      <dsp:spPr>
        <a:xfrm>
          <a:off x="7886700" y="3522281"/>
          <a:ext cx="2628899" cy="792631"/>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IN" sz="1700" b="1" i="0" kern="1200"/>
            <a:t>Betweenness</a:t>
          </a:r>
          <a:r>
            <a:rPr lang="en-IN" sz="1700" b="0" i="0" kern="1200"/>
            <a:t> — the amount of short path going through the node</a:t>
          </a:r>
          <a:endParaRPr lang="en-US" sz="1700" kern="1200"/>
        </a:p>
      </dsp:txBody>
      <dsp:txXfrm>
        <a:off x="7886700" y="3522281"/>
        <a:ext cx="2628899" cy="792631"/>
      </dsp:txXfrm>
    </dsp:sp>
    <dsp:sp modelId="{1E11F3A0-31D0-204F-B127-AB77FF5BC640}">
      <dsp:nvSpPr>
        <dsp:cNvPr id="0" name=""/>
        <dsp:cNvSpPr/>
      </dsp:nvSpPr>
      <dsp:spPr>
        <a:xfrm rot="10800000">
          <a:off x="0" y="1962"/>
          <a:ext cx="10515600" cy="2650147"/>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IN" sz="2200" b="0" i="0" kern="1200"/>
            <a:t>Highly central nodes play a key role of a network, serving as hubs for different network dynamics. </a:t>
          </a:r>
          <a:endParaRPr lang="en-US" sz="2200" kern="1200"/>
        </a:p>
      </dsp:txBody>
      <dsp:txXfrm rot="10800000">
        <a:off x="0" y="1962"/>
        <a:ext cx="10515600" cy="17219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8FAF7-D4E6-4BD7-84C9-0200A89AFEB7}">
      <dsp:nvSpPr>
        <dsp:cNvPr id="0" name=""/>
        <dsp:cNvSpPr/>
      </dsp:nvSpPr>
      <dsp:spPr>
        <a:xfrm>
          <a:off x="0" y="4185"/>
          <a:ext cx="10515600" cy="7096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0CE850-48AF-4B0D-93EB-0E9C288C0899}">
      <dsp:nvSpPr>
        <dsp:cNvPr id="0" name=""/>
        <dsp:cNvSpPr/>
      </dsp:nvSpPr>
      <dsp:spPr>
        <a:xfrm>
          <a:off x="214670" y="163857"/>
          <a:ext cx="390691" cy="3903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5ED0EC-5CA2-4D3C-A23A-9C43016BAC7F}">
      <dsp:nvSpPr>
        <dsp:cNvPr id="0" name=""/>
        <dsp:cNvSpPr/>
      </dsp:nvSpPr>
      <dsp:spPr>
        <a:xfrm>
          <a:off x="820031" y="4185"/>
          <a:ext cx="4732020" cy="710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78" tIns="75178" rIns="75178" bIns="75178" numCol="1" spcCol="1270" anchor="ctr" anchorCtr="0">
          <a:noAutofit/>
        </a:bodyPr>
        <a:lstStyle/>
        <a:p>
          <a:pPr marL="0" lvl="0" indent="0" algn="l" defTabSz="889000">
            <a:lnSpc>
              <a:spcPct val="90000"/>
            </a:lnSpc>
            <a:spcBef>
              <a:spcPct val="0"/>
            </a:spcBef>
            <a:spcAft>
              <a:spcPct val="35000"/>
            </a:spcAft>
            <a:buNone/>
          </a:pPr>
          <a:r>
            <a:rPr lang="en-IN" sz="2000" b="1" kern="1200"/>
            <a:t>Feedforward Neural Networks (FNN)</a:t>
          </a:r>
          <a:r>
            <a:rPr lang="en-IN" sz="2000" kern="1200"/>
            <a:t>: </a:t>
          </a:r>
          <a:endParaRPr lang="en-US" sz="2000" kern="1200"/>
        </a:p>
      </dsp:txBody>
      <dsp:txXfrm>
        <a:off x="820031" y="4185"/>
        <a:ext cx="4732020" cy="710347"/>
      </dsp:txXfrm>
    </dsp:sp>
    <dsp:sp modelId="{9D233A7E-8937-4100-BE27-2555816D0293}">
      <dsp:nvSpPr>
        <dsp:cNvPr id="0" name=""/>
        <dsp:cNvSpPr/>
      </dsp:nvSpPr>
      <dsp:spPr>
        <a:xfrm>
          <a:off x="5552051" y="4185"/>
          <a:ext cx="4962326" cy="709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05" tIns="75105" rIns="75105" bIns="75105" numCol="1" spcCol="1270" anchor="ctr" anchorCtr="0">
          <a:noAutofit/>
        </a:bodyPr>
        <a:lstStyle/>
        <a:p>
          <a:pPr marL="0" lvl="0" indent="0" algn="l" defTabSz="622300">
            <a:lnSpc>
              <a:spcPct val="90000"/>
            </a:lnSpc>
            <a:spcBef>
              <a:spcPct val="0"/>
            </a:spcBef>
            <a:spcAft>
              <a:spcPct val="35000"/>
            </a:spcAft>
            <a:buNone/>
          </a:pPr>
          <a:r>
            <a:rPr lang="en-IN" sz="1400" kern="1200"/>
            <a:t>The simplest type of ANN where the information moves in only one direction, from input to output.</a:t>
          </a:r>
          <a:endParaRPr lang="en-US" sz="1400" kern="1200"/>
        </a:p>
      </dsp:txBody>
      <dsp:txXfrm>
        <a:off x="5552051" y="4185"/>
        <a:ext cx="4962326" cy="709653"/>
      </dsp:txXfrm>
    </dsp:sp>
    <dsp:sp modelId="{13401EA0-1129-4B80-BF92-96E7237C5E3F}">
      <dsp:nvSpPr>
        <dsp:cNvPr id="0" name=""/>
        <dsp:cNvSpPr/>
      </dsp:nvSpPr>
      <dsp:spPr>
        <a:xfrm>
          <a:off x="0" y="892120"/>
          <a:ext cx="10515600" cy="7096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2E8FAD-32EE-4D44-8215-E9D6D55CD6DE}">
      <dsp:nvSpPr>
        <dsp:cNvPr id="0" name=""/>
        <dsp:cNvSpPr/>
      </dsp:nvSpPr>
      <dsp:spPr>
        <a:xfrm>
          <a:off x="214670" y="1051792"/>
          <a:ext cx="390691" cy="3903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2F2D2F-6D6A-4154-A300-5C350A6CD853}">
      <dsp:nvSpPr>
        <dsp:cNvPr id="0" name=""/>
        <dsp:cNvSpPr/>
      </dsp:nvSpPr>
      <dsp:spPr>
        <a:xfrm>
          <a:off x="820031" y="892120"/>
          <a:ext cx="4732020" cy="710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78" tIns="75178" rIns="75178" bIns="75178" numCol="1" spcCol="1270" anchor="ctr" anchorCtr="0">
          <a:noAutofit/>
        </a:bodyPr>
        <a:lstStyle/>
        <a:p>
          <a:pPr marL="0" lvl="0" indent="0" algn="l" defTabSz="889000">
            <a:lnSpc>
              <a:spcPct val="90000"/>
            </a:lnSpc>
            <a:spcBef>
              <a:spcPct val="0"/>
            </a:spcBef>
            <a:spcAft>
              <a:spcPct val="35000"/>
            </a:spcAft>
            <a:buNone/>
          </a:pPr>
          <a:r>
            <a:rPr lang="en-IN" sz="2000" b="1" kern="1200" dirty="0"/>
            <a:t>Convolutional Neural Networks (CNNs)</a:t>
          </a:r>
          <a:r>
            <a:rPr lang="en-IN" sz="2000" kern="1200" dirty="0"/>
            <a:t>: </a:t>
          </a:r>
          <a:endParaRPr lang="en-US" sz="2000" kern="1200" dirty="0"/>
        </a:p>
      </dsp:txBody>
      <dsp:txXfrm>
        <a:off x="820031" y="892120"/>
        <a:ext cx="4732020" cy="710347"/>
      </dsp:txXfrm>
    </dsp:sp>
    <dsp:sp modelId="{3E7E55BD-332E-4E7D-B681-DE3598D183BB}">
      <dsp:nvSpPr>
        <dsp:cNvPr id="0" name=""/>
        <dsp:cNvSpPr/>
      </dsp:nvSpPr>
      <dsp:spPr>
        <a:xfrm>
          <a:off x="5552051" y="892120"/>
          <a:ext cx="4962326" cy="709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05" tIns="75105" rIns="75105" bIns="75105" numCol="1" spcCol="1270" anchor="ctr" anchorCtr="0">
          <a:noAutofit/>
        </a:bodyPr>
        <a:lstStyle/>
        <a:p>
          <a:pPr marL="0" lvl="0" indent="0" algn="l" defTabSz="622300">
            <a:lnSpc>
              <a:spcPct val="90000"/>
            </a:lnSpc>
            <a:spcBef>
              <a:spcPct val="0"/>
            </a:spcBef>
            <a:spcAft>
              <a:spcPct val="35000"/>
            </a:spcAft>
            <a:buNone/>
          </a:pPr>
          <a:r>
            <a:rPr lang="en-IN" sz="1400" kern="1200"/>
            <a:t>Primarily used for image recognition tasks, CNNs detect patterns and hierarchies in data using convolutional layers.</a:t>
          </a:r>
          <a:endParaRPr lang="en-US" sz="1400" kern="1200"/>
        </a:p>
      </dsp:txBody>
      <dsp:txXfrm>
        <a:off x="5552051" y="892120"/>
        <a:ext cx="4962326" cy="709653"/>
      </dsp:txXfrm>
    </dsp:sp>
    <dsp:sp modelId="{81930C71-C51B-4197-8C5D-A9788D2473B5}">
      <dsp:nvSpPr>
        <dsp:cNvPr id="0" name=""/>
        <dsp:cNvSpPr/>
      </dsp:nvSpPr>
      <dsp:spPr>
        <a:xfrm>
          <a:off x="0" y="1780054"/>
          <a:ext cx="10515600" cy="7096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E675F2-5ED4-4E57-9489-0CA0BC5F94EC}">
      <dsp:nvSpPr>
        <dsp:cNvPr id="0" name=""/>
        <dsp:cNvSpPr/>
      </dsp:nvSpPr>
      <dsp:spPr>
        <a:xfrm>
          <a:off x="214670" y="1939726"/>
          <a:ext cx="390691" cy="3903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2579CA-E403-4E71-A6B8-04C8A71E9B32}">
      <dsp:nvSpPr>
        <dsp:cNvPr id="0" name=""/>
        <dsp:cNvSpPr/>
      </dsp:nvSpPr>
      <dsp:spPr>
        <a:xfrm>
          <a:off x="820031" y="1780054"/>
          <a:ext cx="4732020" cy="710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78" tIns="75178" rIns="75178" bIns="75178" numCol="1" spcCol="1270" anchor="ctr" anchorCtr="0">
          <a:noAutofit/>
        </a:bodyPr>
        <a:lstStyle/>
        <a:p>
          <a:pPr marL="0" lvl="0" indent="0" algn="l" defTabSz="889000">
            <a:lnSpc>
              <a:spcPct val="90000"/>
            </a:lnSpc>
            <a:spcBef>
              <a:spcPct val="0"/>
            </a:spcBef>
            <a:spcAft>
              <a:spcPct val="35000"/>
            </a:spcAft>
            <a:buNone/>
          </a:pPr>
          <a:r>
            <a:rPr lang="en-IN" sz="2000" b="1" kern="1200"/>
            <a:t>Recurrent Neural Networks (RNNs)</a:t>
          </a:r>
          <a:r>
            <a:rPr lang="en-IN" sz="2000" kern="1200"/>
            <a:t>: </a:t>
          </a:r>
          <a:endParaRPr lang="en-US" sz="2000" kern="1200"/>
        </a:p>
      </dsp:txBody>
      <dsp:txXfrm>
        <a:off x="820031" y="1780054"/>
        <a:ext cx="4732020" cy="710347"/>
      </dsp:txXfrm>
    </dsp:sp>
    <dsp:sp modelId="{D1207243-0965-47D4-90EF-7269F3CBAC01}">
      <dsp:nvSpPr>
        <dsp:cNvPr id="0" name=""/>
        <dsp:cNvSpPr/>
      </dsp:nvSpPr>
      <dsp:spPr>
        <a:xfrm>
          <a:off x="5552051" y="1780054"/>
          <a:ext cx="4962326" cy="709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05" tIns="75105" rIns="75105" bIns="75105" numCol="1" spcCol="1270" anchor="ctr" anchorCtr="0">
          <a:noAutofit/>
        </a:bodyPr>
        <a:lstStyle/>
        <a:p>
          <a:pPr marL="0" lvl="0" indent="0" algn="l" defTabSz="622300">
            <a:lnSpc>
              <a:spcPct val="90000"/>
            </a:lnSpc>
            <a:spcBef>
              <a:spcPct val="0"/>
            </a:spcBef>
            <a:spcAft>
              <a:spcPct val="35000"/>
            </a:spcAft>
            <a:buNone/>
          </a:pPr>
          <a:r>
            <a:rPr lang="en-IN" sz="1400" kern="1200"/>
            <a:t>Used for sequence data like time series or text, RNNs keep track of past information through their loops, enabling learning from sequences.</a:t>
          </a:r>
          <a:endParaRPr lang="en-US" sz="1400" kern="1200"/>
        </a:p>
      </dsp:txBody>
      <dsp:txXfrm>
        <a:off x="5552051" y="1780054"/>
        <a:ext cx="4962326" cy="709653"/>
      </dsp:txXfrm>
    </dsp:sp>
    <dsp:sp modelId="{0F9745E1-DC7E-4F58-A693-FEC6D18E36D9}">
      <dsp:nvSpPr>
        <dsp:cNvPr id="0" name=""/>
        <dsp:cNvSpPr/>
      </dsp:nvSpPr>
      <dsp:spPr>
        <a:xfrm>
          <a:off x="0" y="2667988"/>
          <a:ext cx="10515600" cy="7096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584507-1F2B-4A86-A90C-245174B45F38}">
      <dsp:nvSpPr>
        <dsp:cNvPr id="0" name=""/>
        <dsp:cNvSpPr/>
      </dsp:nvSpPr>
      <dsp:spPr>
        <a:xfrm>
          <a:off x="214670" y="2827661"/>
          <a:ext cx="390691" cy="3903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54B0C5-972D-43A9-95EE-0736DDEAF5CE}">
      <dsp:nvSpPr>
        <dsp:cNvPr id="0" name=""/>
        <dsp:cNvSpPr/>
      </dsp:nvSpPr>
      <dsp:spPr>
        <a:xfrm>
          <a:off x="820031" y="2667988"/>
          <a:ext cx="4732020" cy="710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78" tIns="75178" rIns="75178" bIns="75178" numCol="1" spcCol="1270" anchor="ctr" anchorCtr="0">
          <a:noAutofit/>
        </a:bodyPr>
        <a:lstStyle/>
        <a:p>
          <a:pPr marL="0" lvl="0" indent="0" algn="l" defTabSz="889000">
            <a:lnSpc>
              <a:spcPct val="90000"/>
            </a:lnSpc>
            <a:spcBef>
              <a:spcPct val="0"/>
            </a:spcBef>
            <a:spcAft>
              <a:spcPct val="35000"/>
            </a:spcAft>
            <a:buNone/>
          </a:pPr>
          <a:r>
            <a:rPr lang="en-IN" sz="2000" b="1" kern="1200"/>
            <a:t>Long Short-Term Memory Networks (LSTMs)</a:t>
          </a:r>
          <a:r>
            <a:rPr lang="en-IN" sz="2000" kern="1200"/>
            <a:t>: </a:t>
          </a:r>
          <a:endParaRPr lang="en-US" sz="2000" kern="1200"/>
        </a:p>
      </dsp:txBody>
      <dsp:txXfrm>
        <a:off x="820031" y="2667988"/>
        <a:ext cx="4732020" cy="710347"/>
      </dsp:txXfrm>
    </dsp:sp>
    <dsp:sp modelId="{35D4A6F0-1189-4145-A54E-A7F325A0B1E2}">
      <dsp:nvSpPr>
        <dsp:cNvPr id="0" name=""/>
        <dsp:cNvSpPr/>
      </dsp:nvSpPr>
      <dsp:spPr>
        <a:xfrm>
          <a:off x="5552051" y="2667988"/>
          <a:ext cx="4962326" cy="709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05" tIns="75105" rIns="75105" bIns="75105" numCol="1" spcCol="1270" anchor="ctr" anchorCtr="0">
          <a:noAutofit/>
        </a:bodyPr>
        <a:lstStyle/>
        <a:p>
          <a:pPr marL="0" lvl="0" indent="0" algn="l" defTabSz="622300">
            <a:lnSpc>
              <a:spcPct val="90000"/>
            </a:lnSpc>
            <a:spcBef>
              <a:spcPct val="0"/>
            </a:spcBef>
            <a:spcAft>
              <a:spcPct val="35000"/>
            </a:spcAft>
            <a:buNone/>
          </a:pPr>
          <a:r>
            <a:rPr lang="en-IN" sz="1400" kern="1200"/>
            <a:t>A special type of RNN that solves the vanishing gradient problem, allowing learning over long sequences of data.</a:t>
          </a:r>
          <a:endParaRPr lang="en-US" sz="1400" kern="1200"/>
        </a:p>
      </dsp:txBody>
      <dsp:txXfrm>
        <a:off x="5552051" y="2667988"/>
        <a:ext cx="4962326" cy="709653"/>
      </dsp:txXfrm>
    </dsp:sp>
    <dsp:sp modelId="{0F7921EE-1771-4C63-A632-8021C546A3F0}">
      <dsp:nvSpPr>
        <dsp:cNvPr id="0" name=""/>
        <dsp:cNvSpPr/>
      </dsp:nvSpPr>
      <dsp:spPr>
        <a:xfrm>
          <a:off x="0" y="3555923"/>
          <a:ext cx="10515600" cy="7096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1CD2AB-A5EC-44C5-B51B-4822E9F2EB67}">
      <dsp:nvSpPr>
        <dsp:cNvPr id="0" name=""/>
        <dsp:cNvSpPr/>
      </dsp:nvSpPr>
      <dsp:spPr>
        <a:xfrm>
          <a:off x="214670" y="3715595"/>
          <a:ext cx="390691" cy="39030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CB8A7E-2CBE-4AF5-BBD1-7962A5E17F2E}">
      <dsp:nvSpPr>
        <dsp:cNvPr id="0" name=""/>
        <dsp:cNvSpPr/>
      </dsp:nvSpPr>
      <dsp:spPr>
        <a:xfrm>
          <a:off x="820031" y="3555923"/>
          <a:ext cx="4732020" cy="710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78" tIns="75178" rIns="75178" bIns="75178" numCol="1" spcCol="1270" anchor="ctr" anchorCtr="0">
          <a:noAutofit/>
        </a:bodyPr>
        <a:lstStyle/>
        <a:p>
          <a:pPr marL="0" lvl="0" indent="0" algn="l" defTabSz="889000">
            <a:lnSpc>
              <a:spcPct val="90000"/>
            </a:lnSpc>
            <a:spcBef>
              <a:spcPct val="0"/>
            </a:spcBef>
            <a:spcAft>
              <a:spcPct val="35000"/>
            </a:spcAft>
            <a:buNone/>
          </a:pPr>
          <a:r>
            <a:rPr lang="en-IN" sz="2000" b="1" kern="1200"/>
            <a:t>Autoencoders</a:t>
          </a:r>
          <a:r>
            <a:rPr lang="en-IN" sz="2000" kern="1200"/>
            <a:t>: </a:t>
          </a:r>
          <a:endParaRPr lang="en-US" sz="2000" kern="1200"/>
        </a:p>
      </dsp:txBody>
      <dsp:txXfrm>
        <a:off x="820031" y="3555923"/>
        <a:ext cx="4732020" cy="710347"/>
      </dsp:txXfrm>
    </dsp:sp>
    <dsp:sp modelId="{D75DB759-3BFF-4B4C-888A-415597412DFE}">
      <dsp:nvSpPr>
        <dsp:cNvPr id="0" name=""/>
        <dsp:cNvSpPr/>
      </dsp:nvSpPr>
      <dsp:spPr>
        <a:xfrm>
          <a:off x="5552051" y="3555923"/>
          <a:ext cx="4962326" cy="709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05" tIns="75105" rIns="75105" bIns="75105" numCol="1" spcCol="1270" anchor="ctr" anchorCtr="0">
          <a:noAutofit/>
        </a:bodyPr>
        <a:lstStyle/>
        <a:p>
          <a:pPr marL="0" lvl="0" indent="0" algn="l" defTabSz="622300">
            <a:lnSpc>
              <a:spcPct val="90000"/>
            </a:lnSpc>
            <a:spcBef>
              <a:spcPct val="0"/>
            </a:spcBef>
            <a:spcAft>
              <a:spcPct val="35000"/>
            </a:spcAft>
            <a:buNone/>
          </a:pPr>
          <a:r>
            <a:rPr lang="en-IN" sz="1400" kern="1200"/>
            <a:t>Used for unsupervised learning, autoencoders compress data and then reconstruct it, useful for tasks like image denoising or anomaly detection.</a:t>
          </a:r>
          <a:endParaRPr lang="en-US" sz="1400" kern="1200"/>
        </a:p>
      </dsp:txBody>
      <dsp:txXfrm>
        <a:off x="5552051" y="3555923"/>
        <a:ext cx="4962326" cy="709653"/>
      </dsp:txXfrm>
    </dsp:sp>
    <dsp:sp modelId="{35D874C6-071F-4A1F-904A-D71E29A414C8}">
      <dsp:nvSpPr>
        <dsp:cNvPr id="0" name=""/>
        <dsp:cNvSpPr/>
      </dsp:nvSpPr>
      <dsp:spPr>
        <a:xfrm>
          <a:off x="0" y="4443857"/>
          <a:ext cx="10515600" cy="7096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E556A5-B794-4CDE-8790-25EF61F61DF9}">
      <dsp:nvSpPr>
        <dsp:cNvPr id="0" name=""/>
        <dsp:cNvSpPr/>
      </dsp:nvSpPr>
      <dsp:spPr>
        <a:xfrm>
          <a:off x="214670" y="4603529"/>
          <a:ext cx="390691" cy="39030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C6C9C5-DE3A-443D-88DA-D5E5E4CD7570}">
      <dsp:nvSpPr>
        <dsp:cNvPr id="0" name=""/>
        <dsp:cNvSpPr/>
      </dsp:nvSpPr>
      <dsp:spPr>
        <a:xfrm>
          <a:off x="820031" y="4443857"/>
          <a:ext cx="4732020" cy="710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78" tIns="75178" rIns="75178" bIns="75178" numCol="1" spcCol="1270" anchor="ctr" anchorCtr="0">
          <a:noAutofit/>
        </a:bodyPr>
        <a:lstStyle/>
        <a:p>
          <a:pPr marL="0" lvl="0" indent="0" algn="l" defTabSz="889000">
            <a:lnSpc>
              <a:spcPct val="90000"/>
            </a:lnSpc>
            <a:spcBef>
              <a:spcPct val="0"/>
            </a:spcBef>
            <a:spcAft>
              <a:spcPct val="35000"/>
            </a:spcAft>
            <a:buNone/>
          </a:pPr>
          <a:r>
            <a:rPr lang="en-IN" sz="2000" b="1" kern="1200"/>
            <a:t>Generative Adversarial Networks (GANs)</a:t>
          </a:r>
          <a:r>
            <a:rPr lang="en-IN" sz="2000" kern="1200"/>
            <a:t>: </a:t>
          </a:r>
          <a:endParaRPr lang="en-US" sz="2000" kern="1200"/>
        </a:p>
      </dsp:txBody>
      <dsp:txXfrm>
        <a:off x="820031" y="4443857"/>
        <a:ext cx="4732020" cy="710347"/>
      </dsp:txXfrm>
    </dsp:sp>
    <dsp:sp modelId="{316ACE52-C58B-4F82-8CA4-BA75D714F43D}">
      <dsp:nvSpPr>
        <dsp:cNvPr id="0" name=""/>
        <dsp:cNvSpPr/>
      </dsp:nvSpPr>
      <dsp:spPr>
        <a:xfrm>
          <a:off x="5552051" y="4443857"/>
          <a:ext cx="4962326" cy="709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105" tIns="75105" rIns="75105" bIns="75105" numCol="1" spcCol="1270" anchor="ctr" anchorCtr="0">
          <a:noAutofit/>
        </a:bodyPr>
        <a:lstStyle/>
        <a:p>
          <a:pPr marL="0" lvl="0" indent="0" algn="l" defTabSz="622300">
            <a:lnSpc>
              <a:spcPct val="90000"/>
            </a:lnSpc>
            <a:spcBef>
              <a:spcPct val="0"/>
            </a:spcBef>
            <a:spcAft>
              <a:spcPct val="35000"/>
            </a:spcAft>
            <a:buNone/>
          </a:pPr>
          <a:r>
            <a:rPr lang="en-IN" sz="1400" kern="1200"/>
            <a:t>Consist of two neural networks (generator and discriminator) that compete, allowing for the generation of realistic synthetic data, such as images or text.</a:t>
          </a:r>
          <a:endParaRPr lang="en-US" sz="1400" kern="1200"/>
        </a:p>
      </dsp:txBody>
      <dsp:txXfrm>
        <a:off x="5552051" y="4443857"/>
        <a:ext cx="4962326" cy="7096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FFD170-52CD-0546-82BA-A814422E9EF9}">
      <dsp:nvSpPr>
        <dsp:cNvPr id="0" name=""/>
        <dsp:cNvSpPr/>
      </dsp:nvSpPr>
      <dsp:spPr>
        <a:xfrm>
          <a:off x="49" y="96625"/>
          <a:ext cx="4781325" cy="547200"/>
        </a:xfrm>
        <a:prstGeom prst="rect">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Neural Networks:</a:t>
          </a:r>
          <a:endParaRPr lang="en-US" sz="1900" kern="1200"/>
        </a:p>
      </dsp:txBody>
      <dsp:txXfrm>
        <a:off x="49" y="96625"/>
        <a:ext cx="4781325" cy="547200"/>
      </dsp:txXfrm>
    </dsp:sp>
    <dsp:sp modelId="{6F9EC4DB-DB07-B749-84B1-E60D6A04280A}">
      <dsp:nvSpPr>
        <dsp:cNvPr id="0" name=""/>
        <dsp:cNvSpPr/>
      </dsp:nvSpPr>
      <dsp:spPr>
        <a:xfrm>
          <a:off x="49" y="643825"/>
          <a:ext cx="4781325" cy="3593805"/>
        </a:xfrm>
        <a:prstGeom prst="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a:t>Neural networks consist of layers of neurons (also called nodes),</a:t>
          </a:r>
          <a:endParaRPr lang="en-US" sz="1900" kern="1200"/>
        </a:p>
        <a:p>
          <a:pPr marL="171450" lvl="1" indent="-171450" algn="l" defTabSz="844550">
            <a:lnSpc>
              <a:spcPct val="90000"/>
            </a:lnSpc>
            <a:spcBef>
              <a:spcPct val="0"/>
            </a:spcBef>
            <a:spcAft>
              <a:spcPct val="15000"/>
            </a:spcAft>
            <a:buChar char="•"/>
          </a:pPr>
          <a:r>
            <a:rPr lang="en-IN" sz="1900" kern="1200"/>
            <a:t>simulate the way the human brain works</a:t>
          </a:r>
          <a:endParaRPr lang="en-US" sz="1900" kern="1200"/>
        </a:p>
        <a:p>
          <a:pPr marL="171450" lvl="1" indent="-171450" algn="l" defTabSz="844550">
            <a:lnSpc>
              <a:spcPct val="90000"/>
            </a:lnSpc>
            <a:spcBef>
              <a:spcPct val="0"/>
            </a:spcBef>
            <a:spcAft>
              <a:spcPct val="15000"/>
            </a:spcAft>
            <a:buChar char="•"/>
          </a:pPr>
          <a:r>
            <a:rPr lang="en-IN" sz="1900" kern="1200"/>
            <a:t>Each neuron takes in data, processes it, and sends it to the next layer. </a:t>
          </a:r>
          <a:endParaRPr lang="en-US" sz="1900" kern="1200"/>
        </a:p>
        <a:p>
          <a:pPr marL="171450" lvl="1" indent="-171450" algn="l" defTabSz="844550">
            <a:lnSpc>
              <a:spcPct val="90000"/>
            </a:lnSpc>
            <a:spcBef>
              <a:spcPct val="0"/>
            </a:spcBef>
            <a:spcAft>
              <a:spcPct val="15000"/>
            </a:spcAft>
            <a:buChar char="•"/>
          </a:pPr>
          <a:r>
            <a:rPr lang="en-IN" sz="1900" kern="1200"/>
            <a:t>The goal is to learn patterns from input data, make predictions, and adjust to minimize errors over time.</a:t>
          </a:r>
          <a:endParaRPr lang="en-US" sz="1900" kern="1200"/>
        </a:p>
      </dsp:txBody>
      <dsp:txXfrm>
        <a:off x="49" y="643825"/>
        <a:ext cx="4781325" cy="3593805"/>
      </dsp:txXfrm>
    </dsp:sp>
    <dsp:sp modelId="{F8D4256F-CE2A-5D46-9265-3CB278E5ABF8}">
      <dsp:nvSpPr>
        <dsp:cNvPr id="0" name=""/>
        <dsp:cNvSpPr/>
      </dsp:nvSpPr>
      <dsp:spPr>
        <a:xfrm>
          <a:off x="5450760" y="96625"/>
          <a:ext cx="4781325" cy="547200"/>
        </a:xfrm>
        <a:prstGeom prst="rect">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Core Elements of Neural Networks:</a:t>
          </a:r>
          <a:endParaRPr lang="en-US" sz="1900" kern="1200"/>
        </a:p>
      </dsp:txBody>
      <dsp:txXfrm>
        <a:off x="5450760" y="96625"/>
        <a:ext cx="4781325" cy="547200"/>
      </dsp:txXfrm>
    </dsp:sp>
    <dsp:sp modelId="{CBFBF133-7DA2-4C44-8DDB-DB91EBA62140}">
      <dsp:nvSpPr>
        <dsp:cNvPr id="0" name=""/>
        <dsp:cNvSpPr/>
      </dsp:nvSpPr>
      <dsp:spPr>
        <a:xfrm>
          <a:off x="5450760" y="643825"/>
          <a:ext cx="4781325" cy="3593805"/>
        </a:xfrm>
        <a:prstGeom prst="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b="1" kern="1200"/>
            <a:t>Inputs</a:t>
          </a:r>
          <a:r>
            <a:rPr lang="en-IN" sz="1900" kern="1200"/>
            <a:t>: The data (e.g., images, text) fed into the model for learning.</a:t>
          </a:r>
          <a:endParaRPr lang="en-US" sz="1900" kern="1200"/>
        </a:p>
        <a:p>
          <a:pPr marL="171450" lvl="1" indent="-171450" algn="l" defTabSz="844550">
            <a:lnSpc>
              <a:spcPct val="90000"/>
            </a:lnSpc>
            <a:spcBef>
              <a:spcPct val="0"/>
            </a:spcBef>
            <a:spcAft>
              <a:spcPct val="15000"/>
            </a:spcAft>
            <a:buChar char="•"/>
          </a:pPr>
          <a:r>
            <a:rPr lang="en-IN" sz="1900" b="1" kern="1200"/>
            <a:t>Weights and Biases</a:t>
          </a:r>
          <a:r>
            <a:rPr lang="en-IN" sz="1900" kern="1200"/>
            <a:t>: Weights determine the strength of the connection between neurons. Bias is an additional parameter added to adjust the output along with weights.</a:t>
          </a:r>
          <a:endParaRPr lang="en-US" sz="1900" kern="1200"/>
        </a:p>
        <a:p>
          <a:pPr marL="171450" lvl="1" indent="-171450" algn="l" defTabSz="844550">
            <a:lnSpc>
              <a:spcPct val="90000"/>
            </a:lnSpc>
            <a:spcBef>
              <a:spcPct val="0"/>
            </a:spcBef>
            <a:spcAft>
              <a:spcPct val="15000"/>
            </a:spcAft>
            <a:buChar char="•"/>
          </a:pPr>
          <a:r>
            <a:rPr lang="en-IN" sz="1900" b="1" kern="1200"/>
            <a:t>Activation Function</a:t>
          </a:r>
          <a:r>
            <a:rPr lang="en-IN" sz="1900" kern="1200"/>
            <a:t>: Each neuron uses an activation function (like ReLU, Sigmoid) to introduce non-linearity into the network, which helps in learning complex patterns.</a:t>
          </a:r>
          <a:endParaRPr lang="en-US" sz="1900" kern="1200"/>
        </a:p>
      </dsp:txBody>
      <dsp:txXfrm>
        <a:off x="5450760" y="643825"/>
        <a:ext cx="4781325" cy="35938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4BAEEE-AF72-F445-8D3C-739F2959EED1}">
      <dsp:nvSpPr>
        <dsp:cNvPr id="0" name=""/>
        <dsp:cNvSpPr/>
      </dsp:nvSpPr>
      <dsp:spPr>
        <a:xfrm>
          <a:off x="0" y="139978"/>
          <a:ext cx="7559504" cy="8751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kern="1200"/>
            <a:t>Deep neural networks consist of multiple </a:t>
          </a:r>
          <a:r>
            <a:rPr lang="en-IN" sz="2200" b="1" kern="1200"/>
            <a:t>hidden layers</a:t>
          </a:r>
          <a:r>
            <a:rPr lang="en-IN" sz="2200" kern="1200"/>
            <a:t> between the input and output layers. </a:t>
          </a:r>
          <a:endParaRPr lang="en-US" sz="2200" kern="1200"/>
        </a:p>
      </dsp:txBody>
      <dsp:txXfrm>
        <a:off x="42722" y="182700"/>
        <a:ext cx="7474060" cy="789716"/>
      </dsp:txXfrm>
    </dsp:sp>
    <dsp:sp modelId="{C25C3831-6CC3-8641-AE1F-6D2ED96773B4}">
      <dsp:nvSpPr>
        <dsp:cNvPr id="0" name=""/>
        <dsp:cNvSpPr/>
      </dsp:nvSpPr>
      <dsp:spPr>
        <a:xfrm>
          <a:off x="0" y="1078498"/>
          <a:ext cx="7559504" cy="87516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kern="1200"/>
            <a:t>These hidden layers enable the model to learn hierarchical features from the data:</a:t>
          </a:r>
          <a:endParaRPr lang="en-US" sz="2200" kern="1200"/>
        </a:p>
      </dsp:txBody>
      <dsp:txXfrm>
        <a:off x="42722" y="1121220"/>
        <a:ext cx="7474060" cy="789716"/>
      </dsp:txXfrm>
    </dsp:sp>
    <dsp:sp modelId="{71F4DC9C-59CC-BB44-9597-7838216E2E14}">
      <dsp:nvSpPr>
        <dsp:cNvPr id="0" name=""/>
        <dsp:cNvSpPr/>
      </dsp:nvSpPr>
      <dsp:spPr>
        <a:xfrm>
          <a:off x="0" y="2017018"/>
          <a:ext cx="7559504" cy="87516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Input Layer</a:t>
          </a:r>
          <a:endParaRPr lang="en-US" sz="2200" kern="1200"/>
        </a:p>
      </dsp:txBody>
      <dsp:txXfrm>
        <a:off x="42722" y="2059740"/>
        <a:ext cx="7474060" cy="789716"/>
      </dsp:txXfrm>
    </dsp:sp>
    <dsp:sp modelId="{D0858285-B45F-FB4B-B1B6-C0A610A9988C}">
      <dsp:nvSpPr>
        <dsp:cNvPr id="0" name=""/>
        <dsp:cNvSpPr/>
      </dsp:nvSpPr>
      <dsp:spPr>
        <a:xfrm>
          <a:off x="0" y="2892178"/>
          <a:ext cx="7559504"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Takes in raw data (e.g., an image's pixel values).</a:t>
          </a:r>
          <a:endParaRPr lang="en-US" sz="1700" kern="1200"/>
        </a:p>
      </dsp:txBody>
      <dsp:txXfrm>
        <a:off x="0" y="2892178"/>
        <a:ext cx="7559504" cy="364320"/>
      </dsp:txXfrm>
    </dsp:sp>
    <dsp:sp modelId="{BA74CA7C-B320-A045-A973-BF0FFDF9F622}">
      <dsp:nvSpPr>
        <dsp:cNvPr id="0" name=""/>
        <dsp:cNvSpPr/>
      </dsp:nvSpPr>
      <dsp:spPr>
        <a:xfrm>
          <a:off x="0" y="3256498"/>
          <a:ext cx="7559504" cy="87516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Hidden Layers</a:t>
          </a:r>
          <a:endParaRPr lang="en-US" sz="2200" kern="1200"/>
        </a:p>
      </dsp:txBody>
      <dsp:txXfrm>
        <a:off x="42722" y="3299220"/>
        <a:ext cx="7474060" cy="789716"/>
      </dsp:txXfrm>
    </dsp:sp>
    <dsp:sp modelId="{608822D8-C756-C844-AE44-FA7C71F6D9A4}">
      <dsp:nvSpPr>
        <dsp:cNvPr id="0" name=""/>
        <dsp:cNvSpPr/>
      </dsp:nvSpPr>
      <dsp:spPr>
        <a:xfrm>
          <a:off x="0" y="4131658"/>
          <a:ext cx="7559504" cy="77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These layers perform computations on the input data to extract more abstract features (e.g., edges in an image in early layers, and complex shapes in later layers).</a:t>
          </a:r>
          <a:endParaRPr lang="en-US" sz="1700" kern="1200"/>
        </a:p>
      </dsp:txBody>
      <dsp:txXfrm>
        <a:off x="0" y="4131658"/>
        <a:ext cx="7559504" cy="774180"/>
      </dsp:txXfrm>
    </dsp:sp>
    <dsp:sp modelId="{EDE68D8A-1269-8C4E-89D7-1EE472DCCD52}">
      <dsp:nvSpPr>
        <dsp:cNvPr id="0" name=""/>
        <dsp:cNvSpPr/>
      </dsp:nvSpPr>
      <dsp:spPr>
        <a:xfrm>
          <a:off x="0" y="4905838"/>
          <a:ext cx="7559504" cy="87516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Output Layer</a:t>
          </a:r>
          <a:r>
            <a:rPr lang="en-IN" sz="2200" kern="1200"/>
            <a:t>: </a:t>
          </a:r>
          <a:endParaRPr lang="en-US" sz="2200" kern="1200"/>
        </a:p>
      </dsp:txBody>
      <dsp:txXfrm>
        <a:off x="42722" y="4948560"/>
        <a:ext cx="7474060" cy="789716"/>
      </dsp:txXfrm>
    </dsp:sp>
    <dsp:sp modelId="{8994448A-5899-C642-8CFE-07CE1FEA2CA8}">
      <dsp:nvSpPr>
        <dsp:cNvPr id="0" name=""/>
        <dsp:cNvSpPr/>
      </dsp:nvSpPr>
      <dsp:spPr>
        <a:xfrm>
          <a:off x="0" y="5780998"/>
          <a:ext cx="7559504"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Provides the final result, such as a classification label (e.g., "cat" or "dog").</a:t>
          </a:r>
          <a:endParaRPr lang="en-US" sz="1700" kern="1200"/>
        </a:p>
      </dsp:txBody>
      <dsp:txXfrm>
        <a:off x="0" y="5780998"/>
        <a:ext cx="7559504" cy="3643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30FCF4-A768-4A64-A1EF-70700F66C756}">
      <dsp:nvSpPr>
        <dsp:cNvPr id="0" name=""/>
        <dsp:cNvSpPr/>
      </dsp:nvSpPr>
      <dsp:spPr>
        <a:xfrm>
          <a:off x="657838" y="3462"/>
          <a:ext cx="1328646" cy="13286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BC50BA-55CB-4B22-A2C2-C4C2B1424DEE}">
      <dsp:nvSpPr>
        <dsp:cNvPr id="0" name=""/>
        <dsp:cNvSpPr/>
      </dsp:nvSpPr>
      <dsp:spPr>
        <a:xfrm>
          <a:off x="936854" y="282478"/>
          <a:ext cx="770615" cy="7706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2C2FE5-15A0-47E9-B4B6-9016A75C66F0}">
      <dsp:nvSpPr>
        <dsp:cNvPr id="0" name=""/>
        <dsp:cNvSpPr/>
      </dsp:nvSpPr>
      <dsp:spPr>
        <a:xfrm>
          <a:off x="2271195" y="3462"/>
          <a:ext cx="3131810" cy="1328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00100">
            <a:lnSpc>
              <a:spcPct val="100000"/>
            </a:lnSpc>
            <a:spcBef>
              <a:spcPct val="0"/>
            </a:spcBef>
            <a:spcAft>
              <a:spcPct val="35000"/>
            </a:spcAft>
            <a:buNone/>
          </a:pPr>
          <a:r>
            <a:rPr lang="en-IN" sz="1800" kern="1200"/>
            <a:t>Forward propagation refers to the movement of data through the layers of the network from input to output. </a:t>
          </a:r>
          <a:endParaRPr lang="en-US" sz="1800" kern="1200"/>
        </a:p>
      </dsp:txBody>
      <dsp:txXfrm>
        <a:off x="2271195" y="3462"/>
        <a:ext cx="3131810" cy="1328646"/>
      </dsp:txXfrm>
    </dsp:sp>
    <dsp:sp modelId="{6FA78487-4555-4F00-906B-B82E8A89F606}">
      <dsp:nvSpPr>
        <dsp:cNvPr id="0" name=""/>
        <dsp:cNvSpPr/>
      </dsp:nvSpPr>
      <dsp:spPr>
        <a:xfrm>
          <a:off x="5948700" y="3462"/>
          <a:ext cx="1328646" cy="13286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CA2EBF-DC86-4228-8CD7-18825A3EDE82}">
      <dsp:nvSpPr>
        <dsp:cNvPr id="0" name=""/>
        <dsp:cNvSpPr/>
      </dsp:nvSpPr>
      <dsp:spPr>
        <a:xfrm>
          <a:off x="6227716" y="282478"/>
          <a:ext cx="770615" cy="7706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8969FD-4924-45C9-8D54-7100665241A0}">
      <dsp:nvSpPr>
        <dsp:cNvPr id="0" name=""/>
        <dsp:cNvSpPr/>
      </dsp:nvSpPr>
      <dsp:spPr>
        <a:xfrm>
          <a:off x="7562057" y="3462"/>
          <a:ext cx="3131810" cy="1328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00100">
            <a:lnSpc>
              <a:spcPct val="100000"/>
            </a:lnSpc>
            <a:spcBef>
              <a:spcPct val="0"/>
            </a:spcBef>
            <a:spcAft>
              <a:spcPct val="35000"/>
            </a:spcAft>
            <a:buNone/>
          </a:pPr>
          <a:r>
            <a:rPr lang="en-IN" sz="1800" kern="1200"/>
            <a:t>Each neuron in one layer is connected to neurons in the next layer, where each connection has a weight. </a:t>
          </a:r>
          <a:endParaRPr lang="en-US" sz="1800" kern="1200"/>
        </a:p>
      </dsp:txBody>
      <dsp:txXfrm>
        <a:off x="7562057" y="3462"/>
        <a:ext cx="3131810" cy="1328646"/>
      </dsp:txXfrm>
    </dsp:sp>
    <dsp:sp modelId="{5B1D6F5E-F25E-4F77-BC35-C22C8A4A2FB0}">
      <dsp:nvSpPr>
        <dsp:cNvPr id="0" name=""/>
        <dsp:cNvSpPr/>
      </dsp:nvSpPr>
      <dsp:spPr>
        <a:xfrm>
          <a:off x="657838" y="1877792"/>
          <a:ext cx="1328646" cy="132864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524823-D497-4039-8B9F-E9C12911E5A6}">
      <dsp:nvSpPr>
        <dsp:cNvPr id="0" name=""/>
        <dsp:cNvSpPr/>
      </dsp:nvSpPr>
      <dsp:spPr>
        <a:xfrm>
          <a:off x="936854" y="2156808"/>
          <a:ext cx="770615" cy="7706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5477F4-659C-431F-8387-CE788F93B84F}">
      <dsp:nvSpPr>
        <dsp:cNvPr id="0" name=""/>
        <dsp:cNvSpPr/>
      </dsp:nvSpPr>
      <dsp:spPr>
        <a:xfrm>
          <a:off x="2271195" y="1877792"/>
          <a:ext cx="3131810" cy="1328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00100">
            <a:lnSpc>
              <a:spcPct val="100000"/>
            </a:lnSpc>
            <a:spcBef>
              <a:spcPct val="0"/>
            </a:spcBef>
            <a:spcAft>
              <a:spcPct val="35000"/>
            </a:spcAft>
            <a:buNone/>
          </a:pPr>
          <a:r>
            <a:rPr lang="en-IN" sz="1800" kern="1200"/>
            <a:t>The input data is multiplied by these weights and passed through an activation function to produce an output, which becomes the input for the next layer. </a:t>
          </a:r>
          <a:endParaRPr lang="en-US" sz="1800" kern="1200"/>
        </a:p>
      </dsp:txBody>
      <dsp:txXfrm>
        <a:off x="2271195" y="1877792"/>
        <a:ext cx="3131810" cy="1328646"/>
      </dsp:txXfrm>
    </dsp:sp>
    <dsp:sp modelId="{165476D5-4ED2-420E-83D7-56150A9D99D0}">
      <dsp:nvSpPr>
        <dsp:cNvPr id="0" name=""/>
        <dsp:cNvSpPr/>
      </dsp:nvSpPr>
      <dsp:spPr>
        <a:xfrm>
          <a:off x="5948700" y="1877792"/>
          <a:ext cx="1328646" cy="132864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DF6F23-60E4-4D60-AABC-E7634757C41E}">
      <dsp:nvSpPr>
        <dsp:cNvPr id="0" name=""/>
        <dsp:cNvSpPr/>
      </dsp:nvSpPr>
      <dsp:spPr>
        <a:xfrm>
          <a:off x="6227716" y="2156808"/>
          <a:ext cx="770615" cy="7706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F7F549-0CFA-4DD3-9567-BE197FA6F6A3}">
      <dsp:nvSpPr>
        <dsp:cNvPr id="0" name=""/>
        <dsp:cNvSpPr/>
      </dsp:nvSpPr>
      <dsp:spPr>
        <a:xfrm>
          <a:off x="7562057" y="1877792"/>
          <a:ext cx="3131810" cy="1328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00100">
            <a:lnSpc>
              <a:spcPct val="100000"/>
            </a:lnSpc>
            <a:spcBef>
              <a:spcPct val="0"/>
            </a:spcBef>
            <a:spcAft>
              <a:spcPct val="35000"/>
            </a:spcAft>
            <a:buNone/>
          </a:pPr>
          <a:r>
            <a:rPr lang="en-IN" sz="1800" kern="1200"/>
            <a:t>The process continues until the output layer provides the final prediction.</a:t>
          </a:r>
          <a:endParaRPr lang="en-US" sz="1800" kern="1200"/>
        </a:p>
      </dsp:txBody>
      <dsp:txXfrm>
        <a:off x="7562057" y="1877792"/>
        <a:ext cx="3131810" cy="13286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12BD0-BA9C-4D90-B2DC-37F3684E3429}">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B4B4DA-BA29-421E-B6CE-12E3C2F88A70}">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FE6AC5-9C68-47BB-B037-DD6F2DF6C245}">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977900">
            <a:lnSpc>
              <a:spcPct val="90000"/>
            </a:lnSpc>
            <a:spcBef>
              <a:spcPct val="0"/>
            </a:spcBef>
            <a:spcAft>
              <a:spcPct val="35000"/>
            </a:spcAft>
            <a:buNone/>
          </a:pPr>
          <a:r>
            <a:rPr lang="en-IN" sz="2200" kern="1200"/>
            <a:t>The network compares its output to the actual result using a </a:t>
          </a:r>
          <a:r>
            <a:rPr lang="en-IN" sz="2200" b="1" kern="1200"/>
            <a:t>loss function</a:t>
          </a:r>
          <a:r>
            <a:rPr lang="en-IN" sz="2200" kern="1200"/>
            <a:t> (which measures error).</a:t>
          </a:r>
          <a:endParaRPr lang="en-US" sz="2200" kern="1200"/>
        </a:p>
      </dsp:txBody>
      <dsp:txXfrm>
        <a:off x="1437631" y="531"/>
        <a:ext cx="9077968" cy="1244702"/>
      </dsp:txXfrm>
    </dsp:sp>
    <dsp:sp modelId="{DB860E2F-72A3-48A8-9900-1CFF3F03EB26}">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B892E8-9EB0-4158-9756-CFA935877912}">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DF0C3D-B328-4C3E-957B-A75D0317FA59}">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977900">
            <a:lnSpc>
              <a:spcPct val="90000"/>
            </a:lnSpc>
            <a:spcBef>
              <a:spcPct val="0"/>
            </a:spcBef>
            <a:spcAft>
              <a:spcPct val="35000"/>
            </a:spcAft>
            <a:buNone/>
          </a:pPr>
          <a:r>
            <a:rPr lang="en-IN" sz="2200" kern="1200"/>
            <a:t>It calculates how much each neuron in each layer contributed to the error.</a:t>
          </a:r>
          <a:endParaRPr lang="en-US" sz="2200" kern="1200"/>
        </a:p>
      </dsp:txBody>
      <dsp:txXfrm>
        <a:off x="1437631" y="1556410"/>
        <a:ext cx="9077968" cy="1244702"/>
      </dsp:txXfrm>
    </dsp:sp>
    <dsp:sp modelId="{CEA25290-046A-445D-9897-52EAE1C4EFD4}">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45165F-36B8-44FD-825D-2DE870D5CF96}">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ACCF26-71EB-4587-9DB8-FAFB95AD51DC}">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977900">
            <a:lnSpc>
              <a:spcPct val="90000"/>
            </a:lnSpc>
            <a:spcBef>
              <a:spcPct val="0"/>
            </a:spcBef>
            <a:spcAft>
              <a:spcPct val="35000"/>
            </a:spcAft>
            <a:buNone/>
          </a:pPr>
          <a:r>
            <a:rPr lang="en-IN" sz="2200" kern="1200"/>
            <a:t>Using the </a:t>
          </a:r>
          <a:r>
            <a:rPr lang="en-IN" sz="2200" b="1" kern="1200"/>
            <a:t>gradient descent algorithm</a:t>
          </a:r>
          <a:r>
            <a:rPr lang="en-IN" sz="2200" kern="1200"/>
            <a:t>, it adjusts the weights and biases by moving backward from the output layer to the input layer, effectively "learning" from its mistakes and becoming more accurate over time.</a:t>
          </a:r>
          <a:endParaRPr lang="en-US" sz="2200" kern="1200"/>
        </a:p>
      </dsp:txBody>
      <dsp:txXfrm>
        <a:off x="1437631" y="3112289"/>
        <a:ext cx="9077968" cy="12447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402AD-742A-4C09-B8CB-9C74F5DDD53C}">
      <dsp:nvSpPr>
        <dsp:cNvPr id="0" name=""/>
        <dsp:cNvSpPr/>
      </dsp:nvSpPr>
      <dsp:spPr>
        <a:xfrm>
          <a:off x="559800" y="433450"/>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1EE7A2-5E30-43A7-AA1B-1522B079AAF5}">
      <dsp:nvSpPr>
        <dsp:cNvPr id="0" name=""/>
        <dsp:cNvSpPr/>
      </dsp:nvSpPr>
      <dsp:spPr>
        <a:xfrm>
          <a:off x="559800" y="207797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IN" sz="3600" b="1" kern="1200"/>
            <a:t>Epochs</a:t>
          </a:r>
          <a:r>
            <a:rPr lang="en-IN" sz="3600" kern="1200"/>
            <a:t>: </a:t>
          </a:r>
          <a:endParaRPr lang="en-US" sz="3600" kern="1200"/>
        </a:p>
      </dsp:txBody>
      <dsp:txXfrm>
        <a:off x="559800" y="2077975"/>
        <a:ext cx="4320000" cy="648000"/>
      </dsp:txXfrm>
    </dsp:sp>
    <dsp:sp modelId="{4AA70DFB-700E-44D3-BA89-7A9480BBD2EF}">
      <dsp:nvSpPr>
        <dsp:cNvPr id="0" name=""/>
        <dsp:cNvSpPr/>
      </dsp:nvSpPr>
      <dsp:spPr>
        <a:xfrm>
          <a:off x="559800" y="2787615"/>
          <a:ext cx="4320000" cy="727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Training is done over multiple epochs, where the entire dataset is passed through the network multiple times to adjust weights.</a:t>
          </a:r>
          <a:endParaRPr lang="en-US" sz="1700" kern="1200"/>
        </a:p>
      </dsp:txBody>
      <dsp:txXfrm>
        <a:off x="559800" y="2787615"/>
        <a:ext cx="4320000" cy="727809"/>
      </dsp:txXfrm>
    </dsp:sp>
    <dsp:sp modelId="{2CE56400-65EE-48CE-B0AD-0AD09782B2A8}">
      <dsp:nvSpPr>
        <dsp:cNvPr id="0" name=""/>
        <dsp:cNvSpPr/>
      </dsp:nvSpPr>
      <dsp:spPr>
        <a:xfrm>
          <a:off x="5635800" y="433450"/>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481274-B9BA-499F-B42B-CD97C7395CD8}">
      <dsp:nvSpPr>
        <dsp:cNvPr id="0" name=""/>
        <dsp:cNvSpPr/>
      </dsp:nvSpPr>
      <dsp:spPr>
        <a:xfrm>
          <a:off x="5635800" y="207797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IN" sz="3600" b="1" kern="1200"/>
            <a:t>Optimization</a:t>
          </a:r>
          <a:r>
            <a:rPr lang="en-IN" sz="3600" kern="1200"/>
            <a:t>: </a:t>
          </a:r>
          <a:endParaRPr lang="en-US" sz="3600" kern="1200"/>
        </a:p>
      </dsp:txBody>
      <dsp:txXfrm>
        <a:off x="5635800" y="2077975"/>
        <a:ext cx="4320000" cy="648000"/>
      </dsp:txXfrm>
    </dsp:sp>
    <dsp:sp modelId="{871385B4-90C2-48C8-8A68-B1D2DFCC5203}">
      <dsp:nvSpPr>
        <dsp:cNvPr id="0" name=""/>
        <dsp:cNvSpPr/>
      </dsp:nvSpPr>
      <dsp:spPr>
        <a:xfrm>
          <a:off x="5635800" y="2787615"/>
          <a:ext cx="4320000" cy="727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Gradient descent optimizes the model by finding the minimum point of the loss function, where the error is lowest.</a:t>
          </a:r>
          <a:endParaRPr lang="en-US" sz="1700" kern="1200"/>
        </a:p>
      </dsp:txBody>
      <dsp:txXfrm>
        <a:off x="5635800" y="2787615"/>
        <a:ext cx="4320000" cy="727809"/>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0.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67E30F-2AAC-A741-A897-726C5502BABE}" type="datetimeFigureOut">
              <a:rPr lang="en-US" smtClean="0"/>
              <a:t>10/22/24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1A4512-B77B-6945-850B-B693ABC511DE}" type="slidenum">
              <a:rPr lang="en-US" smtClean="0"/>
              <a:t>‹#›</a:t>
            </a:fld>
            <a:endParaRPr lang="en-US"/>
          </a:p>
        </p:txBody>
      </p:sp>
    </p:spTree>
    <p:extLst>
      <p:ext uri="{BB962C8B-B14F-4D97-AF65-F5344CB8AC3E}">
        <p14:creationId xmlns:p14="http://schemas.microsoft.com/office/powerpoint/2010/main" val="3925612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1A4512-B77B-6945-850B-B693ABC511DE}" type="slidenum">
              <a:rPr lang="en-US" smtClean="0"/>
              <a:t>34</a:t>
            </a:fld>
            <a:endParaRPr lang="en-US"/>
          </a:p>
        </p:txBody>
      </p:sp>
    </p:spTree>
    <p:extLst>
      <p:ext uri="{BB962C8B-B14F-4D97-AF65-F5344CB8AC3E}">
        <p14:creationId xmlns:p14="http://schemas.microsoft.com/office/powerpoint/2010/main" val="2139489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95099-6D52-2919-46E0-500833A1AB7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1A15B19-1948-2765-C794-39D6D1337B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4790117-74CD-643A-85E7-37C184944D3C}"/>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5" name="Footer Placeholder 4">
            <a:extLst>
              <a:ext uri="{FF2B5EF4-FFF2-40B4-BE49-F238E27FC236}">
                <a16:creationId xmlns:a16="http://schemas.microsoft.com/office/drawing/2014/main" id="{A7586F7A-E3AB-6093-926D-50A8435414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CB26CA-2DE4-485E-4EBB-04AFA2F335E5}"/>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198137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BD1FF-14A5-B82D-17C8-E034FA5A62B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CC03463-AA43-371C-F221-03E11D97A5A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0862D4B-F63A-D5B2-9551-C61D5FF9C06F}"/>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5" name="Footer Placeholder 4">
            <a:extLst>
              <a:ext uri="{FF2B5EF4-FFF2-40B4-BE49-F238E27FC236}">
                <a16:creationId xmlns:a16="http://schemas.microsoft.com/office/drawing/2014/main" id="{EF85C018-9D1C-E429-EBA1-E04684101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899BAD-66DC-B45C-B354-FD188215A7A7}"/>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1496558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9B55F0-2EB5-6945-BDC9-A1E66C19DAD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DD93108-3553-4D1B-811F-D42A00EBA48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7EFD1E7-2242-76B9-A82F-7428E16CAA10}"/>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5" name="Footer Placeholder 4">
            <a:extLst>
              <a:ext uri="{FF2B5EF4-FFF2-40B4-BE49-F238E27FC236}">
                <a16:creationId xmlns:a16="http://schemas.microsoft.com/office/drawing/2014/main" id="{68EA93BF-12FF-3488-ABD7-8B2E80543F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1795BA-B93A-C8F6-CF6B-7C72D543326D}"/>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1215187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43292-35CB-030E-1CE2-942E6C7437D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17A683E-DE0C-387F-768F-F99A647FAB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C7AE399-67A1-6B1D-175C-9B59FF2CCFCA}"/>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5" name="Footer Placeholder 4">
            <a:extLst>
              <a:ext uri="{FF2B5EF4-FFF2-40B4-BE49-F238E27FC236}">
                <a16:creationId xmlns:a16="http://schemas.microsoft.com/office/drawing/2014/main" id="{76634777-493A-0172-C7E8-E3491AC78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316887-DDA4-18ED-F950-BC9A35CAE08A}"/>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1924638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7E17E-1255-B073-2715-552CBB427A6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BC7AE11-92FD-CE4F-7776-7A63370A4B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E14D97E-C13E-3C47-63ED-546F412D2C91}"/>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5" name="Footer Placeholder 4">
            <a:extLst>
              <a:ext uri="{FF2B5EF4-FFF2-40B4-BE49-F238E27FC236}">
                <a16:creationId xmlns:a16="http://schemas.microsoft.com/office/drawing/2014/main" id="{1CA048C1-CB3D-9BD6-E713-6ADB0CC6DB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3A8CAC-A275-E86E-2062-D8DD37F21D96}"/>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99343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A8B93-D03E-C95F-C869-795F3512C4A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AA0BDE5-71EB-B6A6-672B-046CDEDB1D7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C964F48-4E0C-94FB-8DBD-6E826909065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BB591E2-F428-530F-A783-C4F66997219B}"/>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6" name="Footer Placeholder 5">
            <a:extLst>
              <a:ext uri="{FF2B5EF4-FFF2-40B4-BE49-F238E27FC236}">
                <a16:creationId xmlns:a16="http://schemas.microsoft.com/office/drawing/2014/main" id="{007DA33A-2561-A5C4-CB88-2A5F0215A7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D3E4A8-46D1-DA89-13EB-29901CC6DFC8}"/>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304675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0EEA4-292B-5FC6-0803-B40EFB12DD7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AEEC6BC-A9BC-4DF9-DCC1-009FE074C8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C802DA-CB6A-2673-CDF4-A8E82B61E28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81ED11-A308-C8B2-7131-6ECF4CD0BE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E324804-AC2D-A806-3299-40E28B9C22B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F3D6F0B-7753-24DC-9EE9-80858B86D79D}"/>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8" name="Footer Placeholder 7">
            <a:extLst>
              <a:ext uri="{FF2B5EF4-FFF2-40B4-BE49-F238E27FC236}">
                <a16:creationId xmlns:a16="http://schemas.microsoft.com/office/drawing/2014/main" id="{A685743B-A74D-390C-E6DE-78D49DB364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F2ECE5-C2C1-0CBD-AF55-66FCCBE3302F}"/>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2029037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90376-B6E0-B12B-CC44-DF21ADE2565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1CC1FE8-E237-2F4D-4FF9-E62877E0FF90}"/>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4" name="Footer Placeholder 3">
            <a:extLst>
              <a:ext uri="{FF2B5EF4-FFF2-40B4-BE49-F238E27FC236}">
                <a16:creationId xmlns:a16="http://schemas.microsoft.com/office/drawing/2014/main" id="{64478160-57FE-B4C5-F367-80DB50307B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8858E5-1442-1F07-C11F-A727F2B9C8BF}"/>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2235230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F14ECB-C157-5167-CB7F-48B820E775A1}"/>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3" name="Footer Placeholder 2">
            <a:extLst>
              <a:ext uri="{FF2B5EF4-FFF2-40B4-BE49-F238E27FC236}">
                <a16:creationId xmlns:a16="http://schemas.microsoft.com/office/drawing/2014/main" id="{605979DE-FFCA-3860-57F2-B3383189E0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0751D0-BD25-A747-7D5C-DC65C612120E}"/>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386667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3501A-7E76-2913-1074-471ED6170C7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2AF1279-1B45-2389-E2BF-0E80E2A829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8DF82B0-7834-0BEA-C5DE-114C495E7E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A652632-FC5A-9721-C5BC-36E81F64EBB5}"/>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6" name="Footer Placeholder 5">
            <a:extLst>
              <a:ext uri="{FF2B5EF4-FFF2-40B4-BE49-F238E27FC236}">
                <a16:creationId xmlns:a16="http://schemas.microsoft.com/office/drawing/2014/main" id="{4CAC69F8-CBEA-E733-D1E3-FAA747AA6A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59DC0A-1B64-0BA3-591D-E7345B9C6D60}"/>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2285887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600D0-6E7A-6E08-B1BD-E4B078627E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865BF89-B0E9-4791-F067-EDFB129CD2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C221D1-36CB-4415-AA00-36B4CDC4BF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94B818A-886C-9DD0-8693-D3A25D7EBD00}"/>
              </a:ext>
            </a:extLst>
          </p:cNvPr>
          <p:cNvSpPr>
            <a:spLocks noGrp="1"/>
          </p:cNvSpPr>
          <p:nvPr>
            <p:ph type="dt" sz="half" idx="10"/>
          </p:nvPr>
        </p:nvSpPr>
        <p:spPr/>
        <p:txBody>
          <a:bodyPr/>
          <a:lstStyle/>
          <a:p>
            <a:fld id="{08F8D32A-694E-584B-A50D-46D60FD11799}" type="datetimeFigureOut">
              <a:rPr lang="en-US" smtClean="0"/>
              <a:t>10/22/24</a:t>
            </a:fld>
            <a:endParaRPr lang="en-US"/>
          </a:p>
        </p:txBody>
      </p:sp>
      <p:sp>
        <p:nvSpPr>
          <p:cNvPr id="6" name="Footer Placeholder 5">
            <a:extLst>
              <a:ext uri="{FF2B5EF4-FFF2-40B4-BE49-F238E27FC236}">
                <a16:creationId xmlns:a16="http://schemas.microsoft.com/office/drawing/2014/main" id="{D8AF72AF-A7F4-1566-82ED-F1E0FF55A9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19EE7D-A9A6-5BEB-389A-147D27D59BE6}"/>
              </a:ext>
            </a:extLst>
          </p:cNvPr>
          <p:cNvSpPr>
            <a:spLocks noGrp="1"/>
          </p:cNvSpPr>
          <p:nvPr>
            <p:ph type="sldNum" sz="quarter" idx="12"/>
          </p:nvPr>
        </p:nvSpPr>
        <p:spPr/>
        <p:txBody>
          <a:bodyPr/>
          <a:lstStyle/>
          <a:p>
            <a:fld id="{7138AA99-0556-964D-B063-3AFE9FD4D836}" type="slidenum">
              <a:rPr lang="en-US" smtClean="0"/>
              <a:t>‹#›</a:t>
            </a:fld>
            <a:endParaRPr lang="en-US"/>
          </a:p>
        </p:txBody>
      </p:sp>
    </p:spTree>
    <p:extLst>
      <p:ext uri="{BB962C8B-B14F-4D97-AF65-F5344CB8AC3E}">
        <p14:creationId xmlns:p14="http://schemas.microsoft.com/office/powerpoint/2010/main" val="1822370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8F56CE-9DE8-AD7B-3185-F83EDFC6D1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0132F70-BAE9-F8C9-24EE-26D9198226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0FC2E9-2753-5799-7E7D-7BB38B253D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F8D32A-694E-584B-A50D-46D60FD11799}" type="datetimeFigureOut">
              <a:rPr lang="en-US" smtClean="0"/>
              <a:t>10/22/24</a:t>
            </a:fld>
            <a:endParaRPr lang="en-US"/>
          </a:p>
        </p:txBody>
      </p:sp>
      <p:sp>
        <p:nvSpPr>
          <p:cNvPr id="5" name="Footer Placeholder 4">
            <a:extLst>
              <a:ext uri="{FF2B5EF4-FFF2-40B4-BE49-F238E27FC236}">
                <a16:creationId xmlns:a16="http://schemas.microsoft.com/office/drawing/2014/main" id="{B5584003-2AE6-E899-B6F3-E577D2ACD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0DD3928-B2EE-158D-3C44-3682C4AE3A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38AA99-0556-964D-B063-3AFE9FD4D836}" type="slidenum">
              <a:rPr lang="en-US" smtClean="0"/>
              <a:t>‹#›</a:t>
            </a:fld>
            <a:endParaRPr lang="en-US"/>
          </a:p>
        </p:txBody>
      </p:sp>
    </p:spTree>
    <p:extLst>
      <p:ext uri="{BB962C8B-B14F-4D97-AF65-F5344CB8AC3E}">
        <p14:creationId xmlns:p14="http://schemas.microsoft.com/office/powerpoint/2010/main" val="3854405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89.jpe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youtu.be/6M5VXKLf4D4?si=LkBPIbB2mAyms_3u"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5" Type="http://schemas.openxmlformats.org/officeDocument/2006/relationships/image" Target="../media/image121.png"/><Relationship Id="rId4" Type="http://schemas.openxmlformats.org/officeDocument/2006/relationships/image" Target="../media/image1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122.png"/><Relationship Id="rId7" Type="http://schemas.openxmlformats.org/officeDocument/2006/relationships/diagramColors" Target="../diagrams/colors2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145.jpe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3.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4.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7.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949B5F8-2998-AB03-2C87-BE343647ACFB}"/>
              </a:ext>
            </a:extLst>
          </p:cNvPr>
          <p:cNvSpPr>
            <a:spLocks noGrp="1"/>
          </p:cNvSpPr>
          <p:nvPr>
            <p:ph type="ctrTitle"/>
          </p:nvPr>
        </p:nvSpPr>
        <p:spPr>
          <a:xfrm>
            <a:off x="4038600" y="1939159"/>
            <a:ext cx="7644627" cy="2751086"/>
          </a:xfrm>
        </p:spPr>
        <p:txBody>
          <a:bodyPr>
            <a:normAutofit/>
          </a:bodyPr>
          <a:lstStyle/>
          <a:p>
            <a:pPr algn="r"/>
            <a:r>
              <a:rPr lang="en-IN" dirty="0">
                <a:effectLst/>
                <a:latin typeface="Helvetica" pitchFamily="2" charset="0"/>
              </a:rPr>
              <a:t>ADVANCED ANALYTICS ON BIG DATA</a:t>
            </a:r>
            <a:endParaRPr lang="en-US"/>
          </a:p>
        </p:txBody>
      </p:sp>
      <p:sp>
        <p:nvSpPr>
          <p:cNvPr id="3" name="Subtitle 2">
            <a:extLst>
              <a:ext uri="{FF2B5EF4-FFF2-40B4-BE49-F238E27FC236}">
                <a16:creationId xmlns:a16="http://schemas.microsoft.com/office/drawing/2014/main" id="{7047DBF5-C28C-5F96-1E71-E4FCCC1D0386}"/>
              </a:ext>
            </a:extLst>
          </p:cNvPr>
          <p:cNvSpPr>
            <a:spLocks noGrp="1"/>
          </p:cNvSpPr>
          <p:nvPr>
            <p:ph type="subTitle" idx="1"/>
          </p:nvPr>
        </p:nvSpPr>
        <p:spPr>
          <a:xfrm>
            <a:off x="4038600" y="4782320"/>
            <a:ext cx="7644627" cy="1329443"/>
          </a:xfrm>
        </p:spPr>
        <p:txBody>
          <a:bodyPr>
            <a:normAutofit/>
          </a:bodyPr>
          <a:lstStyle/>
          <a:p>
            <a:pPr algn="r"/>
            <a:r>
              <a:rPr lang="en-US" dirty="0"/>
              <a:t>Unit 4</a:t>
            </a:r>
            <a:endParaRPr lang="en-US"/>
          </a:p>
        </p:txBody>
      </p:sp>
    </p:spTree>
    <p:extLst>
      <p:ext uri="{BB962C8B-B14F-4D97-AF65-F5344CB8AC3E}">
        <p14:creationId xmlns:p14="http://schemas.microsoft.com/office/powerpoint/2010/main" val="303045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1001A2EF-2042-E36B-EC64-EAB01B35C03F}"/>
              </a:ext>
            </a:extLst>
          </p:cNvPr>
          <p:cNvSpPr>
            <a:spLocks noGrp="1"/>
          </p:cNvSpPr>
          <p:nvPr>
            <p:ph type="title"/>
          </p:nvPr>
        </p:nvSpPr>
        <p:spPr>
          <a:xfrm rot="16200000">
            <a:off x="-1325880" y="1947672"/>
            <a:ext cx="5961888" cy="2788920"/>
          </a:xfrm>
        </p:spPr>
        <p:txBody>
          <a:bodyPr anchor="ctr">
            <a:normAutofit/>
          </a:bodyPr>
          <a:lstStyle/>
          <a:p>
            <a:r>
              <a:rPr lang="en-IN" sz="4800" b="0" i="0">
                <a:solidFill>
                  <a:schemeClr val="bg1"/>
                </a:solidFill>
                <a:effectLst/>
                <a:latin typeface="IBM Plex Sans" panose="020B0503050203000203" pitchFamily="34" charset="0"/>
              </a:rPr>
              <a:t>How deep learning works-</a:t>
            </a:r>
            <a:r>
              <a:rPr lang="en-IN" sz="4800">
                <a:solidFill>
                  <a:schemeClr val="bg1"/>
                </a:solidFill>
              </a:rPr>
              <a:t>eep Neural Networks (DNNs)</a:t>
            </a:r>
            <a:endParaRPr lang="en-US" sz="4800">
              <a:solidFill>
                <a:schemeClr val="bg1"/>
              </a:solidFill>
            </a:endParaRPr>
          </a:p>
        </p:txBody>
      </p:sp>
      <p:graphicFrame>
        <p:nvGraphicFramePr>
          <p:cNvPr id="5" name="Content Placeholder 2">
            <a:extLst>
              <a:ext uri="{FF2B5EF4-FFF2-40B4-BE49-F238E27FC236}">
                <a16:creationId xmlns:a16="http://schemas.microsoft.com/office/drawing/2014/main" id="{D4AF76A6-3C92-CBF6-1CFD-9474721CFA0C}"/>
              </a:ext>
            </a:extLst>
          </p:cNvPr>
          <p:cNvGraphicFramePr>
            <a:graphicFrameLocks noGrp="1"/>
          </p:cNvGraphicFramePr>
          <p:nvPr>
            <p:ph idx="1"/>
            <p:extLst>
              <p:ext uri="{D42A27DB-BD31-4B8C-83A1-F6EECF244321}">
                <p14:modId xmlns:p14="http://schemas.microsoft.com/office/powerpoint/2010/main" val="2355850621"/>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5333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CC220-4604-3CA0-24D0-77B9E6F175B3}"/>
              </a:ext>
            </a:extLst>
          </p:cNvPr>
          <p:cNvSpPr>
            <a:spLocks noGrp="1"/>
          </p:cNvSpPr>
          <p:nvPr>
            <p:ph type="title"/>
          </p:nvPr>
        </p:nvSpPr>
        <p:spPr>
          <a:xfrm>
            <a:off x="1043631" y="809898"/>
            <a:ext cx="10173010" cy="1554480"/>
          </a:xfrm>
        </p:spPr>
        <p:txBody>
          <a:bodyPr anchor="ctr">
            <a:normAutofit/>
          </a:bodyPr>
          <a:lstStyle/>
          <a:p>
            <a:r>
              <a:rPr lang="en-IN" b="0" i="0" dirty="0">
                <a:effectLst/>
                <a:latin typeface="IBM Plex Sans" panose="020B0503050203000203" pitchFamily="34" charset="0"/>
              </a:rPr>
              <a:t>How deep learning works: </a:t>
            </a:r>
            <a:r>
              <a:rPr lang="en-IN" dirty="0"/>
              <a:t>Forward Propagation</a:t>
            </a:r>
            <a:endParaRPr lang="en-US" dirty="0"/>
          </a:p>
        </p:txBody>
      </p:sp>
      <p:cxnSp>
        <p:nvCxnSpPr>
          <p:cNvPr id="38" name="Straight Connector 3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7C3A58F7-EE47-0CF6-313B-897A4009DCAB}"/>
              </a:ext>
            </a:extLst>
          </p:cNvPr>
          <p:cNvGraphicFramePr>
            <a:graphicFrameLocks noGrp="1"/>
          </p:cNvGraphicFramePr>
          <p:nvPr>
            <p:ph idx="1"/>
            <p:extLst>
              <p:ext uri="{D42A27DB-BD31-4B8C-83A1-F6EECF244321}">
                <p14:modId xmlns:p14="http://schemas.microsoft.com/office/powerpoint/2010/main" val="3058887471"/>
              </p:ext>
            </p:extLst>
          </p:nvPr>
        </p:nvGraphicFramePr>
        <p:xfrm>
          <a:off x="195859" y="2776862"/>
          <a:ext cx="11351707"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577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DCA3C4-0FEE-BBC5-EBAD-C5442447306A}"/>
              </a:ext>
            </a:extLst>
          </p:cNvPr>
          <p:cNvSpPr>
            <a:spLocks noGrp="1"/>
          </p:cNvSpPr>
          <p:nvPr>
            <p:ph type="title"/>
          </p:nvPr>
        </p:nvSpPr>
        <p:spPr>
          <a:xfrm>
            <a:off x="841248" y="256032"/>
            <a:ext cx="10506456" cy="1014984"/>
          </a:xfrm>
        </p:spPr>
        <p:txBody>
          <a:bodyPr anchor="b">
            <a:normAutofit fontScale="90000"/>
          </a:bodyPr>
          <a:lstStyle/>
          <a:p>
            <a:r>
              <a:rPr lang="en-IN" sz="3600" b="0" i="0" dirty="0">
                <a:effectLst/>
                <a:latin typeface="IBM Plex Sans" panose="020B0503050203000203" pitchFamily="34" charset="0"/>
              </a:rPr>
              <a:t>How deep learning works: </a:t>
            </a:r>
            <a:r>
              <a:rPr lang="en-IN" sz="3600" b="1" dirty="0"/>
              <a:t>Backpropagation</a:t>
            </a:r>
            <a:br>
              <a:rPr lang="en-IN" sz="2100" b="1" dirty="0"/>
            </a:br>
            <a:r>
              <a:rPr lang="en-IN" sz="2000" b="1" i="1" dirty="0">
                <a:solidFill>
                  <a:schemeClr val="accent2"/>
                </a:solidFill>
              </a:rPr>
              <a:t>Backpropagation is the learning process where the neural network adjusts its weights and biases to minimize prediction errors:</a:t>
            </a:r>
            <a:endParaRPr lang="en-US" sz="2100" b="1" i="1" dirty="0">
              <a:solidFill>
                <a:schemeClr val="accent2"/>
              </a:solidFill>
            </a:endParaRP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F3C156F-5C2C-631D-7CD5-AC5E57D15C41}"/>
              </a:ext>
            </a:extLst>
          </p:cNvPr>
          <p:cNvGraphicFramePr>
            <a:graphicFrameLocks noGrp="1"/>
          </p:cNvGraphicFramePr>
          <p:nvPr>
            <p:ph idx="1"/>
            <p:extLst>
              <p:ext uri="{D42A27DB-BD31-4B8C-83A1-F6EECF244321}">
                <p14:modId xmlns:p14="http://schemas.microsoft.com/office/powerpoint/2010/main" val="3992832330"/>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5677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581424-23B2-411D-0FFF-087C0E0CC275}"/>
              </a:ext>
            </a:extLst>
          </p:cNvPr>
          <p:cNvSpPr>
            <a:spLocks noGrp="1"/>
          </p:cNvSpPr>
          <p:nvPr>
            <p:ph type="title"/>
          </p:nvPr>
        </p:nvSpPr>
        <p:spPr>
          <a:xfrm>
            <a:off x="838200" y="365125"/>
            <a:ext cx="10515600" cy="1325563"/>
          </a:xfrm>
        </p:spPr>
        <p:txBody>
          <a:bodyPr>
            <a:normAutofit/>
          </a:bodyPr>
          <a:lstStyle/>
          <a:p>
            <a:r>
              <a:rPr lang="en-IN" sz="5400" b="1"/>
              <a:t>Training the Model</a:t>
            </a:r>
            <a:endParaRPr lang="en-US" sz="5400"/>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C8466F8C-5F2D-17F4-0410-063A063A79E0}"/>
              </a:ext>
            </a:extLst>
          </p:cNvPr>
          <p:cNvGraphicFramePr>
            <a:graphicFrameLocks noGrp="1"/>
          </p:cNvGraphicFramePr>
          <p:nvPr>
            <p:ph idx="1"/>
            <p:extLst>
              <p:ext uri="{D42A27DB-BD31-4B8C-83A1-F6EECF244321}">
                <p14:modId xmlns:p14="http://schemas.microsoft.com/office/powerpoint/2010/main" val="7195006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0415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C71692-2FE3-CA87-7FF7-833D50539A2B}"/>
              </a:ext>
            </a:extLst>
          </p:cNvPr>
          <p:cNvSpPr>
            <a:spLocks noGrp="1"/>
          </p:cNvSpPr>
          <p:nvPr>
            <p:ph type="title"/>
          </p:nvPr>
        </p:nvSpPr>
        <p:spPr>
          <a:xfrm>
            <a:off x="838200" y="557188"/>
            <a:ext cx="10515600" cy="1133499"/>
          </a:xfrm>
        </p:spPr>
        <p:txBody>
          <a:bodyPr>
            <a:normAutofit fontScale="90000"/>
          </a:bodyPr>
          <a:lstStyle/>
          <a:p>
            <a:r>
              <a:rPr lang="en-IN" sz="5200" b="1" dirty="0"/>
              <a:t>Computational Requirements</a:t>
            </a:r>
            <a:br>
              <a:rPr lang="en-IN" sz="5200" b="1" dirty="0"/>
            </a:br>
            <a:br>
              <a:rPr lang="en-IN" sz="2400" i="1" dirty="0">
                <a:solidFill>
                  <a:schemeClr val="accent2"/>
                </a:solidFill>
              </a:rPr>
            </a:br>
            <a:r>
              <a:rPr lang="en-IN" sz="2400" i="1" dirty="0">
                <a:solidFill>
                  <a:schemeClr val="accent2"/>
                </a:solidFill>
              </a:rPr>
              <a:t>Deep learning models require massive computational resources</a:t>
            </a:r>
            <a:endParaRPr lang="en-US" sz="5200" i="1" dirty="0">
              <a:solidFill>
                <a:schemeClr val="accent2"/>
              </a:solidFill>
            </a:endParaRPr>
          </a:p>
        </p:txBody>
      </p:sp>
      <p:graphicFrame>
        <p:nvGraphicFramePr>
          <p:cNvPr id="5" name="Content Placeholder 2">
            <a:extLst>
              <a:ext uri="{FF2B5EF4-FFF2-40B4-BE49-F238E27FC236}">
                <a16:creationId xmlns:a16="http://schemas.microsoft.com/office/drawing/2014/main" id="{D7CAD542-200E-4787-62B0-18CF08B3DD93}"/>
              </a:ext>
            </a:extLst>
          </p:cNvPr>
          <p:cNvGraphicFramePr>
            <a:graphicFrameLocks noGrp="1"/>
          </p:cNvGraphicFramePr>
          <p:nvPr>
            <p:ph idx="1"/>
            <p:extLst>
              <p:ext uri="{D42A27DB-BD31-4B8C-83A1-F6EECF244321}">
                <p14:modId xmlns:p14="http://schemas.microsoft.com/office/powerpoint/2010/main" val="138878712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7781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A7DE21-9CC7-756D-361E-861726FAFF78}"/>
              </a:ext>
            </a:extLst>
          </p:cNvPr>
          <p:cNvSpPr>
            <a:spLocks noGrp="1"/>
          </p:cNvSpPr>
          <p:nvPr>
            <p:ph type="title"/>
          </p:nvPr>
        </p:nvSpPr>
        <p:spPr>
          <a:xfrm>
            <a:off x="838200" y="365125"/>
            <a:ext cx="10515600" cy="1325563"/>
          </a:xfrm>
        </p:spPr>
        <p:txBody>
          <a:bodyPr>
            <a:normAutofit/>
          </a:bodyPr>
          <a:lstStyle/>
          <a:p>
            <a:r>
              <a:rPr lang="en-IN" sz="5400"/>
              <a:t>Deep Learning Frameworks</a:t>
            </a:r>
            <a:endParaRPr lang="en-US" sz="5400"/>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E1EDF5D-B37B-4EC0-6002-1DABFAA1CC0D}"/>
              </a:ext>
            </a:extLst>
          </p:cNvPr>
          <p:cNvGraphicFramePr>
            <a:graphicFrameLocks noGrp="1"/>
          </p:cNvGraphicFramePr>
          <p:nvPr>
            <p:ph idx="1"/>
            <p:extLst>
              <p:ext uri="{D42A27DB-BD31-4B8C-83A1-F6EECF244321}">
                <p14:modId xmlns:p14="http://schemas.microsoft.com/office/powerpoint/2010/main" val="4284651739"/>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167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D139CF-9E70-4458-91C6-FF02F67337BA}"/>
              </a:ext>
            </a:extLst>
          </p:cNvPr>
          <p:cNvSpPr>
            <a:spLocks noGrp="1"/>
          </p:cNvSpPr>
          <p:nvPr>
            <p:ph type="title"/>
          </p:nvPr>
        </p:nvSpPr>
        <p:spPr>
          <a:xfrm>
            <a:off x="838200" y="557188"/>
            <a:ext cx="10515600" cy="1133499"/>
          </a:xfrm>
        </p:spPr>
        <p:txBody>
          <a:bodyPr>
            <a:normAutofit/>
          </a:bodyPr>
          <a:lstStyle/>
          <a:p>
            <a:pPr algn="ctr"/>
            <a:r>
              <a:rPr lang="en-IN" sz="5200" b="1"/>
              <a:t>Improving Accuracy Over Time</a:t>
            </a:r>
            <a:endParaRPr lang="en-US" sz="5200"/>
          </a:p>
        </p:txBody>
      </p:sp>
      <p:graphicFrame>
        <p:nvGraphicFramePr>
          <p:cNvPr id="5" name="Content Placeholder 2">
            <a:extLst>
              <a:ext uri="{FF2B5EF4-FFF2-40B4-BE49-F238E27FC236}">
                <a16:creationId xmlns:a16="http://schemas.microsoft.com/office/drawing/2014/main" id="{2F254EB5-1104-943C-400B-7CAD1911A49B}"/>
              </a:ext>
            </a:extLst>
          </p:cNvPr>
          <p:cNvGraphicFramePr>
            <a:graphicFrameLocks noGrp="1"/>
          </p:cNvGraphicFramePr>
          <p:nvPr>
            <p:ph idx="1"/>
            <p:extLst>
              <p:ext uri="{D42A27DB-BD31-4B8C-83A1-F6EECF244321}">
                <p14:modId xmlns:p14="http://schemas.microsoft.com/office/powerpoint/2010/main" val="397403423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2735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8" name="Rectangle 3077">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2D03D5-EB52-3D35-B17C-1A1EAEC1ED7B}"/>
              </a:ext>
            </a:extLst>
          </p:cNvPr>
          <p:cNvSpPr>
            <a:spLocks noGrp="1"/>
          </p:cNvSpPr>
          <p:nvPr>
            <p:ph type="title"/>
          </p:nvPr>
        </p:nvSpPr>
        <p:spPr>
          <a:xfrm>
            <a:off x="556532" y="643467"/>
            <a:ext cx="11210925" cy="744836"/>
          </a:xfrm>
        </p:spPr>
        <p:txBody>
          <a:bodyPr>
            <a:normAutofit/>
          </a:bodyPr>
          <a:lstStyle/>
          <a:p>
            <a:pPr algn="ctr"/>
            <a:r>
              <a:rPr lang="en-IN" sz="3200">
                <a:solidFill>
                  <a:schemeClr val="bg1"/>
                </a:solidFill>
              </a:rPr>
              <a:t>Convolutional Neural Networks (CNNs)</a:t>
            </a:r>
            <a:endParaRPr lang="en-US" sz="3200">
              <a:solidFill>
                <a:schemeClr val="bg1"/>
              </a:solidFill>
            </a:endParaRPr>
          </a:p>
        </p:txBody>
      </p:sp>
      <p:pic>
        <p:nvPicPr>
          <p:cNvPr id="3074" name="Picture 2" descr="A Comprehensive Guide to Convolutional Neural Networks — the ELI5 way | by  Sumit Saha | Towards Data Science">
            <a:extLst>
              <a:ext uri="{FF2B5EF4-FFF2-40B4-BE49-F238E27FC236}">
                <a16:creationId xmlns:a16="http://schemas.microsoft.com/office/drawing/2014/main" id="{C66662B2-8242-3A7E-5F31-5798E5E87F6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6532" y="1539433"/>
            <a:ext cx="10890830" cy="5139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983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01F7BC4-A32A-DC62-3B7B-619B0129B099}"/>
              </a:ext>
            </a:extLst>
          </p:cNvPr>
          <p:cNvSpPr>
            <a:spLocks noGrp="1"/>
          </p:cNvSpPr>
          <p:nvPr>
            <p:ph type="title"/>
          </p:nvPr>
        </p:nvSpPr>
        <p:spPr>
          <a:xfrm>
            <a:off x="841248" y="256032"/>
            <a:ext cx="10506456" cy="1014984"/>
          </a:xfrm>
        </p:spPr>
        <p:txBody>
          <a:bodyPr anchor="b">
            <a:normAutofit/>
          </a:bodyPr>
          <a:lstStyle/>
          <a:p>
            <a:r>
              <a:rPr lang="en-IN" b="1" dirty="0"/>
              <a:t>Convolutional Neural Networks (CNNs)</a:t>
            </a:r>
            <a:endParaRPr lang="en-US" dirty="0"/>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Content Placeholder 3">
            <a:extLst>
              <a:ext uri="{FF2B5EF4-FFF2-40B4-BE49-F238E27FC236}">
                <a16:creationId xmlns:a16="http://schemas.microsoft.com/office/drawing/2014/main" id="{1EE70147-E7EA-3205-32E1-A87C6372D1F5}"/>
              </a:ext>
            </a:extLst>
          </p:cNvPr>
          <p:cNvGraphicFramePr>
            <a:graphicFrameLocks noGrp="1"/>
          </p:cNvGraphicFramePr>
          <p:nvPr>
            <p:ph idx="1"/>
            <p:extLst>
              <p:ext uri="{D42A27DB-BD31-4B8C-83A1-F6EECF244321}">
                <p14:modId xmlns:p14="http://schemas.microsoft.com/office/powerpoint/2010/main" val="627027392"/>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9303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932C66D-CEE9-308B-67F7-CBD52FB6B524}"/>
              </a:ext>
            </a:extLst>
          </p:cNvPr>
          <p:cNvSpPr>
            <a:spLocks noGrp="1"/>
          </p:cNvSpPr>
          <p:nvPr>
            <p:ph type="title"/>
          </p:nvPr>
        </p:nvSpPr>
        <p:spPr>
          <a:xfrm>
            <a:off x="621792" y="1161288"/>
            <a:ext cx="3602736" cy="4526280"/>
          </a:xfrm>
        </p:spPr>
        <p:txBody>
          <a:bodyPr>
            <a:normAutofit/>
          </a:bodyPr>
          <a:lstStyle/>
          <a:p>
            <a:r>
              <a:rPr lang="en-IN" sz="4000" b="1"/>
              <a:t>Structure of CNNs</a:t>
            </a:r>
            <a:endParaRPr lang="en-US"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A0C14838-4686-49B4-1FB8-6ABA8691A160}"/>
              </a:ext>
            </a:extLst>
          </p:cNvPr>
          <p:cNvGraphicFramePr>
            <a:graphicFrameLocks noGrp="1"/>
          </p:cNvGraphicFramePr>
          <p:nvPr>
            <p:ph idx="1"/>
            <p:extLst>
              <p:ext uri="{D42A27DB-BD31-4B8C-83A1-F6EECF244321}">
                <p14:modId xmlns:p14="http://schemas.microsoft.com/office/powerpoint/2010/main" val="1846476955"/>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4777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07EFFB-AE61-D22A-C9BB-B027C35E397B}"/>
              </a:ext>
            </a:extLst>
          </p:cNvPr>
          <p:cNvSpPr>
            <a:spLocks noGrp="1"/>
          </p:cNvSpPr>
          <p:nvPr>
            <p:ph type="title"/>
          </p:nvPr>
        </p:nvSpPr>
        <p:spPr>
          <a:xfrm>
            <a:off x="838200" y="459863"/>
            <a:ext cx="10515600" cy="1004594"/>
          </a:xfrm>
        </p:spPr>
        <p:txBody>
          <a:bodyPr>
            <a:normAutofit/>
          </a:bodyPr>
          <a:lstStyle/>
          <a:p>
            <a:pPr algn="ctr"/>
            <a:r>
              <a:rPr lang="en-US">
                <a:solidFill>
                  <a:srgbClr val="FFFFFF"/>
                </a:solidFill>
              </a:rPr>
              <a:t>Content </a:t>
            </a:r>
          </a:p>
        </p:txBody>
      </p:sp>
      <p:sp>
        <p:nvSpPr>
          <p:cNvPr id="22" name="Rectangle: Rounded Corners 21">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066212B-0A4C-76B8-D2FB-EA37A6A31806}"/>
              </a:ext>
            </a:extLst>
          </p:cNvPr>
          <p:cNvGraphicFramePr>
            <a:graphicFrameLocks noGrp="1"/>
          </p:cNvGraphicFramePr>
          <p:nvPr>
            <p:ph idx="1"/>
            <p:extLst>
              <p:ext uri="{D42A27DB-BD31-4B8C-83A1-F6EECF244321}">
                <p14:modId xmlns:p14="http://schemas.microsoft.com/office/powerpoint/2010/main" val="3706553024"/>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6655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D3937D-A097-FF09-F942-36D08D30706F}"/>
              </a:ext>
            </a:extLst>
          </p:cNvPr>
          <p:cNvSpPr>
            <a:spLocks noGrp="1"/>
          </p:cNvSpPr>
          <p:nvPr>
            <p:ph type="title"/>
          </p:nvPr>
        </p:nvSpPr>
        <p:spPr>
          <a:xfrm>
            <a:off x="838200" y="557189"/>
            <a:ext cx="10515600" cy="484534"/>
          </a:xfrm>
        </p:spPr>
        <p:txBody>
          <a:bodyPr>
            <a:normAutofit fontScale="90000"/>
          </a:bodyPr>
          <a:lstStyle/>
          <a:p>
            <a:pPr algn="ctr"/>
            <a:r>
              <a:rPr lang="en-IN" sz="3600" b="1" dirty="0"/>
              <a:t>Key Layers in CNNs</a:t>
            </a:r>
            <a:endParaRPr lang="en-US" sz="3600" dirty="0"/>
          </a:p>
        </p:txBody>
      </p:sp>
      <p:graphicFrame>
        <p:nvGraphicFramePr>
          <p:cNvPr id="5" name="Content Placeholder 2">
            <a:extLst>
              <a:ext uri="{FF2B5EF4-FFF2-40B4-BE49-F238E27FC236}">
                <a16:creationId xmlns:a16="http://schemas.microsoft.com/office/drawing/2014/main" id="{6E35D874-F82B-8C58-FCAE-E99F8DEB5C0A}"/>
              </a:ext>
            </a:extLst>
          </p:cNvPr>
          <p:cNvGraphicFramePr>
            <a:graphicFrameLocks noGrp="1"/>
          </p:cNvGraphicFramePr>
          <p:nvPr>
            <p:ph idx="1"/>
            <p:extLst>
              <p:ext uri="{D42A27DB-BD31-4B8C-83A1-F6EECF244321}">
                <p14:modId xmlns:p14="http://schemas.microsoft.com/office/powerpoint/2010/main" val="737394114"/>
              </p:ext>
            </p:extLst>
          </p:nvPr>
        </p:nvGraphicFramePr>
        <p:xfrm>
          <a:off x="838200" y="1041723"/>
          <a:ext cx="10515600" cy="5139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2439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9C5831-4D4B-4BD0-F4ED-0FC84CC2A097}"/>
              </a:ext>
            </a:extLst>
          </p:cNvPr>
          <p:cNvSpPr>
            <a:spLocks noGrp="1"/>
          </p:cNvSpPr>
          <p:nvPr>
            <p:ph type="title"/>
          </p:nvPr>
        </p:nvSpPr>
        <p:spPr>
          <a:xfrm>
            <a:off x="838200" y="557188"/>
            <a:ext cx="10515600" cy="1133499"/>
          </a:xfrm>
        </p:spPr>
        <p:txBody>
          <a:bodyPr>
            <a:normAutofit/>
          </a:bodyPr>
          <a:lstStyle/>
          <a:p>
            <a:pPr algn="ctr"/>
            <a:r>
              <a:rPr lang="en-IN" sz="5200" b="1"/>
              <a:t>How CNNs Work</a:t>
            </a:r>
            <a:endParaRPr lang="en-US" sz="5200"/>
          </a:p>
        </p:txBody>
      </p:sp>
      <p:graphicFrame>
        <p:nvGraphicFramePr>
          <p:cNvPr id="5" name="Content Placeholder 2">
            <a:extLst>
              <a:ext uri="{FF2B5EF4-FFF2-40B4-BE49-F238E27FC236}">
                <a16:creationId xmlns:a16="http://schemas.microsoft.com/office/drawing/2014/main" id="{9601D8BB-D75B-271F-997E-E4B0D5498BD3}"/>
              </a:ext>
            </a:extLst>
          </p:cNvPr>
          <p:cNvGraphicFramePr>
            <a:graphicFrameLocks noGrp="1"/>
          </p:cNvGraphicFramePr>
          <p:nvPr>
            <p:ph idx="1"/>
            <p:extLst>
              <p:ext uri="{D42A27DB-BD31-4B8C-83A1-F6EECF244321}">
                <p14:modId xmlns:p14="http://schemas.microsoft.com/office/powerpoint/2010/main" val="288392295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3241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8BE124-C802-BF76-8BEF-DF949F3AAB96}"/>
              </a:ext>
            </a:extLst>
          </p:cNvPr>
          <p:cNvSpPr>
            <a:spLocks noGrp="1"/>
          </p:cNvSpPr>
          <p:nvPr>
            <p:ph type="title"/>
          </p:nvPr>
        </p:nvSpPr>
        <p:spPr>
          <a:xfrm>
            <a:off x="838200" y="365125"/>
            <a:ext cx="10515600" cy="1325563"/>
          </a:xfrm>
        </p:spPr>
        <p:txBody>
          <a:bodyPr>
            <a:normAutofit/>
          </a:bodyPr>
          <a:lstStyle/>
          <a:p>
            <a:pPr algn="ctr"/>
            <a:r>
              <a:rPr lang="en-IN" b="1" dirty="0"/>
              <a:t>CNN Advantages</a:t>
            </a:r>
            <a:endParaRPr lang="en-US"/>
          </a:p>
        </p:txBody>
      </p:sp>
      <p:graphicFrame>
        <p:nvGraphicFramePr>
          <p:cNvPr id="5" name="Content Placeholder 2">
            <a:extLst>
              <a:ext uri="{FF2B5EF4-FFF2-40B4-BE49-F238E27FC236}">
                <a16:creationId xmlns:a16="http://schemas.microsoft.com/office/drawing/2014/main" id="{4112CF4F-BAE5-AEB8-C008-52B52178B430}"/>
              </a:ext>
            </a:extLst>
          </p:cNvPr>
          <p:cNvGraphicFramePr>
            <a:graphicFrameLocks noGrp="1"/>
          </p:cNvGraphicFramePr>
          <p:nvPr>
            <p:ph idx="1"/>
            <p:extLst>
              <p:ext uri="{D42A27DB-BD31-4B8C-83A1-F6EECF244321}">
                <p14:modId xmlns:p14="http://schemas.microsoft.com/office/powerpoint/2010/main" val="39212871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3085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5939C9E-0E98-BE53-523C-C4B90A9FDED2}"/>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Pooling and Loss of Information</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60165998-BE58-2D8C-1E28-62AAB611A490}"/>
              </a:ext>
            </a:extLst>
          </p:cNvPr>
          <p:cNvGraphicFramePr>
            <a:graphicFrameLocks noGrp="1"/>
          </p:cNvGraphicFramePr>
          <p:nvPr>
            <p:ph idx="1"/>
            <p:extLst>
              <p:ext uri="{D42A27DB-BD31-4B8C-83A1-F6EECF244321}">
                <p14:modId xmlns:p14="http://schemas.microsoft.com/office/powerpoint/2010/main" val="192983607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8033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up of a blue paper&#10;&#10;Description automatically generated">
            <a:extLst>
              <a:ext uri="{FF2B5EF4-FFF2-40B4-BE49-F238E27FC236}">
                <a16:creationId xmlns:a16="http://schemas.microsoft.com/office/drawing/2014/main" id="{A914C5DE-CFE5-6209-BC17-4E9D4813CFE5}"/>
              </a:ext>
            </a:extLst>
          </p:cNvPr>
          <p:cNvPicPr>
            <a:picLocks noChangeAspect="1"/>
          </p:cNvPicPr>
          <p:nvPr/>
        </p:nvPicPr>
        <p:blipFill>
          <a:blip r:embed="rId2">
            <a:duotone>
              <a:schemeClr val="bg2">
                <a:shade val="45000"/>
                <a:satMod val="135000"/>
              </a:schemeClr>
              <a:prstClr val="white"/>
            </a:duotone>
          </a:blip>
          <a:srcRect t="1573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2B60EC-E308-271D-D026-455042EDA204}"/>
              </a:ext>
            </a:extLst>
          </p:cNvPr>
          <p:cNvSpPr>
            <a:spLocks noGrp="1"/>
          </p:cNvSpPr>
          <p:nvPr>
            <p:ph type="title"/>
          </p:nvPr>
        </p:nvSpPr>
        <p:spPr>
          <a:xfrm>
            <a:off x="838200" y="365125"/>
            <a:ext cx="10515600" cy="1325563"/>
          </a:xfrm>
        </p:spPr>
        <p:txBody>
          <a:bodyPr>
            <a:normAutofit/>
          </a:bodyPr>
          <a:lstStyle/>
          <a:p>
            <a:r>
              <a:rPr lang="en-IN" b="1" dirty="0"/>
              <a:t>Disadvantages of CNNs</a:t>
            </a:r>
            <a:endParaRPr lang="en-US" dirty="0"/>
          </a:p>
        </p:txBody>
      </p:sp>
      <p:graphicFrame>
        <p:nvGraphicFramePr>
          <p:cNvPr id="5" name="Content Placeholder 2">
            <a:extLst>
              <a:ext uri="{FF2B5EF4-FFF2-40B4-BE49-F238E27FC236}">
                <a16:creationId xmlns:a16="http://schemas.microsoft.com/office/drawing/2014/main" id="{843C201D-0C48-AAC4-9DE7-E74B8325276A}"/>
              </a:ext>
            </a:extLst>
          </p:cNvPr>
          <p:cNvGraphicFramePr>
            <a:graphicFrameLocks noGrp="1"/>
          </p:cNvGraphicFramePr>
          <p:nvPr>
            <p:ph idx="1"/>
            <p:extLst>
              <p:ext uri="{D42A27DB-BD31-4B8C-83A1-F6EECF244321}">
                <p14:modId xmlns:p14="http://schemas.microsoft.com/office/powerpoint/2010/main" val="112989614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6847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41A779-44F9-16FF-9314-F195AC8740FB}"/>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4C5B79-0D9F-D583-2DEE-7F6FF3F81F6B}"/>
              </a:ext>
            </a:extLst>
          </p:cNvPr>
          <p:cNvSpPr>
            <a:spLocks noGrp="1"/>
          </p:cNvSpPr>
          <p:nvPr>
            <p:ph type="title"/>
          </p:nvPr>
        </p:nvSpPr>
        <p:spPr>
          <a:xfrm>
            <a:off x="838200" y="556995"/>
            <a:ext cx="10515600" cy="1133693"/>
          </a:xfrm>
        </p:spPr>
        <p:txBody>
          <a:bodyPr>
            <a:normAutofit/>
          </a:bodyPr>
          <a:lstStyle/>
          <a:p>
            <a:r>
              <a:rPr lang="en-IN" sz="5200" b="1"/>
              <a:t>Modern Applications of CNNs</a:t>
            </a:r>
            <a:endParaRPr lang="en-US" sz="5200"/>
          </a:p>
        </p:txBody>
      </p:sp>
      <p:graphicFrame>
        <p:nvGraphicFramePr>
          <p:cNvPr id="13" name="Content Placeholder 2">
            <a:extLst>
              <a:ext uri="{FF2B5EF4-FFF2-40B4-BE49-F238E27FC236}">
                <a16:creationId xmlns:a16="http://schemas.microsoft.com/office/drawing/2014/main" id="{339859A0-DD26-E903-5590-D813AB29A4F4}"/>
              </a:ext>
            </a:extLst>
          </p:cNvPr>
          <p:cNvGraphicFramePr>
            <a:graphicFrameLocks noGrp="1"/>
          </p:cNvGraphicFramePr>
          <p:nvPr>
            <p:ph idx="1"/>
            <p:extLst>
              <p:ext uri="{D42A27DB-BD31-4B8C-83A1-F6EECF244321}">
                <p14:modId xmlns:p14="http://schemas.microsoft.com/office/powerpoint/2010/main" val="12929019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5636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5" name="Freeform: Shape 410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7" name="Rectangle 410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9" name="Rectangle 410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1" name="Freeform: Shape 411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13" name="Isosceles Triangle 411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Simple Explanation of Recurrent Neural Network (RNN) | by Omar Boufeloussen  | The Startup | Medium">
            <a:extLst>
              <a:ext uri="{FF2B5EF4-FFF2-40B4-BE49-F238E27FC236}">
                <a16:creationId xmlns:a16="http://schemas.microsoft.com/office/drawing/2014/main" id="{86B61CD6-5991-8E4C-9C21-0A461106A732}"/>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687199" y="643467"/>
            <a:ext cx="10817601"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115" name="Isosceles Triangle 411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8645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8A9CD4-AEE8-B4A9-7DD9-EBC8A39D769E}"/>
              </a:ext>
            </a:extLst>
          </p:cNvPr>
          <p:cNvSpPr>
            <a:spLocks noGrp="1"/>
          </p:cNvSpPr>
          <p:nvPr>
            <p:ph type="title"/>
          </p:nvPr>
        </p:nvSpPr>
        <p:spPr>
          <a:xfrm>
            <a:off x="838200" y="365126"/>
            <a:ext cx="10515600" cy="1306440"/>
          </a:xfrm>
        </p:spPr>
        <p:txBody>
          <a:bodyPr>
            <a:normAutofit/>
          </a:bodyPr>
          <a:lstStyle/>
          <a:p>
            <a:r>
              <a:rPr lang="en-IN" sz="4000" b="1"/>
              <a:t>Recurrent Neural Networks (RNNs)</a:t>
            </a:r>
            <a:endParaRPr lang="en-US" sz="4000"/>
          </a:p>
        </p:txBody>
      </p:sp>
      <p:graphicFrame>
        <p:nvGraphicFramePr>
          <p:cNvPr id="5" name="Content Placeholder 2">
            <a:extLst>
              <a:ext uri="{FF2B5EF4-FFF2-40B4-BE49-F238E27FC236}">
                <a16:creationId xmlns:a16="http://schemas.microsoft.com/office/drawing/2014/main" id="{F597AEA9-F585-2DF5-4865-8184E5DCF3FF}"/>
              </a:ext>
            </a:extLst>
          </p:cNvPr>
          <p:cNvGraphicFramePr>
            <a:graphicFrameLocks noGrp="1"/>
          </p:cNvGraphicFramePr>
          <p:nvPr>
            <p:ph idx="1"/>
            <p:extLst>
              <p:ext uri="{D42A27DB-BD31-4B8C-83A1-F6EECF244321}">
                <p14:modId xmlns:p14="http://schemas.microsoft.com/office/powerpoint/2010/main" val="3811425244"/>
              </p:ext>
            </p:extLst>
          </p:nvPr>
        </p:nvGraphicFramePr>
        <p:xfrm>
          <a:off x="838199" y="1825625"/>
          <a:ext cx="10515599" cy="430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0713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Recurrent Neural Network (RNN) Architecture Explained | by Sushmita Poudel  | Medium">
            <a:extLst>
              <a:ext uri="{FF2B5EF4-FFF2-40B4-BE49-F238E27FC236}">
                <a16:creationId xmlns:a16="http://schemas.microsoft.com/office/drawing/2014/main" id="{E363928F-EB31-971D-F3D0-9C9C35B9836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3467" y="1426588"/>
            <a:ext cx="10905066" cy="402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034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3F0643E-32D7-0BE1-7B8A-F85AD2559BB7}"/>
              </a:ext>
            </a:extLst>
          </p:cNvPr>
          <p:cNvSpPr>
            <a:spLocks noGrp="1"/>
          </p:cNvSpPr>
          <p:nvPr>
            <p:ph type="title"/>
          </p:nvPr>
        </p:nvSpPr>
        <p:spPr>
          <a:xfrm>
            <a:off x="1115568" y="509521"/>
            <a:ext cx="10232136" cy="1014984"/>
          </a:xfrm>
        </p:spPr>
        <p:txBody>
          <a:bodyPr>
            <a:normAutofit/>
          </a:bodyPr>
          <a:lstStyle/>
          <a:p>
            <a:r>
              <a:rPr lang="en-IN" sz="4000" b="1"/>
              <a:t>Key Features of RNNs</a:t>
            </a:r>
            <a:endParaRPr lang="en-US" sz="4000"/>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F932E95-C24C-4E4F-973A-5D1213B9AF04}"/>
              </a:ext>
            </a:extLst>
          </p:cNvPr>
          <p:cNvGraphicFramePr>
            <a:graphicFrameLocks noGrp="1"/>
          </p:cNvGraphicFramePr>
          <p:nvPr>
            <p:ph idx="1"/>
            <p:extLst>
              <p:ext uri="{D42A27DB-BD31-4B8C-83A1-F6EECF244321}">
                <p14:modId xmlns:p14="http://schemas.microsoft.com/office/powerpoint/2010/main" val="2868272093"/>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9491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913B067F-3154-4968-A886-DF93A787E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5" name="Oval 14">
              <a:extLst>
                <a:ext uri="{FF2B5EF4-FFF2-40B4-BE49-F238E27FC236}">
                  <a16:creationId xmlns:a16="http://schemas.microsoft.com/office/drawing/2014/main" id="{97583D6C-C05B-47AB-8540-B2700B82A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6501AD91-D973-4968-95E4-4C26CFDF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C165989-F5FE-4BB6-9817-E7828CB1D6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B0649CC-B912-4E82-BEA0-DA75ECB19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6BA08C17-C9A5-4FA8-ABC4-44FB3B869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0DEAC6C-553C-437E-BC17-D44952337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25" name="Straight Connector 24">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0" name="Rectangle 29">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3" name="Straight Connector 32">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12156F1-9D8D-EC86-5081-87B990E11609}"/>
              </a:ext>
            </a:extLst>
          </p:cNvPr>
          <p:cNvSpPr>
            <a:spLocks noGrp="1"/>
          </p:cNvSpPr>
          <p:nvPr>
            <p:ph type="title"/>
          </p:nvPr>
        </p:nvSpPr>
        <p:spPr>
          <a:xfrm>
            <a:off x="630935" y="4018137"/>
            <a:ext cx="5071221" cy="2129586"/>
          </a:xfrm>
          <a:noFill/>
        </p:spPr>
        <p:txBody>
          <a:bodyPr anchor="t">
            <a:normAutofit/>
          </a:bodyPr>
          <a:lstStyle/>
          <a:p>
            <a:r>
              <a:rPr lang="en-US" sz="4800">
                <a:solidFill>
                  <a:schemeClr val="bg1"/>
                </a:solidFill>
              </a:rPr>
              <a:t>Deep Learning </a:t>
            </a:r>
          </a:p>
        </p:txBody>
      </p:sp>
      <p:pic>
        <p:nvPicPr>
          <p:cNvPr id="5" name="Picture 4" descr="A close up of a toy&#10;&#10;Description automatically generated">
            <a:hlinkClick r:id="rId2"/>
            <a:extLst>
              <a:ext uri="{FF2B5EF4-FFF2-40B4-BE49-F238E27FC236}">
                <a16:creationId xmlns:a16="http://schemas.microsoft.com/office/drawing/2014/main" id="{06FF1811-4C42-22DD-9005-F6A7BDA78D9A}"/>
              </a:ext>
            </a:extLst>
          </p:cNvPr>
          <p:cNvPicPr>
            <a:picLocks noChangeAspect="1"/>
          </p:cNvPicPr>
          <p:nvPr/>
        </p:nvPicPr>
        <p:blipFill>
          <a:blip r:embed="rId3"/>
          <a:stretch>
            <a:fillRect/>
          </a:stretch>
        </p:blipFill>
        <p:spPr>
          <a:xfrm>
            <a:off x="631359" y="949235"/>
            <a:ext cx="10843065" cy="2602336"/>
          </a:xfrm>
          <a:prstGeom prst="rect">
            <a:avLst/>
          </a:prstGeom>
        </p:spPr>
      </p:pic>
      <p:grpSp>
        <p:nvGrpSpPr>
          <p:cNvPr id="38" name="Group 37">
            <a:extLst>
              <a:ext uri="{FF2B5EF4-FFF2-40B4-BE49-F238E27FC236}">
                <a16:creationId xmlns:a16="http://schemas.microsoft.com/office/drawing/2014/main" id="{1F4E1649-4D1F-4A91-AF97-A254BFDD52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776904"/>
            <a:ext cx="304800" cy="429768"/>
            <a:chOff x="215328" y="-46937"/>
            <a:chExt cx="304800" cy="2773841"/>
          </a:xfrm>
        </p:grpSpPr>
        <p:cxnSp>
          <p:nvCxnSpPr>
            <p:cNvPr id="39" name="Straight Connector 38">
              <a:extLst>
                <a:ext uri="{FF2B5EF4-FFF2-40B4-BE49-F238E27FC236}">
                  <a16:creationId xmlns:a16="http://schemas.microsoft.com/office/drawing/2014/main" id="{FE483602-62F9-474D-9C9B-5EE4CD7671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D7D1AC0-A6C7-40E3-9841-F34AC831A4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951C4DD-7427-497D-9DE3-9D731D3F456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EE18298-0BF5-4D7A-921A-2F4186E8D9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4" name="Oval 43">
            <a:extLst>
              <a:ext uri="{FF2B5EF4-FFF2-40B4-BE49-F238E27FC236}">
                <a16:creationId xmlns:a16="http://schemas.microsoft.com/office/drawing/2014/main" id="{773AEA78-C03B-40B7-9D11-DC022119D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60000"/>
                  <a:lumOff val="4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506A2BA-21BA-31E6-305B-42A770CB3DD3}"/>
              </a:ext>
            </a:extLst>
          </p:cNvPr>
          <p:cNvSpPr>
            <a:spLocks noGrp="1"/>
          </p:cNvSpPr>
          <p:nvPr>
            <p:ph idx="1"/>
          </p:nvPr>
        </p:nvSpPr>
        <p:spPr>
          <a:xfrm>
            <a:off x="5925304" y="4018143"/>
            <a:ext cx="5549111" cy="2129599"/>
          </a:xfrm>
          <a:noFill/>
        </p:spPr>
        <p:txBody>
          <a:bodyPr anchor="t">
            <a:normAutofit/>
          </a:bodyPr>
          <a:lstStyle/>
          <a:p>
            <a:r>
              <a:rPr lang="en-US" sz="1800" dirty="0">
                <a:solidFill>
                  <a:schemeClr val="bg1"/>
                </a:solidFill>
              </a:rPr>
              <a:t>https://</a:t>
            </a:r>
            <a:r>
              <a:rPr lang="en-US" sz="1800" dirty="0" err="1">
                <a:solidFill>
                  <a:schemeClr val="bg1"/>
                </a:solidFill>
              </a:rPr>
              <a:t>youtu.be</a:t>
            </a:r>
            <a:r>
              <a:rPr lang="en-US" sz="1800" dirty="0">
                <a:solidFill>
                  <a:schemeClr val="bg1"/>
                </a:solidFill>
              </a:rPr>
              <a:t>/6M5VXKLf4D4?si=LkBPIbB2mAyms_3u</a:t>
            </a:r>
          </a:p>
        </p:txBody>
      </p:sp>
    </p:spTree>
    <p:extLst>
      <p:ext uri="{BB962C8B-B14F-4D97-AF65-F5344CB8AC3E}">
        <p14:creationId xmlns:p14="http://schemas.microsoft.com/office/powerpoint/2010/main" val="1649228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80258B4-3BEB-11BD-053F-29AD3B38F9B6}"/>
              </a:ext>
            </a:extLst>
          </p:cNvPr>
          <p:cNvSpPr>
            <a:spLocks noGrp="1"/>
          </p:cNvSpPr>
          <p:nvPr>
            <p:ph type="title"/>
          </p:nvPr>
        </p:nvSpPr>
        <p:spPr>
          <a:xfrm>
            <a:off x="1115568" y="509521"/>
            <a:ext cx="10232136" cy="1014984"/>
          </a:xfrm>
        </p:spPr>
        <p:txBody>
          <a:bodyPr>
            <a:normAutofit/>
          </a:bodyPr>
          <a:lstStyle/>
          <a:p>
            <a:r>
              <a:rPr lang="en-IN" sz="4000" b="1"/>
              <a:t>Structure of RNNs</a:t>
            </a:r>
            <a:endParaRPr lang="en-US" sz="4000"/>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BCC3313-72B4-9049-EA12-19A00D28D683}"/>
              </a:ext>
            </a:extLst>
          </p:cNvPr>
          <p:cNvGraphicFramePr>
            <a:graphicFrameLocks noGrp="1"/>
          </p:cNvGraphicFramePr>
          <p:nvPr>
            <p:ph idx="1"/>
            <p:extLst>
              <p:ext uri="{D42A27DB-BD31-4B8C-83A1-F6EECF244321}">
                <p14:modId xmlns:p14="http://schemas.microsoft.com/office/powerpoint/2010/main" val="3376374909"/>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9683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8" name="Rectangle 2077">
            <a:extLst>
              <a:ext uri="{FF2B5EF4-FFF2-40B4-BE49-F238E27FC236}">
                <a16:creationId xmlns:a16="http://schemas.microsoft.com/office/drawing/2014/main" id="{3C3E5D51-F8E7-4DCA-AAE7-E43895B7DF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5853C464-8DF7-C5C5-4A81-C0BB87AB38B1}"/>
              </a:ext>
            </a:extLst>
          </p:cNvPr>
          <p:cNvSpPr>
            <a:spLocks noGrp="1"/>
          </p:cNvSpPr>
          <p:nvPr>
            <p:ph type="title"/>
          </p:nvPr>
        </p:nvSpPr>
        <p:spPr>
          <a:xfrm>
            <a:off x="532015" y="3930305"/>
            <a:ext cx="3861960" cy="2437244"/>
          </a:xfrm>
        </p:spPr>
        <p:txBody>
          <a:bodyPr anchor="ctr">
            <a:normAutofit/>
          </a:bodyPr>
          <a:lstStyle/>
          <a:p>
            <a:r>
              <a:rPr lang="en-IN" sz="3600" b="1" i="0" dirty="0">
                <a:effectLst/>
                <a:latin typeface="Nunito" pitchFamily="2" charset="77"/>
              </a:rPr>
              <a:t>Types Of RNN</a:t>
            </a:r>
            <a:endParaRPr lang="en-US" sz="3600" dirty="0"/>
          </a:p>
        </p:txBody>
      </p:sp>
      <p:sp>
        <p:nvSpPr>
          <p:cNvPr id="2080" name="Rectangle 2079">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2" name="Rectangle 2081">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62" name="Picture 14" descr="One-to-One">
            <a:extLst>
              <a:ext uri="{FF2B5EF4-FFF2-40B4-BE49-F238E27FC236}">
                <a16:creationId xmlns:a16="http://schemas.microsoft.com/office/drawing/2014/main" id="{A5FC9C19-7091-0306-1C2F-E9B748650B7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8778" y="791944"/>
            <a:ext cx="2507107" cy="198897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One-to-Many">
            <a:extLst>
              <a:ext uri="{FF2B5EF4-FFF2-40B4-BE49-F238E27FC236}">
                <a16:creationId xmlns:a16="http://schemas.microsoft.com/office/drawing/2014/main" id="{38D574BD-D16E-8A2A-3291-CE2562E1E8A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36516" y="791596"/>
            <a:ext cx="2507982" cy="19896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descr="Many-to-Many">
            <a:extLst>
              <a:ext uri="{FF2B5EF4-FFF2-40B4-BE49-F238E27FC236}">
                <a16:creationId xmlns:a16="http://schemas.microsoft.com/office/drawing/2014/main" id="{D059D403-D839-E07A-0EDC-5D2F151B4AC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59368" y="791596"/>
            <a:ext cx="2507982" cy="198966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Many-to-One">
            <a:extLst>
              <a:ext uri="{FF2B5EF4-FFF2-40B4-BE49-F238E27FC236}">
                <a16:creationId xmlns:a16="http://schemas.microsoft.com/office/drawing/2014/main" id="{86FFD0C4-9D0A-3F39-5449-6354AE6EE99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982219" y="788807"/>
            <a:ext cx="2515016" cy="1995245"/>
          </a:xfrm>
          <a:prstGeom prst="rect">
            <a:avLst/>
          </a:prstGeom>
          <a:noFill/>
          <a:extLst>
            <a:ext uri="{909E8E84-426E-40DD-AFC4-6F175D3DCCD1}">
              <a14:hiddenFill xmlns:a14="http://schemas.microsoft.com/office/drawing/2010/main">
                <a:solidFill>
                  <a:srgbClr val="FFFFFF"/>
                </a:solidFill>
              </a14:hiddenFill>
            </a:ext>
          </a:extLst>
        </p:spPr>
      </p:pic>
      <p:sp>
        <p:nvSpPr>
          <p:cNvPr id="2084" name="Rectangle 2083">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635346" y="5126067"/>
            <a:ext cx="219456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B2504963-B390-E6B0-5302-998FFDCFDFBF}"/>
              </a:ext>
            </a:extLst>
          </p:cNvPr>
          <p:cNvSpPr>
            <a:spLocks noGrp="1"/>
          </p:cNvSpPr>
          <p:nvPr>
            <p:ph idx="1"/>
          </p:nvPr>
        </p:nvSpPr>
        <p:spPr>
          <a:xfrm>
            <a:off x="5162719" y="3930305"/>
            <a:ext cx="6586915" cy="2437244"/>
          </a:xfrm>
        </p:spPr>
        <p:txBody>
          <a:bodyPr anchor="ctr">
            <a:normAutofit lnSpcReduction="10000"/>
          </a:bodyPr>
          <a:lstStyle/>
          <a:p>
            <a:pPr marL="0" marR="0" lvl="0" indent="0" defTabSz="914400" rtl="0" eaLnBrk="0" fontAlgn="base" latinLnBrk="0" hangingPunct="0">
              <a:spcBef>
                <a:spcPct val="0"/>
              </a:spcBef>
              <a:spcAft>
                <a:spcPts val="600"/>
              </a:spcAft>
              <a:buClrTx/>
              <a:buSzTx/>
              <a:buFontTx/>
              <a:buNone/>
              <a:tabLst/>
            </a:pPr>
            <a:r>
              <a:rPr kumimoji="0" lang="en-US" altLang="en-US" sz="1100" b="1" i="0" u="none" strike="noStrike" cap="none" normalizeH="0" baseline="0">
                <a:ln>
                  <a:noFill/>
                </a:ln>
                <a:effectLst/>
                <a:latin typeface="Nunito" pitchFamily="2" charset="77"/>
              </a:rPr>
              <a:t>One to One : </a:t>
            </a:r>
            <a:r>
              <a:rPr kumimoji="0" lang="en-US" altLang="en-US" sz="1100" b="0" i="0" u="none" strike="noStrike" cap="none" normalizeH="0" baseline="0">
                <a:ln>
                  <a:noFill/>
                </a:ln>
                <a:effectLst/>
                <a:latin typeface="Nunito" pitchFamily="2" charset="77"/>
              </a:rPr>
              <a:t>This type of RNN behaves the same as any simple Neural network it is also known as Vanilla Neural Network. In this Neural network, there is only one input and one output. </a:t>
            </a:r>
            <a:endParaRPr kumimoji="0" lang="en-US" altLang="en-US" sz="1100" b="1" i="0" u="none" strike="noStrike" cap="none" normalizeH="0" baseline="0">
              <a:ln>
                <a:noFill/>
              </a:ln>
              <a:effectLst/>
              <a:latin typeface="Nunito" pitchFamily="2" charset="77"/>
            </a:endParaRPr>
          </a:p>
          <a:p>
            <a:pPr marL="0" marR="0" lvl="0" indent="0" defTabSz="914400" rtl="0" eaLnBrk="0" fontAlgn="base" latinLnBrk="0" hangingPunct="0">
              <a:spcBef>
                <a:spcPct val="0"/>
              </a:spcBef>
              <a:spcAft>
                <a:spcPts val="600"/>
              </a:spcAft>
              <a:buClrTx/>
              <a:buSzTx/>
              <a:buFontTx/>
              <a:buNone/>
              <a:tabLst/>
            </a:pPr>
            <a:r>
              <a:rPr kumimoji="0" lang="en-US" altLang="en-US" sz="1100" b="1" i="0" u="none" strike="noStrike" cap="none" normalizeH="0" baseline="0">
                <a:ln>
                  <a:noFill/>
                </a:ln>
                <a:effectLst/>
                <a:latin typeface="Nunito" pitchFamily="2" charset="77"/>
              </a:rPr>
              <a:t>One To Many : </a:t>
            </a:r>
            <a:r>
              <a:rPr kumimoji="0" lang="en-US" altLang="en-US" sz="1100" b="0" i="0" u="none" strike="noStrike" cap="none" normalizeH="0" baseline="0">
                <a:ln>
                  <a:noFill/>
                </a:ln>
                <a:effectLst/>
                <a:latin typeface="Nunito" pitchFamily="2" charset="77"/>
              </a:rPr>
              <a:t>In this type of RNN, there is one input and many outputs associated with it. One of the most used examples of this network is Image captioning where given an image we predict a sentence having Multiple words. </a:t>
            </a:r>
            <a:endParaRPr kumimoji="0" lang="en-US" altLang="en-US" sz="1100" b="0" i="0" u="none" strike="noStrike" cap="none" normalizeH="0" baseline="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100" b="1" i="0" u="none" strike="noStrike" cap="none" normalizeH="0" baseline="0">
                <a:ln>
                  <a:noFill/>
                </a:ln>
                <a:effectLst/>
                <a:latin typeface="Nunito" pitchFamily="2" charset="77"/>
              </a:rPr>
              <a:t>Many to One : </a:t>
            </a:r>
            <a:r>
              <a:rPr kumimoji="0" lang="en-US" altLang="en-US" sz="1100" b="0" i="0" u="none" strike="noStrike" cap="none" normalizeH="0" baseline="0">
                <a:ln>
                  <a:noFill/>
                </a:ln>
                <a:effectLst/>
                <a:latin typeface="Nunito" pitchFamily="2" charset="77"/>
              </a:rPr>
              <a:t>In this type of network, Many inputs are fed to the network at several states of the network generating only one output. This type of network is used in the problems like sentimental analysis. Where we give multiple words as input and predict only the sentiment of the sentence as output. </a:t>
            </a:r>
            <a:endParaRPr kumimoji="0" lang="en-US" altLang="en-US" sz="1100" b="1" i="0" u="none" strike="noStrike" cap="none" normalizeH="0" baseline="0">
              <a:ln>
                <a:noFill/>
              </a:ln>
              <a:effectLst/>
              <a:latin typeface="Nunito" pitchFamily="2" charset="77"/>
            </a:endParaRPr>
          </a:p>
          <a:p>
            <a:pPr marL="0" marR="0" lvl="0" indent="0" defTabSz="914400" rtl="0" eaLnBrk="0" fontAlgn="base" latinLnBrk="0" hangingPunct="0">
              <a:spcBef>
                <a:spcPct val="0"/>
              </a:spcBef>
              <a:spcAft>
                <a:spcPts val="600"/>
              </a:spcAft>
              <a:buClrTx/>
              <a:buSzTx/>
              <a:buFontTx/>
              <a:buNone/>
              <a:tabLst/>
            </a:pPr>
            <a:r>
              <a:rPr kumimoji="0" lang="en-US" altLang="en-US" sz="1100" b="1" i="0" u="none" strike="noStrike" cap="none" normalizeH="0" baseline="0">
                <a:ln>
                  <a:noFill/>
                </a:ln>
                <a:effectLst/>
                <a:latin typeface="Nunito" pitchFamily="2" charset="77"/>
              </a:rPr>
              <a:t>Many to Many : </a:t>
            </a:r>
            <a:r>
              <a:rPr kumimoji="0" lang="en-US" altLang="en-US" sz="1100" b="0" i="0" u="none" strike="noStrike" cap="none" normalizeH="0" baseline="0">
                <a:ln>
                  <a:noFill/>
                </a:ln>
                <a:effectLst/>
                <a:latin typeface="Nunito" pitchFamily="2" charset="77"/>
              </a:rPr>
              <a:t>In this type of neural network, there are multiple inputs and multiple outputs corresponding to a problem. One Example of this Problem will be language translation. In language translation, we provide multiple words from one language as input and predict multiple words from the second language as output.</a:t>
            </a:r>
            <a:endParaRPr kumimoji="0" lang="en-US" altLang="en-US" sz="1100" b="0" i="0" u="none" strike="noStrike" cap="none" normalizeH="0" baseline="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a:ln>
                  <a:noFill/>
                </a:ln>
                <a:effectLst/>
                <a:latin typeface="Nunito" pitchFamily="2" charset="77"/>
              </a:rPr>
              <a:t>         </a:t>
            </a:r>
            <a:endParaRPr kumimoji="0" lang="en-US" altLang="en-US" sz="1100" b="0" i="0" u="none" strike="noStrike" cap="none" normalizeH="0" baseline="0" dirty="0">
              <a:ln>
                <a:noFill/>
              </a:ln>
              <a:effectLst/>
              <a:latin typeface="Nunito" pitchFamily="2" charset="77"/>
            </a:endParaRPr>
          </a:p>
        </p:txBody>
      </p:sp>
      <p:pic>
        <p:nvPicPr>
          <p:cNvPr id="2057" name="Picture 9" descr="One-to-One">
            <a:extLst>
              <a:ext uri="{FF2B5EF4-FFF2-40B4-BE49-F238E27FC236}">
                <a16:creationId xmlns:a16="http://schemas.microsoft.com/office/drawing/2014/main" id="{94608927-4D73-A538-1E92-53D8ECAC86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6523038"/>
            <a:ext cx="3810001" cy="302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328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DBA9E-83B0-14EC-1750-DB21A1C83D9C}"/>
              </a:ext>
            </a:extLst>
          </p:cNvPr>
          <p:cNvSpPr>
            <a:spLocks noGrp="1"/>
          </p:cNvSpPr>
          <p:nvPr>
            <p:ph type="title"/>
          </p:nvPr>
        </p:nvSpPr>
        <p:spPr/>
        <p:txBody>
          <a:bodyPr/>
          <a:lstStyle/>
          <a:p>
            <a:r>
              <a:rPr lang="en-IN" b="1" i="0" dirty="0">
                <a:solidFill>
                  <a:srgbClr val="273239"/>
                </a:solidFill>
                <a:effectLst/>
                <a:latin typeface="Nunito" pitchFamily="2" charset="77"/>
              </a:rPr>
              <a:t>How does RNN work?</a:t>
            </a:r>
            <a:endParaRPr lang="en-US" dirty="0"/>
          </a:p>
        </p:txBody>
      </p:sp>
      <p:sp>
        <p:nvSpPr>
          <p:cNvPr id="3" name="Content Placeholder 2">
            <a:extLst>
              <a:ext uri="{FF2B5EF4-FFF2-40B4-BE49-F238E27FC236}">
                <a16:creationId xmlns:a16="http://schemas.microsoft.com/office/drawing/2014/main" id="{E1D647F2-9F76-4E87-ED20-FF20B5B1CFE2}"/>
              </a:ext>
            </a:extLst>
          </p:cNvPr>
          <p:cNvSpPr>
            <a:spLocks noGrp="1"/>
          </p:cNvSpPr>
          <p:nvPr>
            <p:ph idx="1"/>
          </p:nvPr>
        </p:nvSpPr>
        <p:spPr>
          <a:xfrm>
            <a:off x="838200" y="1371600"/>
            <a:ext cx="10515600" cy="4805363"/>
          </a:xfrm>
        </p:spPr>
        <p:txBody>
          <a:bodyPr>
            <a:normAutofit fontScale="85000" lnSpcReduction="10000"/>
          </a:bodyPr>
          <a:lstStyle/>
          <a:p>
            <a:pPr algn="l" rtl="0" fontAlgn="base"/>
            <a:r>
              <a:rPr lang="en-IN" b="0" i="0" dirty="0">
                <a:solidFill>
                  <a:srgbClr val="273239"/>
                </a:solidFill>
                <a:effectLst/>
                <a:latin typeface="Nunito" pitchFamily="2" charset="77"/>
              </a:rPr>
              <a:t>The Recurrent Neural Network consists of multiple fixed </a:t>
            </a:r>
            <a:r>
              <a:rPr lang="en-IN" b="0" i="0" dirty="0">
                <a:effectLst/>
                <a:latin typeface="Nunito" pitchFamily="2" charset="77"/>
              </a:rPr>
              <a:t>activation function </a:t>
            </a:r>
            <a:r>
              <a:rPr lang="en-IN" b="0" i="0" dirty="0">
                <a:solidFill>
                  <a:srgbClr val="273239"/>
                </a:solidFill>
                <a:effectLst/>
                <a:latin typeface="Nunito" pitchFamily="2" charset="77"/>
              </a:rPr>
              <a:t>units, one for each time step. </a:t>
            </a:r>
          </a:p>
          <a:p>
            <a:pPr algn="l" rtl="0" fontAlgn="base"/>
            <a:r>
              <a:rPr lang="en-IN" b="0" i="0" dirty="0">
                <a:solidFill>
                  <a:srgbClr val="273239"/>
                </a:solidFill>
                <a:effectLst/>
                <a:latin typeface="Nunito" pitchFamily="2" charset="77"/>
              </a:rPr>
              <a:t>Each unit has an internal state which is called the hidden state of the unit. </a:t>
            </a:r>
          </a:p>
          <a:p>
            <a:pPr algn="l" rtl="0" fontAlgn="base"/>
            <a:r>
              <a:rPr lang="en-IN" b="0" i="0" dirty="0">
                <a:solidFill>
                  <a:srgbClr val="273239"/>
                </a:solidFill>
                <a:effectLst/>
                <a:latin typeface="Nunito" pitchFamily="2" charset="77"/>
              </a:rPr>
              <a:t>This hidden state signifies the past knowledge that the network currently holds at a given time step. </a:t>
            </a:r>
          </a:p>
          <a:p>
            <a:pPr algn="l" rtl="0" fontAlgn="base"/>
            <a:r>
              <a:rPr lang="en-IN" b="0" i="0" dirty="0">
                <a:solidFill>
                  <a:srgbClr val="273239"/>
                </a:solidFill>
                <a:effectLst/>
                <a:latin typeface="Nunito" pitchFamily="2" charset="77"/>
              </a:rPr>
              <a:t>This hidden state is updated at every time step to signify the change in the knowledge of the network about the past. </a:t>
            </a:r>
          </a:p>
          <a:p>
            <a:pPr algn="l" rtl="0" fontAlgn="base"/>
            <a:r>
              <a:rPr lang="en-IN" b="0" i="0" dirty="0">
                <a:solidFill>
                  <a:srgbClr val="273239"/>
                </a:solidFill>
                <a:effectLst/>
                <a:latin typeface="Nunito" pitchFamily="2" charset="77"/>
              </a:rPr>
              <a:t>The hidden state is updated using the following recurrence relation:-</a:t>
            </a:r>
          </a:p>
          <a:p>
            <a:pPr algn="l" rtl="0" fontAlgn="base"/>
            <a:r>
              <a:rPr lang="en-IN" b="1" i="0" dirty="0">
                <a:solidFill>
                  <a:srgbClr val="273239"/>
                </a:solidFill>
                <a:effectLst/>
                <a:latin typeface="Nunito" pitchFamily="2" charset="77"/>
              </a:rPr>
              <a:t>The formula for calculating the current state:</a:t>
            </a:r>
            <a:endParaRPr lang="en-IN" b="0" i="0" dirty="0">
              <a:solidFill>
                <a:srgbClr val="273239"/>
              </a:solidFill>
              <a:effectLst/>
              <a:latin typeface="Nunito" pitchFamily="2" charset="77"/>
            </a:endParaRPr>
          </a:p>
          <a:p>
            <a:pPr marL="457200" lvl="1" indent="0" algn="ctr" fontAlgn="base">
              <a:buNone/>
            </a:pPr>
            <a:r>
              <a:rPr lang="en-IN" b="0" i="0" dirty="0" err="1">
                <a:solidFill>
                  <a:srgbClr val="273239"/>
                </a:solidFill>
                <a:effectLst/>
                <a:latin typeface="KaTeX_Main"/>
              </a:rPr>
              <a:t>h</a:t>
            </a:r>
            <a:r>
              <a:rPr lang="en-IN" b="0" i="0" baseline="-25000" dirty="0" err="1">
                <a:solidFill>
                  <a:srgbClr val="273239"/>
                </a:solidFill>
                <a:effectLst/>
                <a:latin typeface="KaTeX_Main"/>
              </a:rPr>
              <a:t>t</a:t>
            </a:r>
            <a:r>
              <a:rPr lang="en-IN" b="0" i="0" dirty="0">
                <a:solidFill>
                  <a:srgbClr val="273239"/>
                </a:solidFill>
                <a:effectLst/>
                <a:latin typeface="KaTeX_Main"/>
              </a:rPr>
              <a:t>=f(</a:t>
            </a:r>
            <a:r>
              <a:rPr lang="en-IN" b="0" i="0" baseline="-25000" dirty="0">
                <a:solidFill>
                  <a:srgbClr val="273239"/>
                </a:solidFill>
                <a:effectLst/>
                <a:latin typeface="KaTeX_Main"/>
              </a:rPr>
              <a:t>ht−1</a:t>
            </a:r>
            <a:r>
              <a:rPr lang="en-IN" b="0" i="0" dirty="0">
                <a:solidFill>
                  <a:srgbClr val="273239"/>
                </a:solidFill>
                <a:effectLst/>
                <a:latin typeface="KaTeX_Main"/>
              </a:rPr>
              <a:t>,x</a:t>
            </a:r>
            <a:r>
              <a:rPr lang="en-IN" b="0" i="0" baseline="-25000" dirty="0">
                <a:solidFill>
                  <a:srgbClr val="273239"/>
                </a:solidFill>
                <a:effectLst/>
                <a:latin typeface="KaTeX_Main"/>
              </a:rPr>
              <a:t>t</a:t>
            </a:r>
            <a:r>
              <a:rPr lang="en-IN" b="0" i="0" dirty="0">
                <a:solidFill>
                  <a:srgbClr val="273239"/>
                </a:solidFill>
                <a:effectLst/>
                <a:latin typeface="KaTeX_Main"/>
              </a:rPr>
              <a:t>)</a:t>
            </a:r>
            <a:r>
              <a:rPr lang="en-IN" b="0" i="1" dirty="0" err="1">
                <a:solidFill>
                  <a:srgbClr val="273239"/>
                </a:solidFill>
                <a:effectLst/>
                <a:latin typeface="KaTeX_Math"/>
              </a:rPr>
              <a:t>h</a:t>
            </a:r>
            <a:r>
              <a:rPr lang="en-IN" b="0" i="1" baseline="-25000" dirty="0" err="1">
                <a:solidFill>
                  <a:srgbClr val="273239"/>
                </a:solidFill>
                <a:effectLst/>
                <a:latin typeface="KaTeX_Math"/>
              </a:rPr>
              <a:t>t</a:t>
            </a:r>
            <a:r>
              <a:rPr lang="en-IN" b="0" i="0" dirty="0">
                <a:solidFill>
                  <a:srgbClr val="273239"/>
                </a:solidFill>
                <a:effectLst/>
                <a:latin typeface="KaTeX_Main"/>
              </a:rPr>
              <a:t>​=</a:t>
            </a:r>
            <a:r>
              <a:rPr lang="en-IN" b="0" i="1" dirty="0">
                <a:solidFill>
                  <a:srgbClr val="273239"/>
                </a:solidFill>
                <a:effectLst/>
                <a:latin typeface="KaTeX_Math"/>
              </a:rPr>
              <a:t>f</a:t>
            </a:r>
            <a:r>
              <a:rPr lang="en-IN" b="0" i="0" dirty="0">
                <a:solidFill>
                  <a:srgbClr val="273239"/>
                </a:solidFill>
                <a:effectLst/>
                <a:latin typeface="KaTeX_Main"/>
              </a:rPr>
              <a:t>(</a:t>
            </a:r>
            <a:r>
              <a:rPr lang="en-IN" b="0" i="1" dirty="0">
                <a:solidFill>
                  <a:srgbClr val="273239"/>
                </a:solidFill>
                <a:effectLst/>
                <a:latin typeface="KaTeX_Math"/>
              </a:rPr>
              <a:t>h</a:t>
            </a:r>
            <a:r>
              <a:rPr lang="en-IN" b="0" i="1" baseline="-25000" dirty="0">
                <a:solidFill>
                  <a:srgbClr val="273239"/>
                </a:solidFill>
                <a:effectLst/>
                <a:latin typeface="KaTeX_Math"/>
              </a:rPr>
              <a:t>t</a:t>
            </a:r>
            <a:r>
              <a:rPr lang="en-IN" b="0" i="0" baseline="-25000" dirty="0">
                <a:solidFill>
                  <a:srgbClr val="273239"/>
                </a:solidFill>
                <a:effectLst/>
                <a:latin typeface="KaTeX_Main"/>
              </a:rPr>
              <a:t>−1</a:t>
            </a:r>
            <a:r>
              <a:rPr lang="en-IN" b="0" i="0" dirty="0">
                <a:solidFill>
                  <a:srgbClr val="273239"/>
                </a:solidFill>
                <a:effectLst/>
                <a:latin typeface="KaTeX_Main"/>
              </a:rPr>
              <a:t>​,</a:t>
            </a:r>
            <a:r>
              <a:rPr lang="en-IN" b="0" i="1" dirty="0" err="1">
                <a:solidFill>
                  <a:srgbClr val="273239"/>
                </a:solidFill>
                <a:effectLst/>
                <a:latin typeface="KaTeX_Math"/>
              </a:rPr>
              <a:t>x</a:t>
            </a:r>
            <a:r>
              <a:rPr lang="en-IN" b="0" i="1" baseline="-25000" dirty="0" err="1">
                <a:solidFill>
                  <a:srgbClr val="273239"/>
                </a:solidFill>
                <a:effectLst/>
                <a:latin typeface="KaTeX_Math"/>
              </a:rPr>
              <a:t>t</a:t>
            </a:r>
            <a:r>
              <a:rPr lang="en-IN" b="0" i="0" baseline="-25000" dirty="0">
                <a:solidFill>
                  <a:srgbClr val="273239"/>
                </a:solidFill>
                <a:effectLst/>
                <a:latin typeface="KaTeX_Main"/>
              </a:rPr>
              <a:t>​</a:t>
            </a:r>
            <a:r>
              <a:rPr lang="en-IN" b="0" i="0" dirty="0">
                <a:solidFill>
                  <a:srgbClr val="273239"/>
                </a:solidFill>
                <a:effectLst/>
                <a:latin typeface="KaTeX_Main"/>
              </a:rPr>
              <a:t>)</a:t>
            </a:r>
            <a:endParaRPr lang="en-IN" b="0" i="0" dirty="0">
              <a:solidFill>
                <a:srgbClr val="273239"/>
              </a:solidFill>
              <a:effectLst/>
              <a:latin typeface="Nunito" pitchFamily="2" charset="77"/>
            </a:endParaRPr>
          </a:p>
          <a:p>
            <a:pPr lvl="1" fontAlgn="base"/>
            <a:r>
              <a:rPr lang="en-IN" b="0" i="0" dirty="0">
                <a:solidFill>
                  <a:srgbClr val="273239"/>
                </a:solidFill>
                <a:effectLst/>
                <a:latin typeface="Nunito" pitchFamily="2" charset="77"/>
              </a:rPr>
              <a:t>where,</a:t>
            </a:r>
          </a:p>
          <a:p>
            <a:pPr lvl="2" fontAlgn="base"/>
            <a:r>
              <a:rPr lang="en-IN" b="0" i="0" dirty="0" err="1">
                <a:solidFill>
                  <a:srgbClr val="273239"/>
                </a:solidFill>
                <a:effectLst/>
                <a:latin typeface="Nunito" pitchFamily="2" charset="77"/>
              </a:rPr>
              <a:t>h</a:t>
            </a:r>
            <a:r>
              <a:rPr lang="en-IN" b="0" i="0" baseline="-25000" dirty="0" err="1">
                <a:solidFill>
                  <a:srgbClr val="273239"/>
                </a:solidFill>
                <a:effectLst/>
                <a:latin typeface="Nunito" pitchFamily="2" charset="77"/>
              </a:rPr>
              <a:t>t</a:t>
            </a:r>
            <a:r>
              <a:rPr lang="en-IN" b="0" i="0" dirty="0">
                <a:solidFill>
                  <a:srgbClr val="273239"/>
                </a:solidFill>
                <a:effectLst/>
                <a:latin typeface="Nunito" pitchFamily="2" charset="77"/>
              </a:rPr>
              <a:t> -&gt; current state</a:t>
            </a:r>
          </a:p>
          <a:p>
            <a:pPr lvl="2" fontAlgn="base"/>
            <a:r>
              <a:rPr lang="en-IN" b="0" i="0" dirty="0">
                <a:solidFill>
                  <a:srgbClr val="273239"/>
                </a:solidFill>
                <a:effectLst/>
                <a:latin typeface="Nunito" pitchFamily="2" charset="77"/>
              </a:rPr>
              <a:t>h</a:t>
            </a:r>
            <a:r>
              <a:rPr lang="en-IN" b="0" i="0" baseline="-25000" dirty="0">
                <a:solidFill>
                  <a:srgbClr val="273239"/>
                </a:solidFill>
                <a:effectLst/>
                <a:latin typeface="Nunito" pitchFamily="2" charset="77"/>
              </a:rPr>
              <a:t>t-1</a:t>
            </a:r>
            <a:r>
              <a:rPr lang="en-IN" b="0" i="0" dirty="0">
                <a:solidFill>
                  <a:srgbClr val="273239"/>
                </a:solidFill>
                <a:effectLst/>
                <a:latin typeface="Nunito" pitchFamily="2" charset="77"/>
              </a:rPr>
              <a:t> -&gt; previous state</a:t>
            </a:r>
          </a:p>
          <a:p>
            <a:pPr lvl="2" fontAlgn="base"/>
            <a:r>
              <a:rPr lang="en-IN" b="0" i="0" dirty="0" err="1">
                <a:solidFill>
                  <a:srgbClr val="273239"/>
                </a:solidFill>
                <a:effectLst/>
                <a:latin typeface="Nunito" pitchFamily="2" charset="77"/>
              </a:rPr>
              <a:t>x</a:t>
            </a:r>
            <a:r>
              <a:rPr lang="en-IN" b="0" i="0" baseline="-25000" dirty="0" err="1">
                <a:solidFill>
                  <a:srgbClr val="273239"/>
                </a:solidFill>
                <a:effectLst/>
                <a:latin typeface="Nunito" pitchFamily="2" charset="77"/>
              </a:rPr>
              <a:t>t</a:t>
            </a:r>
            <a:r>
              <a:rPr lang="en-IN" b="0" i="0" dirty="0">
                <a:solidFill>
                  <a:srgbClr val="273239"/>
                </a:solidFill>
                <a:effectLst/>
                <a:latin typeface="Nunito" pitchFamily="2" charset="77"/>
              </a:rPr>
              <a:t> -&gt; input state</a:t>
            </a:r>
          </a:p>
          <a:p>
            <a:endParaRPr lang="en-US" dirty="0"/>
          </a:p>
        </p:txBody>
      </p:sp>
    </p:spTree>
    <p:extLst>
      <p:ext uri="{BB962C8B-B14F-4D97-AF65-F5344CB8AC3E}">
        <p14:creationId xmlns:p14="http://schemas.microsoft.com/office/powerpoint/2010/main" val="181764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36CB9-54D5-8C99-CAA0-B11073098F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44F640-F4A5-FDC5-F7FE-632052E2C041}"/>
              </a:ext>
            </a:extLst>
          </p:cNvPr>
          <p:cNvSpPr>
            <a:spLocks noGrp="1"/>
          </p:cNvSpPr>
          <p:nvPr>
            <p:ph type="title"/>
          </p:nvPr>
        </p:nvSpPr>
        <p:spPr/>
        <p:txBody>
          <a:bodyPr/>
          <a:lstStyle/>
          <a:p>
            <a:r>
              <a:rPr lang="en-IN" b="1" i="0" dirty="0">
                <a:solidFill>
                  <a:srgbClr val="273239"/>
                </a:solidFill>
                <a:effectLst/>
                <a:latin typeface="Nunito" pitchFamily="2" charset="77"/>
              </a:rPr>
              <a:t>How does RNN work?</a:t>
            </a:r>
            <a:endParaRPr lang="en-US" dirty="0"/>
          </a:p>
        </p:txBody>
      </p:sp>
      <p:sp>
        <p:nvSpPr>
          <p:cNvPr id="3" name="Content Placeholder 2">
            <a:extLst>
              <a:ext uri="{FF2B5EF4-FFF2-40B4-BE49-F238E27FC236}">
                <a16:creationId xmlns:a16="http://schemas.microsoft.com/office/drawing/2014/main" id="{F201EC41-A415-F441-0B90-33B1DDCF8A79}"/>
              </a:ext>
            </a:extLst>
          </p:cNvPr>
          <p:cNvSpPr>
            <a:spLocks noGrp="1"/>
          </p:cNvSpPr>
          <p:nvPr>
            <p:ph idx="1"/>
          </p:nvPr>
        </p:nvSpPr>
        <p:spPr>
          <a:xfrm>
            <a:off x="838200" y="1371600"/>
            <a:ext cx="10515600" cy="4805363"/>
          </a:xfrm>
        </p:spPr>
        <p:txBody>
          <a:bodyPr>
            <a:normAutofit fontScale="92500" lnSpcReduction="10000"/>
          </a:bodyPr>
          <a:lstStyle/>
          <a:p>
            <a:pPr algn="l" rtl="0" fontAlgn="base"/>
            <a:r>
              <a:rPr lang="en-IN" b="1" i="0" dirty="0">
                <a:solidFill>
                  <a:srgbClr val="273239"/>
                </a:solidFill>
                <a:effectLst/>
                <a:latin typeface="Nunito" pitchFamily="2" charset="77"/>
              </a:rPr>
              <a:t>Formula for applying Activation function(tanh)</a:t>
            </a:r>
            <a:endParaRPr lang="en-IN" b="0" i="0" dirty="0">
              <a:solidFill>
                <a:srgbClr val="273239"/>
              </a:solidFill>
              <a:effectLst/>
              <a:latin typeface="Nunito" pitchFamily="2" charset="77"/>
            </a:endParaRPr>
          </a:p>
          <a:p>
            <a:pPr lvl="1" fontAlgn="base"/>
            <a:r>
              <a:rPr lang="en-IN" b="0" i="0" dirty="0" err="1">
                <a:solidFill>
                  <a:srgbClr val="273239"/>
                </a:solidFill>
                <a:effectLst/>
                <a:latin typeface="KaTeX_Main"/>
              </a:rPr>
              <a:t>h</a:t>
            </a:r>
            <a:r>
              <a:rPr lang="en-IN" b="0" i="0" baseline="-25000" dirty="0" err="1">
                <a:solidFill>
                  <a:srgbClr val="273239"/>
                </a:solidFill>
                <a:effectLst/>
                <a:latin typeface="KaTeX_Main"/>
              </a:rPr>
              <a:t>t</a:t>
            </a:r>
            <a:r>
              <a:rPr lang="en-IN" b="0" i="0" dirty="0">
                <a:solidFill>
                  <a:srgbClr val="273239"/>
                </a:solidFill>
                <a:effectLst/>
                <a:latin typeface="KaTeX_Main"/>
              </a:rPr>
              <a:t>=tanh(W</a:t>
            </a:r>
            <a:r>
              <a:rPr lang="en-IN" b="0" i="0" baseline="-25000" dirty="0">
                <a:solidFill>
                  <a:srgbClr val="273239"/>
                </a:solidFill>
                <a:effectLst/>
                <a:latin typeface="KaTeX_Main"/>
              </a:rPr>
              <a:t>hh</a:t>
            </a:r>
            <a:r>
              <a:rPr lang="en-IN" b="0" i="0" dirty="0">
                <a:solidFill>
                  <a:srgbClr val="273239"/>
                </a:solidFill>
                <a:effectLst/>
                <a:latin typeface="KaTeX_Main"/>
              </a:rPr>
              <a:t>h</a:t>
            </a:r>
            <a:r>
              <a:rPr lang="en-IN" b="0" i="0" baseline="-25000" dirty="0">
                <a:solidFill>
                  <a:srgbClr val="273239"/>
                </a:solidFill>
                <a:effectLst/>
                <a:latin typeface="KaTeX_Main"/>
              </a:rPr>
              <a:t>t−1</a:t>
            </a:r>
            <a:r>
              <a:rPr lang="en-IN" b="0" i="0" dirty="0">
                <a:solidFill>
                  <a:srgbClr val="273239"/>
                </a:solidFill>
                <a:effectLst/>
                <a:latin typeface="KaTeX_Main"/>
              </a:rPr>
              <a:t>+W</a:t>
            </a:r>
            <a:r>
              <a:rPr lang="en-IN" b="0" i="0" baseline="-25000" dirty="0">
                <a:solidFill>
                  <a:srgbClr val="273239"/>
                </a:solidFill>
                <a:effectLst/>
                <a:latin typeface="KaTeX_Main"/>
              </a:rPr>
              <a:t>xh</a:t>
            </a:r>
            <a:r>
              <a:rPr lang="en-IN" b="0" i="0" dirty="0">
                <a:solidFill>
                  <a:srgbClr val="273239"/>
                </a:solidFill>
                <a:effectLst/>
                <a:latin typeface="KaTeX_Main"/>
              </a:rPr>
              <a:t>x</a:t>
            </a:r>
            <a:r>
              <a:rPr lang="en-IN" b="0" i="0" baseline="-25000" dirty="0">
                <a:solidFill>
                  <a:srgbClr val="273239"/>
                </a:solidFill>
                <a:effectLst/>
                <a:latin typeface="KaTeX_Main"/>
              </a:rPr>
              <a:t>t</a:t>
            </a:r>
            <a:r>
              <a:rPr lang="en-IN" b="0" i="0" dirty="0">
                <a:solidFill>
                  <a:srgbClr val="273239"/>
                </a:solidFill>
                <a:effectLst/>
                <a:latin typeface="KaTeX_Main"/>
              </a:rPr>
              <a:t>)</a:t>
            </a:r>
            <a:r>
              <a:rPr lang="en-IN" b="0" i="1" dirty="0">
                <a:solidFill>
                  <a:srgbClr val="273239"/>
                </a:solidFill>
                <a:effectLst/>
                <a:latin typeface="KaTeX_Math"/>
              </a:rPr>
              <a:t> </a:t>
            </a:r>
          </a:p>
          <a:p>
            <a:pPr lvl="1" fontAlgn="base"/>
            <a:r>
              <a:rPr lang="en-IN" b="0" i="0" dirty="0">
                <a:solidFill>
                  <a:srgbClr val="273239"/>
                </a:solidFill>
                <a:effectLst/>
                <a:latin typeface="Nunito" pitchFamily="2" charset="77"/>
              </a:rPr>
              <a:t>where,</a:t>
            </a:r>
          </a:p>
          <a:p>
            <a:pPr lvl="2" fontAlgn="base"/>
            <a:r>
              <a:rPr lang="en-IN" b="0" i="0" dirty="0" err="1">
                <a:solidFill>
                  <a:srgbClr val="273239"/>
                </a:solidFill>
                <a:effectLst/>
                <a:latin typeface="Nunito" pitchFamily="2" charset="77"/>
              </a:rPr>
              <a:t>w</a:t>
            </a:r>
            <a:r>
              <a:rPr lang="en-IN" b="0" i="0" baseline="-25000" dirty="0" err="1">
                <a:solidFill>
                  <a:srgbClr val="273239"/>
                </a:solidFill>
                <a:effectLst/>
                <a:latin typeface="Nunito" pitchFamily="2" charset="77"/>
              </a:rPr>
              <a:t>hh</a:t>
            </a:r>
            <a:r>
              <a:rPr lang="en-IN" b="0" i="0" dirty="0">
                <a:solidFill>
                  <a:srgbClr val="273239"/>
                </a:solidFill>
                <a:effectLst/>
                <a:latin typeface="Nunito" pitchFamily="2" charset="77"/>
              </a:rPr>
              <a:t> -&gt; weight at recurrent neuron</a:t>
            </a:r>
          </a:p>
          <a:p>
            <a:pPr lvl="2" fontAlgn="base"/>
            <a:r>
              <a:rPr lang="en-IN" b="0" i="0" dirty="0" err="1">
                <a:solidFill>
                  <a:srgbClr val="273239"/>
                </a:solidFill>
                <a:effectLst/>
                <a:latin typeface="Nunito" pitchFamily="2" charset="77"/>
              </a:rPr>
              <a:t>w</a:t>
            </a:r>
            <a:r>
              <a:rPr lang="en-IN" b="0" i="0" baseline="-25000" dirty="0" err="1">
                <a:solidFill>
                  <a:srgbClr val="273239"/>
                </a:solidFill>
                <a:effectLst/>
                <a:latin typeface="Nunito" pitchFamily="2" charset="77"/>
              </a:rPr>
              <a:t>xh</a:t>
            </a:r>
            <a:r>
              <a:rPr lang="en-IN" b="0" i="0" dirty="0">
                <a:solidFill>
                  <a:srgbClr val="273239"/>
                </a:solidFill>
                <a:effectLst/>
                <a:latin typeface="Nunito" pitchFamily="2" charset="77"/>
              </a:rPr>
              <a:t> -&gt; weight at input neuron</a:t>
            </a:r>
          </a:p>
          <a:p>
            <a:pPr algn="l" rtl="0" fontAlgn="base"/>
            <a:r>
              <a:rPr lang="en-IN" b="1" i="0" dirty="0">
                <a:solidFill>
                  <a:srgbClr val="273239"/>
                </a:solidFill>
                <a:effectLst/>
                <a:latin typeface="Nunito" pitchFamily="2" charset="77"/>
              </a:rPr>
              <a:t>The formula for calculating output:</a:t>
            </a:r>
            <a:endParaRPr lang="en-IN" b="0" i="0" dirty="0">
              <a:solidFill>
                <a:srgbClr val="273239"/>
              </a:solidFill>
              <a:effectLst/>
              <a:latin typeface="Nunito" pitchFamily="2" charset="77"/>
            </a:endParaRPr>
          </a:p>
          <a:p>
            <a:pPr lvl="1" fontAlgn="base"/>
            <a:r>
              <a:rPr lang="en-IN" b="0" i="0" dirty="0" err="1">
                <a:solidFill>
                  <a:srgbClr val="273239"/>
                </a:solidFill>
                <a:effectLst/>
                <a:latin typeface="KaTeX_Main"/>
              </a:rPr>
              <a:t>y</a:t>
            </a:r>
            <a:r>
              <a:rPr lang="en-IN" b="0" i="0" baseline="-25000" dirty="0" err="1">
                <a:solidFill>
                  <a:srgbClr val="273239"/>
                </a:solidFill>
                <a:effectLst/>
                <a:latin typeface="KaTeX_Main"/>
              </a:rPr>
              <a:t>t</a:t>
            </a:r>
            <a:r>
              <a:rPr lang="en-IN" b="0" i="0" dirty="0">
                <a:solidFill>
                  <a:srgbClr val="273239"/>
                </a:solidFill>
                <a:effectLst/>
                <a:latin typeface="KaTeX_Main"/>
              </a:rPr>
              <a:t>=</a:t>
            </a:r>
            <a:r>
              <a:rPr lang="en-IN" b="0" i="0" dirty="0" err="1">
                <a:solidFill>
                  <a:srgbClr val="273239"/>
                </a:solidFill>
                <a:effectLst/>
                <a:latin typeface="KaTeX_Main"/>
              </a:rPr>
              <a:t>W</a:t>
            </a:r>
            <a:r>
              <a:rPr lang="en-IN" b="0" i="0" baseline="-25000" dirty="0" err="1">
                <a:solidFill>
                  <a:srgbClr val="273239"/>
                </a:solidFill>
                <a:effectLst/>
                <a:latin typeface="KaTeX_Main"/>
              </a:rPr>
              <a:t>hy</a:t>
            </a:r>
            <a:r>
              <a:rPr lang="en-IN" b="0" i="0" dirty="0" err="1">
                <a:solidFill>
                  <a:srgbClr val="273239"/>
                </a:solidFill>
                <a:effectLst/>
                <a:latin typeface="KaTeX_Main"/>
              </a:rPr>
              <a:t>h</a:t>
            </a:r>
            <a:r>
              <a:rPr lang="en-IN" b="0" i="0" baseline="-25000" dirty="0" err="1">
                <a:solidFill>
                  <a:srgbClr val="273239"/>
                </a:solidFill>
                <a:effectLst/>
                <a:latin typeface="KaTeX_Main"/>
              </a:rPr>
              <a:t>t</a:t>
            </a:r>
            <a:endParaRPr lang="en-IN" b="0" i="0" baseline="-25000" dirty="0">
              <a:solidFill>
                <a:srgbClr val="273239"/>
              </a:solidFill>
              <a:effectLst/>
              <a:latin typeface="Nunito" pitchFamily="2" charset="77"/>
            </a:endParaRPr>
          </a:p>
          <a:p>
            <a:pPr lvl="1" fontAlgn="base"/>
            <a:r>
              <a:rPr lang="en-IN" b="0" i="0" dirty="0" err="1">
                <a:solidFill>
                  <a:srgbClr val="273239"/>
                </a:solidFill>
                <a:effectLst/>
                <a:latin typeface="Nunito" pitchFamily="2" charset="77"/>
              </a:rPr>
              <a:t>Y</a:t>
            </a:r>
            <a:r>
              <a:rPr lang="en-IN" b="0" i="0" baseline="-25000" dirty="0" err="1">
                <a:solidFill>
                  <a:srgbClr val="273239"/>
                </a:solidFill>
                <a:effectLst/>
                <a:latin typeface="Nunito" pitchFamily="2" charset="77"/>
              </a:rPr>
              <a:t>t</a:t>
            </a:r>
            <a:r>
              <a:rPr lang="en-IN" b="0" i="0" dirty="0">
                <a:solidFill>
                  <a:srgbClr val="273239"/>
                </a:solidFill>
                <a:effectLst/>
                <a:latin typeface="Nunito" pitchFamily="2" charset="77"/>
              </a:rPr>
              <a:t> -&gt; output</a:t>
            </a:r>
          </a:p>
          <a:p>
            <a:pPr lvl="1" fontAlgn="base"/>
            <a:r>
              <a:rPr lang="en-IN" b="0" i="0" dirty="0">
                <a:solidFill>
                  <a:srgbClr val="273239"/>
                </a:solidFill>
                <a:effectLst/>
                <a:latin typeface="Nunito" pitchFamily="2" charset="77"/>
              </a:rPr>
              <a:t>W</a:t>
            </a:r>
            <a:r>
              <a:rPr lang="en-IN" b="0" i="0" baseline="-25000" dirty="0">
                <a:solidFill>
                  <a:srgbClr val="273239"/>
                </a:solidFill>
                <a:effectLst/>
                <a:latin typeface="Nunito" pitchFamily="2" charset="77"/>
              </a:rPr>
              <a:t>hy</a:t>
            </a:r>
            <a:r>
              <a:rPr lang="en-IN" b="0" i="0" dirty="0">
                <a:solidFill>
                  <a:srgbClr val="273239"/>
                </a:solidFill>
                <a:effectLst/>
                <a:latin typeface="Nunito" pitchFamily="2" charset="77"/>
              </a:rPr>
              <a:t> -&gt; weight at output layer</a:t>
            </a:r>
          </a:p>
          <a:p>
            <a:pPr algn="l" rtl="0" fontAlgn="base"/>
            <a:r>
              <a:rPr lang="en-IN" b="0" i="0" dirty="0">
                <a:solidFill>
                  <a:srgbClr val="273239"/>
                </a:solidFill>
                <a:effectLst/>
                <a:latin typeface="Nunito" pitchFamily="2" charset="77"/>
              </a:rPr>
              <a:t>These parameters are updated using Backpropagation. </a:t>
            </a:r>
          </a:p>
          <a:p>
            <a:pPr algn="l" rtl="0" fontAlgn="base"/>
            <a:r>
              <a:rPr lang="en-IN" b="0" i="0" dirty="0">
                <a:solidFill>
                  <a:srgbClr val="273239"/>
                </a:solidFill>
                <a:effectLst/>
                <a:latin typeface="Nunito" pitchFamily="2" charset="77"/>
              </a:rPr>
              <a:t>However, since RNN works on sequential data here we use an updated backpropagation which is known as Backpropagation through time.</a:t>
            </a:r>
          </a:p>
          <a:p>
            <a:endParaRPr lang="en-US" dirty="0"/>
          </a:p>
        </p:txBody>
      </p:sp>
    </p:spTree>
    <p:extLst>
      <p:ext uri="{BB962C8B-B14F-4D97-AF65-F5344CB8AC3E}">
        <p14:creationId xmlns:p14="http://schemas.microsoft.com/office/powerpoint/2010/main" val="1544087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D9E4-4786-9F89-E671-AAC4CBCA1326}"/>
              </a:ext>
            </a:extLst>
          </p:cNvPr>
          <p:cNvSpPr>
            <a:spLocks noGrp="1"/>
          </p:cNvSpPr>
          <p:nvPr>
            <p:ph type="title"/>
          </p:nvPr>
        </p:nvSpPr>
        <p:spPr>
          <a:xfrm>
            <a:off x="876693" y="741391"/>
            <a:ext cx="4597747" cy="864125"/>
          </a:xfrm>
        </p:spPr>
        <p:txBody>
          <a:bodyPr anchor="b">
            <a:normAutofit fontScale="90000"/>
          </a:bodyPr>
          <a:lstStyle/>
          <a:p>
            <a:r>
              <a:rPr lang="en-IN" sz="3200" b="1" dirty="0"/>
              <a:t>Learning Process</a:t>
            </a:r>
            <a:r>
              <a:rPr lang="en-IN" sz="3200" dirty="0"/>
              <a:t>:</a:t>
            </a:r>
            <a:br>
              <a:rPr lang="en-IN" sz="3200" dirty="0"/>
            </a:br>
            <a:endParaRPr lang="en-US" sz="3200" dirty="0"/>
          </a:p>
        </p:txBody>
      </p:sp>
      <p:pic>
        <p:nvPicPr>
          <p:cNvPr id="3074" name="Picture 2" descr="Backpropagation-Through-Time-(BPTT)">
            <a:extLst>
              <a:ext uri="{FF2B5EF4-FFF2-40B4-BE49-F238E27FC236}">
                <a16:creationId xmlns:a16="http://schemas.microsoft.com/office/drawing/2014/main" id="{B332D323-892F-2520-6477-F9AA72977F8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294953"/>
            <a:ext cx="5319062" cy="4215356"/>
          </a:xfrm>
          <a:prstGeom prst="rect">
            <a:avLst/>
          </a:prstGeom>
          <a:noFill/>
          <a:extLst>
            <a:ext uri="{909E8E84-426E-40DD-AFC4-6F175D3DCCD1}">
              <a14:hiddenFill xmlns:a14="http://schemas.microsoft.com/office/drawing/2010/main">
                <a:solidFill>
                  <a:srgbClr val="FFFFFF"/>
                </a:solidFill>
              </a14:hiddenFill>
            </a:ext>
          </a:extLst>
        </p:spPr>
      </p:pic>
      <p:grpSp>
        <p:nvGrpSpPr>
          <p:cNvPr id="3079" name="Group 3078">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080" name="Rectangle 3079">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5" name="Content Placeholder 2">
            <a:extLst>
              <a:ext uri="{FF2B5EF4-FFF2-40B4-BE49-F238E27FC236}">
                <a16:creationId xmlns:a16="http://schemas.microsoft.com/office/drawing/2014/main" id="{678BCF21-19EB-0CFA-3CCF-3511A98BF259}"/>
              </a:ext>
            </a:extLst>
          </p:cNvPr>
          <p:cNvGraphicFramePr>
            <a:graphicFrameLocks noGrp="1"/>
          </p:cNvGraphicFramePr>
          <p:nvPr>
            <p:ph idx="1"/>
            <p:extLst>
              <p:ext uri="{D42A27DB-BD31-4B8C-83A1-F6EECF244321}">
                <p14:modId xmlns:p14="http://schemas.microsoft.com/office/powerpoint/2010/main" val="3517661762"/>
              </p:ext>
            </p:extLst>
          </p:nvPr>
        </p:nvGraphicFramePr>
        <p:xfrm>
          <a:off x="876693" y="1283781"/>
          <a:ext cx="4597746" cy="52173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90F11510-2B0D-E0FE-6ED4-93592BA7AFC3}"/>
              </a:ext>
            </a:extLst>
          </p:cNvPr>
          <p:cNvSpPr txBox="1"/>
          <p:nvPr/>
        </p:nvSpPr>
        <p:spPr>
          <a:xfrm>
            <a:off x="6411433" y="4746850"/>
            <a:ext cx="5003629" cy="1754326"/>
          </a:xfrm>
          <a:prstGeom prst="rect">
            <a:avLst/>
          </a:prstGeom>
          <a:noFill/>
          <a:ln>
            <a:solidFill>
              <a:schemeClr val="accent3"/>
            </a:solidFill>
          </a:ln>
        </p:spPr>
        <p:txBody>
          <a:bodyPr wrap="square">
            <a:spAutoFit/>
          </a:bodyPr>
          <a:lstStyle/>
          <a:p>
            <a:pPr algn="l" fontAlgn="base">
              <a:buFont typeface="Arial" panose="020B0604020202020204" pitchFamily="34" charset="0"/>
              <a:buChar char="•"/>
            </a:pPr>
            <a:r>
              <a:rPr lang="en-IN" dirty="0">
                <a:effectLst/>
              </a:rPr>
              <a:t>L(</a:t>
            </a:r>
            <a:r>
              <a:rPr lang="el-GR" dirty="0">
                <a:effectLst/>
              </a:rPr>
              <a:t>θ)(</a:t>
            </a:r>
            <a:r>
              <a:rPr lang="en-IN" dirty="0">
                <a:effectLst/>
              </a:rPr>
              <a:t>loss function) depends on h3</a:t>
            </a:r>
          </a:p>
          <a:p>
            <a:pPr algn="l" fontAlgn="base">
              <a:buFont typeface="Arial" panose="020B0604020202020204" pitchFamily="34" charset="0"/>
              <a:buChar char="•"/>
            </a:pPr>
            <a:r>
              <a:rPr lang="en-IN" dirty="0">
                <a:effectLst/>
              </a:rPr>
              <a:t>h3 in turn depends on h2 and W</a:t>
            </a:r>
          </a:p>
          <a:p>
            <a:pPr algn="l" fontAlgn="base">
              <a:buFont typeface="Arial" panose="020B0604020202020204" pitchFamily="34" charset="0"/>
              <a:buChar char="•"/>
            </a:pPr>
            <a:r>
              <a:rPr lang="en-IN" dirty="0">
                <a:effectLst/>
              </a:rPr>
              <a:t>h2 in turn depends on h1 and W</a:t>
            </a:r>
          </a:p>
          <a:p>
            <a:pPr algn="l" fontAlgn="base">
              <a:buFont typeface="Arial" panose="020B0604020202020204" pitchFamily="34" charset="0"/>
              <a:buChar char="•"/>
            </a:pPr>
            <a:r>
              <a:rPr lang="en-IN" dirty="0">
                <a:effectLst/>
              </a:rPr>
              <a:t>h1 in turn depends on h0 and W</a:t>
            </a:r>
          </a:p>
          <a:p>
            <a:pPr algn="l" fontAlgn="base">
              <a:buFont typeface="Arial" panose="020B0604020202020204" pitchFamily="34" charset="0"/>
              <a:buChar char="•"/>
            </a:pPr>
            <a:r>
              <a:rPr lang="en-IN" dirty="0">
                <a:effectLst/>
              </a:rPr>
              <a:t>where h0 is a constant starting state.</a:t>
            </a:r>
          </a:p>
          <a:p>
            <a:pPr rtl="0" fontAlgn="base"/>
            <a:r>
              <a:rPr lang="en-IN" dirty="0">
                <a:effectLst/>
                <a:latin typeface="KaTeX_Main"/>
              </a:rPr>
              <a:t>∂L(</a:t>
            </a:r>
            <a:r>
              <a:rPr lang="el-GR" dirty="0">
                <a:effectLst/>
                <a:latin typeface="KaTeX_Main"/>
              </a:rPr>
              <a:t>θ)∂</a:t>
            </a:r>
            <a:r>
              <a:rPr lang="en-IN" dirty="0">
                <a:effectLst/>
                <a:latin typeface="KaTeX_Main"/>
              </a:rPr>
              <a:t>W=∑t=1T∂L(</a:t>
            </a:r>
            <a:r>
              <a:rPr lang="el-GR" dirty="0">
                <a:effectLst/>
                <a:latin typeface="KaTeX_Main"/>
              </a:rPr>
              <a:t>θ)∂</a:t>
            </a:r>
            <a:r>
              <a:rPr lang="en-IN" dirty="0">
                <a:effectLst/>
                <a:latin typeface="KaTeX_Main"/>
              </a:rPr>
              <a:t>W</a:t>
            </a:r>
            <a:endParaRPr lang="en-IN" dirty="0">
              <a:effectLst/>
            </a:endParaRPr>
          </a:p>
        </p:txBody>
      </p:sp>
    </p:spTree>
    <p:extLst>
      <p:ext uri="{BB962C8B-B14F-4D97-AF65-F5344CB8AC3E}">
        <p14:creationId xmlns:p14="http://schemas.microsoft.com/office/powerpoint/2010/main" val="2630383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9BE379-371B-8215-648D-AEF1B37499BE}"/>
              </a:ext>
            </a:extLst>
          </p:cNvPr>
          <p:cNvSpPr>
            <a:spLocks noGrp="1"/>
          </p:cNvSpPr>
          <p:nvPr>
            <p:ph type="title"/>
          </p:nvPr>
        </p:nvSpPr>
        <p:spPr>
          <a:xfrm>
            <a:off x="841248" y="256032"/>
            <a:ext cx="10506456" cy="1014984"/>
          </a:xfrm>
        </p:spPr>
        <p:txBody>
          <a:bodyPr anchor="b">
            <a:normAutofit/>
          </a:bodyPr>
          <a:lstStyle/>
          <a:p>
            <a:r>
              <a:rPr lang="en-IN" b="1" dirty="0"/>
              <a:t>Challenges with RNNs</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F1CD114-55C8-7F70-E26D-03A60CB4B7D4}"/>
              </a:ext>
            </a:extLst>
          </p:cNvPr>
          <p:cNvGraphicFramePr>
            <a:graphicFrameLocks noGrp="1"/>
          </p:cNvGraphicFramePr>
          <p:nvPr>
            <p:ph idx="1"/>
            <p:extLst>
              <p:ext uri="{D42A27DB-BD31-4B8C-83A1-F6EECF244321}">
                <p14:modId xmlns:p14="http://schemas.microsoft.com/office/powerpoint/2010/main" val="670891548"/>
              </p:ext>
            </p:extLst>
          </p:nvPr>
        </p:nvGraphicFramePr>
        <p:xfrm>
          <a:off x="838200" y="1744316"/>
          <a:ext cx="10515600" cy="4539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3043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D377EB-C9D2-4ED0-86A6-740A297E3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9727AB-EDFB-0582-BC85-32D8AB933CEB}"/>
              </a:ext>
            </a:extLst>
          </p:cNvPr>
          <p:cNvSpPr>
            <a:spLocks noGrp="1"/>
          </p:cNvSpPr>
          <p:nvPr>
            <p:ph type="title"/>
          </p:nvPr>
        </p:nvSpPr>
        <p:spPr>
          <a:xfrm>
            <a:off x="841248" y="685800"/>
            <a:ext cx="10506456" cy="1157005"/>
          </a:xfrm>
        </p:spPr>
        <p:txBody>
          <a:bodyPr anchor="b">
            <a:normAutofit/>
          </a:bodyPr>
          <a:lstStyle/>
          <a:p>
            <a:r>
              <a:rPr lang="en-IN" sz="4800" b="1"/>
              <a:t>Variants of RNNs</a:t>
            </a:r>
            <a:r>
              <a:rPr lang="en-IN" sz="4800"/>
              <a:t>:</a:t>
            </a:r>
            <a:endParaRPr lang="en-US" sz="4800"/>
          </a:p>
        </p:txBody>
      </p:sp>
      <p:sp>
        <p:nvSpPr>
          <p:cNvPr id="11" name="Rectangle 10">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093"/>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95805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DABD6D60-CC35-EA37-E117-B3AE0FD86424}"/>
              </a:ext>
            </a:extLst>
          </p:cNvPr>
          <p:cNvGraphicFramePr>
            <a:graphicFrameLocks noGrp="1"/>
          </p:cNvGraphicFramePr>
          <p:nvPr>
            <p:ph idx="1"/>
            <p:extLst>
              <p:ext uri="{D42A27DB-BD31-4B8C-83A1-F6EECF244321}">
                <p14:modId xmlns:p14="http://schemas.microsoft.com/office/powerpoint/2010/main" val="1080960346"/>
              </p:ext>
            </p:extLst>
          </p:nvPr>
        </p:nvGraphicFramePr>
        <p:xfrm>
          <a:off x="838200" y="2295252"/>
          <a:ext cx="10506456" cy="3876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8059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9748F5-7E8C-A8C1-208B-DD408E44F5B5}"/>
              </a:ext>
            </a:extLst>
          </p:cNvPr>
          <p:cNvSpPr>
            <a:spLocks noGrp="1"/>
          </p:cNvSpPr>
          <p:nvPr>
            <p:ph type="title"/>
          </p:nvPr>
        </p:nvSpPr>
        <p:spPr>
          <a:xfrm>
            <a:off x="838200" y="557188"/>
            <a:ext cx="10515600" cy="1133499"/>
          </a:xfrm>
        </p:spPr>
        <p:txBody>
          <a:bodyPr>
            <a:normAutofit/>
          </a:bodyPr>
          <a:lstStyle/>
          <a:p>
            <a:pPr algn="ctr"/>
            <a:r>
              <a:rPr lang="en-IN" sz="5200" b="1"/>
              <a:t>Applications of RNNs</a:t>
            </a:r>
            <a:r>
              <a:rPr lang="en-IN" sz="5200"/>
              <a:t>:</a:t>
            </a:r>
            <a:endParaRPr lang="en-US" sz="5200"/>
          </a:p>
        </p:txBody>
      </p:sp>
      <p:graphicFrame>
        <p:nvGraphicFramePr>
          <p:cNvPr id="5" name="Content Placeholder 2">
            <a:extLst>
              <a:ext uri="{FF2B5EF4-FFF2-40B4-BE49-F238E27FC236}">
                <a16:creationId xmlns:a16="http://schemas.microsoft.com/office/drawing/2014/main" id="{DA65C80B-BEE8-7388-C9D2-7E16B775DE0E}"/>
              </a:ext>
            </a:extLst>
          </p:cNvPr>
          <p:cNvGraphicFramePr>
            <a:graphicFrameLocks noGrp="1"/>
          </p:cNvGraphicFramePr>
          <p:nvPr>
            <p:ph idx="1"/>
            <p:extLst>
              <p:ext uri="{D42A27DB-BD31-4B8C-83A1-F6EECF244321}">
                <p14:modId xmlns:p14="http://schemas.microsoft.com/office/powerpoint/2010/main" val="534634372"/>
              </p:ext>
            </p:extLst>
          </p:nvPr>
        </p:nvGraphicFramePr>
        <p:xfrm>
          <a:off x="838200" y="1690687"/>
          <a:ext cx="10515600" cy="4490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5277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3E7F34-9E17-AA0F-722B-0267C99DDAAE}"/>
              </a:ext>
            </a:extLst>
          </p:cNvPr>
          <p:cNvSpPr>
            <a:spLocks noGrp="1"/>
          </p:cNvSpPr>
          <p:nvPr>
            <p:ph type="title"/>
          </p:nvPr>
        </p:nvSpPr>
        <p:spPr>
          <a:xfrm>
            <a:off x="838200" y="556995"/>
            <a:ext cx="10515600" cy="1133693"/>
          </a:xfrm>
        </p:spPr>
        <p:txBody>
          <a:bodyPr>
            <a:normAutofit/>
          </a:bodyPr>
          <a:lstStyle/>
          <a:p>
            <a:r>
              <a:rPr lang="en-IN" sz="5200" b="1"/>
              <a:t>Advantages &amp; Disadvantages </a:t>
            </a:r>
            <a:endParaRPr lang="en-US" sz="5200"/>
          </a:p>
        </p:txBody>
      </p:sp>
      <p:graphicFrame>
        <p:nvGraphicFramePr>
          <p:cNvPr id="5" name="Content Placeholder 2">
            <a:extLst>
              <a:ext uri="{FF2B5EF4-FFF2-40B4-BE49-F238E27FC236}">
                <a16:creationId xmlns:a16="http://schemas.microsoft.com/office/drawing/2014/main" id="{EC510F9C-85CC-7282-6D14-1A2A7252636B}"/>
              </a:ext>
            </a:extLst>
          </p:cNvPr>
          <p:cNvGraphicFramePr>
            <a:graphicFrameLocks noGrp="1"/>
          </p:cNvGraphicFramePr>
          <p:nvPr>
            <p:ph idx="1"/>
            <p:extLst>
              <p:ext uri="{D42A27DB-BD31-4B8C-83A1-F6EECF244321}">
                <p14:modId xmlns:p14="http://schemas.microsoft.com/office/powerpoint/2010/main" val="24406265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30867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38D214-7D77-1E09-380F-C6B3912CC0DA}"/>
              </a:ext>
            </a:extLst>
          </p:cNvPr>
          <p:cNvSpPr>
            <a:spLocks noGrp="1"/>
          </p:cNvSpPr>
          <p:nvPr>
            <p:ph type="title"/>
          </p:nvPr>
        </p:nvSpPr>
        <p:spPr>
          <a:xfrm>
            <a:off x="841248" y="256032"/>
            <a:ext cx="10506456" cy="1014984"/>
          </a:xfrm>
        </p:spPr>
        <p:txBody>
          <a:bodyPr anchor="b">
            <a:normAutofit/>
          </a:bodyPr>
          <a:lstStyle/>
          <a:p>
            <a:r>
              <a:rPr lang="en-US" dirty="0"/>
              <a:t>Long Short-Term Memory </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8F8B7195-2CC8-306B-E09D-3868E513309A}"/>
              </a:ext>
            </a:extLst>
          </p:cNvPr>
          <p:cNvGraphicFramePr>
            <a:graphicFrameLocks noGrp="1"/>
          </p:cNvGraphicFramePr>
          <p:nvPr>
            <p:ph idx="1"/>
            <p:extLst>
              <p:ext uri="{D42A27DB-BD31-4B8C-83A1-F6EECF244321}">
                <p14:modId xmlns:p14="http://schemas.microsoft.com/office/powerpoint/2010/main" val="1795962584"/>
              </p:ext>
            </p:extLst>
          </p:nvPr>
        </p:nvGraphicFramePr>
        <p:xfrm>
          <a:off x="801945" y="1664712"/>
          <a:ext cx="10515600" cy="5028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0164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Rectangle 31">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3A9AF1F-A3F2-2411-7D86-51176E5F661D}"/>
              </a:ext>
            </a:extLst>
          </p:cNvPr>
          <p:cNvSpPr>
            <a:spLocks noGrp="1"/>
          </p:cNvSpPr>
          <p:nvPr>
            <p:ph type="title"/>
          </p:nvPr>
        </p:nvSpPr>
        <p:spPr>
          <a:xfrm>
            <a:off x="1046746" y="586822"/>
            <a:ext cx="3560252" cy="1645920"/>
          </a:xfrm>
        </p:spPr>
        <p:txBody>
          <a:bodyPr vert="horz" lIns="91440" tIns="45720" rIns="91440" bIns="45720" rtlCol="0">
            <a:normAutofit/>
          </a:bodyPr>
          <a:lstStyle/>
          <a:p>
            <a:r>
              <a:rPr lang="en-US" sz="3200" kern="1200">
                <a:latin typeface="+mj-lt"/>
                <a:ea typeface="+mj-ea"/>
                <a:cs typeface="+mj-cs"/>
              </a:rPr>
              <a:t>Why do we need Deep Learning? </a:t>
            </a:r>
          </a:p>
        </p:txBody>
      </p:sp>
      <p:sp>
        <p:nvSpPr>
          <p:cNvPr id="34" name="Rectangle 33">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6" name="Rectangle 35">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Content Placeholder 26">
            <a:extLst>
              <a:ext uri="{FF2B5EF4-FFF2-40B4-BE49-F238E27FC236}">
                <a16:creationId xmlns:a16="http://schemas.microsoft.com/office/drawing/2014/main" id="{A3ADB5C2-DF41-BEFE-2848-381DCFE60657}"/>
              </a:ext>
            </a:extLst>
          </p:cNvPr>
          <p:cNvSpPr>
            <a:spLocks noGrp="1"/>
          </p:cNvSpPr>
          <p:nvPr>
            <p:ph idx="1"/>
          </p:nvPr>
        </p:nvSpPr>
        <p:spPr>
          <a:xfrm>
            <a:off x="5351164" y="586822"/>
            <a:ext cx="6002636" cy="1645920"/>
          </a:xfrm>
        </p:spPr>
        <p:txBody>
          <a:bodyPr anchor="ctr">
            <a:normAutofit/>
          </a:bodyPr>
          <a:lstStyle/>
          <a:p>
            <a:r>
              <a:rPr lang="en-US" sz="1800" dirty="0"/>
              <a:t>Deep learning is subset of ML algorithm </a:t>
            </a:r>
          </a:p>
          <a:p>
            <a:r>
              <a:rPr lang="en-US" sz="1800" dirty="0"/>
              <a:t>It work well if you provide more and more data.</a:t>
            </a:r>
          </a:p>
          <a:p>
            <a:r>
              <a:rPr lang="en-US" sz="1800" dirty="0"/>
              <a:t>It prevents overfitting, unlike ML which after a threshold value becomes stagnate.</a:t>
            </a:r>
          </a:p>
          <a:p>
            <a:endParaRPr lang="en-US" sz="1800" dirty="0"/>
          </a:p>
        </p:txBody>
      </p:sp>
      <p:pic>
        <p:nvPicPr>
          <p:cNvPr id="5" name="Content Placeholder 4" descr="A diagram of a deep learning&#10;&#10;Description automatically generated">
            <a:extLst>
              <a:ext uri="{FF2B5EF4-FFF2-40B4-BE49-F238E27FC236}">
                <a16:creationId xmlns:a16="http://schemas.microsoft.com/office/drawing/2014/main" id="{EC3A4273-495D-A8E8-91C6-D32489E85601}"/>
              </a:ext>
            </a:extLst>
          </p:cNvPr>
          <p:cNvPicPr>
            <a:picLocks noChangeAspect="1"/>
          </p:cNvPicPr>
          <p:nvPr/>
        </p:nvPicPr>
        <p:blipFill>
          <a:blip r:embed="rId2"/>
          <a:stretch>
            <a:fillRect/>
          </a:stretch>
        </p:blipFill>
        <p:spPr>
          <a:xfrm>
            <a:off x="2225741" y="2734056"/>
            <a:ext cx="7828909" cy="3483864"/>
          </a:xfrm>
          <a:prstGeom prst="rect">
            <a:avLst/>
          </a:prstGeom>
        </p:spPr>
      </p:pic>
    </p:spTree>
    <p:extLst>
      <p:ext uri="{BB962C8B-B14F-4D97-AF65-F5344CB8AC3E}">
        <p14:creationId xmlns:p14="http://schemas.microsoft.com/office/powerpoint/2010/main" val="3017351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blurry blue and white background&#10;&#10;Description automatically generated">
            <a:extLst>
              <a:ext uri="{FF2B5EF4-FFF2-40B4-BE49-F238E27FC236}">
                <a16:creationId xmlns:a16="http://schemas.microsoft.com/office/drawing/2014/main" id="{A104646C-2DA3-BF0E-3C49-5F9841BA94E3}"/>
              </a:ext>
            </a:extLst>
          </p:cNvPr>
          <p:cNvPicPr>
            <a:picLocks noChangeAspect="1"/>
          </p:cNvPicPr>
          <p:nvPr/>
        </p:nvPicPr>
        <p:blipFill>
          <a:blip r:embed="rId2">
            <a:duotone>
              <a:schemeClr val="bg2">
                <a:shade val="45000"/>
                <a:satMod val="135000"/>
              </a:schemeClr>
              <a:prstClr val="white"/>
            </a:duotone>
          </a:blip>
          <a:srcRect t="26710"/>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701382-EE56-5F7A-4D9C-84F9E8A53818}"/>
              </a:ext>
            </a:extLst>
          </p:cNvPr>
          <p:cNvSpPr>
            <a:spLocks noGrp="1"/>
          </p:cNvSpPr>
          <p:nvPr>
            <p:ph type="title"/>
          </p:nvPr>
        </p:nvSpPr>
        <p:spPr>
          <a:xfrm>
            <a:off x="838200" y="365125"/>
            <a:ext cx="10515600" cy="1325563"/>
          </a:xfrm>
        </p:spPr>
        <p:txBody>
          <a:bodyPr>
            <a:normAutofit/>
          </a:bodyPr>
          <a:lstStyle/>
          <a:p>
            <a:r>
              <a:rPr lang="en-IN" b="1" i="0">
                <a:effectLst/>
                <a:latin typeface="Nunito" pitchFamily="2" charset="77"/>
              </a:rPr>
              <a:t>LSTM Architecture</a:t>
            </a:r>
            <a:endParaRPr lang="en-US"/>
          </a:p>
        </p:txBody>
      </p:sp>
      <p:graphicFrame>
        <p:nvGraphicFramePr>
          <p:cNvPr id="5" name="Content Placeholder 2">
            <a:extLst>
              <a:ext uri="{FF2B5EF4-FFF2-40B4-BE49-F238E27FC236}">
                <a16:creationId xmlns:a16="http://schemas.microsoft.com/office/drawing/2014/main" id="{62247609-6929-C1A2-F342-7AF3C25D3A5D}"/>
              </a:ext>
            </a:extLst>
          </p:cNvPr>
          <p:cNvGraphicFramePr>
            <a:graphicFrameLocks noGrp="1"/>
          </p:cNvGraphicFramePr>
          <p:nvPr>
            <p:ph idx="1"/>
            <p:extLst>
              <p:ext uri="{D42A27DB-BD31-4B8C-83A1-F6EECF244321}">
                <p14:modId xmlns:p14="http://schemas.microsoft.com/office/powerpoint/2010/main" val="6711668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4253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852A1E-C60E-00B7-A68C-33FD4ECA246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93B56A-27FE-79F4-D0E6-04210C95B124}"/>
              </a:ext>
            </a:extLst>
          </p:cNvPr>
          <p:cNvSpPr>
            <a:spLocks noGrp="1"/>
          </p:cNvSpPr>
          <p:nvPr>
            <p:ph type="title"/>
          </p:nvPr>
        </p:nvSpPr>
        <p:spPr>
          <a:xfrm>
            <a:off x="838200" y="556995"/>
            <a:ext cx="10515600" cy="1133693"/>
          </a:xfrm>
        </p:spPr>
        <p:txBody>
          <a:bodyPr>
            <a:normAutofit/>
          </a:bodyPr>
          <a:lstStyle/>
          <a:p>
            <a:r>
              <a:rPr lang="en-IN" sz="5200" b="1"/>
              <a:t>Bidirectional LSTM (BiLSTM):</a:t>
            </a:r>
          </a:p>
        </p:txBody>
      </p:sp>
      <p:graphicFrame>
        <p:nvGraphicFramePr>
          <p:cNvPr id="5" name="Content Placeholder 2">
            <a:extLst>
              <a:ext uri="{FF2B5EF4-FFF2-40B4-BE49-F238E27FC236}">
                <a16:creationId xmlns:a16="http://schemas.microsoft.com/office/drawing/2014/main" id="{A1FF9C62-1DA8-E4A1-DE9F-E64BF62DEF3A}"/>
              </a:ext>
            </a:extLst>
          </p:cNvPr>
          <p:cNvGraphicFramePr>
            <a:graphicFrameLocks noGrp="1"/>
          </p:cNvGraphicFramePr>
          <p:nvPr>
            <p:ph idx="1"/>
            <p:extLst>
              <p:ext uri="{D42A27DB-BD31-4B8C-83A1-F6EECF244321}">
                <p14:modId xmlns:p14="http://schemas.microsoft.com/office/powerpoint/2010/main" val="18428804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8548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F444AC-183A-246D-F160-25168EAC0F2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141563-7D2D-BDC1-A46E-296353FB18B2}"/>
              </a:ext>
            </a:extLst>
          </p:cNvPr>
          <p:cNvSpPr>
            <a:spLocks noGrp="1"/>
          </p:cNvSpPr>
          <p:nvPr>
            <p:ph type="title"/>
          </p:nvPr>
        </p:nvSpPr>
        <p:spPr>
          <a:xfrm>
            <a:off x="838200" y="556995"/>
            <a:ext cx="10515600" cy="1133693"/>
          </a:xfrm>
        </p:spPr>
        <p:txBody>
          <a:bodyPr>
            <a:normAutofit/>
          </a:bodyPr>
          <a:lstStyle/>
          <a:p>
            <a:r>
              <a:rPr lang="en-IN" sz="5200" b="1" i="0">
                <a:effectLst/>
                <a:latin typeface="Nunito" pitchFamily="2" charset="77"/>
              </a:rPr>
              <a:t>LSTM Architecture</a:t>
            </a:r>
            <a:endParaRPr lang="en-US" sz="5200"/>
          </a:p>
        </p:txBody>
      </p:sp>
      <p:graphicFrame>
        <p:nvGraphicFramePr>
          <p:cNvPr id="5" name="Content Placeholder 2">
            <a:extLst>
              <a:ext uri="{FF2B5EF4-FFF2-40B4-BE49-F238E27FC236}">
                <a16:creationId xmlns:a16="http://schemas.microsoft.com/office/drawing/2014/main" id="{EED1A9A0-8C13-609E-EABB-B554F98CCEB1}"/>
              </a:ext>
            </a:extLst>
          </p:cNvPr>
          <p:cNvGraphicFramePr>
            <a:graphicFrameLocks noGrp="1"/>
          </p:cNvGraphicFramePr>
          <p:nvPr>
            <p:ph idx="1"/>
            <p:extLst>
              <p:ext uri="{D42A27DB-BD31-4B8C-83A1-F6EECF244321}">
                <p14:modId xmlns:p14="http://schemas.microsoft.com/office/powerpoint/2010/main" val="14238935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65702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618BF-5FD9-8F05-9DE6-EF6E994D7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D7D19E-23D5-108C-D713-1CD22F2561E6}"/>
              </a:ext>
            </a:extLst>
          </p:cNvPr>
          <p:cNvSpPr>
            <a:spLocks noGrp="1"/>
          </p:cNvSpPr>
          <p:nvPr>
            <p:ph type="title"/>
          </p:nvPr>
        </p:nvSpPr>
        <p:spPr>
          <a:xfrm>
            <a:off x="838200" y="365125"/>
            <a:ext cx="10515600" cy="634335"/>
          </a:xfrm>
        </p:spPr>
        <p:txBody>
          <a:bodyPr>
            <a:normAutofit fontScale="90000"/>
          </a:bodyPr>
          <a:lstStyle/>
          <a:p>
            <a:pPr algn="l" fontAlgn="base"/>
            <a:r>
              <a:rPr lang="en-IN" b="1" i="0" dirty="0">
                <a:solidFill>
                  <a:srgbClr val="273239"/>
                </a:solidFill>
                <a:effectLst/>
                <a:latin typeface="Nunito" pitchFamily="2" charset="77"/>
              </a:rPr>
              <a:t>LSTM Working</a:t>
            </a:r>
            <a:endParaRPr lang="en-IN" b="1" dirty="0"/>
          </a:p>
        </p:txBody>
      </p:sp>
      <p:pic>
        <p:nvPicPr>
          <p:cNvPr id="4098" name="Picture 2" descr="lstm">
            <a:extLst>
              <a:ext uri="{FF2B5EF4-FFF2-40B4-BE49-F238E27FC236}">
                <a16:creationId xmlns:a16="http://schemas.microsoft.com/office/drawing/2014/main" id="{81BD1293-50F0-3646-58F0-5EFD526085F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7408"/>
          <a:stretch/>
        </p:blipFill>
        <p:spPr bwMode="auto">
          <a:xfrm>
            <a:off x="1009650" y="1048544"/>
            <a:ext cx="10172700" cy="4703670"/>
          </a:xfrm>
          <a:prstGeom prst="rect">
            <a:avLst/>
          </a:prstGeom>
          <a:noFill/>
          <a:ln>
            <a:solidFill>
              <a:schemeClr val="accent3"/>
            </a:solidFill>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ADB9FB2-5000-94AF-6B35-6E1C525C2CC9}"/>
              </a:ext>
            </a:extLst>
          </p:cNvPr>
          <p:cNvSpPr/>
          <p:nvPr/>
        </p:nvSpPr>
        <p:spPr>
          <a:xfrm>
            <a:off x="4476307" y="1371600"/>
            <a:ext cx="2052084" cy="4550735"/>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C51D884-98D5-4545-A156-0DF9018971FA}"/>
              </a:ext>
            </a:extLst>
          </p:cNvPr>
          <p:cNvSpPr/>
          <p:nvPr/>
        </p:nvSpPr>
        <p:spPr>
          <a:xfrm>
            <a:off x="2034362" y="1371600"/>
            <a:ext cx="2052084" cy="4550735"/>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46656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EE5415-C41F-5783-0673-25F11CAD84D8}"/>
              </a:ext>
            </a:extLst>
          </p:cNvPr>
          <p:cNvSpPr>
            <a:spLocks noGrp="1"/>
          </p:cNvSpPr>
          <p:nvPr>
            <p:ph type="title"/>
          </p:nvPr>
        </p:nvSpPr>
        <p:spPr>
          <a:xfrm>
            <a:off x="1371599" y="294538"/>
            <a:ext cx="9895951" cy="1033669"/>
          </a:xfrm>
        </p:spPr>
        <p:txBody>
          <a:bodyPr>
            <a:normAutofit/>
          </a:bodyPr>
          <a:lstStyle/>
          <a:p>
            <a:r>
              <a:rPr lang="en-IN" sz="4000" b="1" i="0">
                <a:solidFill>
                  <a:srgbClr val="FFFFFF"/>
                </a:solidFill>
                <a:effectLst/>
                <a:latin typeface="Nunito" pitchFamily="2" charset="77"/>
              </a:rPr>
              <a:t>LSTM Working:</a:t>
            </a:r>
            <a:r>
              <a:rPr lang="en-IN" sz="4000" b="1">
                <a:solidFill>
                  <a:srgbClr val="FFFFFF"/>
                </a:solidFill>
              </a:rPr>
              <a:t>Forget Gate</a:t>
            </a:r>
            <a:r>
              <a:rPr lang="en-IN" sz="4000">
                <a:solidFill>
                  <a:srgbClr val="FFFFFF"/>
                </a:solidFill>
              </a:rPr>
              <a:t>:</a:t>
            </a:r>
            <a:endParaRPr lang="en-US" sz="4000">
              <a:solidFill>
                <a:srgbClr val="FFFFFF"/>
              </a:solidFill>
            </a:endParaRPr>
          </a:p>
        </p:txBody>
      </p:sp>
      <p:sp>
        <p:nvSpPr>
          <p:cNvPr id="3" name="Content Placeholder 2">
            <a:extLst>
              <a:ext uri="{FF2B5EF4-FFF2-40B4-BE49-F238E27FC236}">
                <a16:creationId xmlns:a16="http://schemas.microsoft.com/office/drawing/2014/main" id="{ACBE3222-0C8A-8FB4-B0EC-63068CE5271E}"/>
              </a:ext>
            </a:extLst>
          </p:cNvPr>
          <p:cNvSpPr>
            <a:spLocks noGrp="1"/>
          </p:cNvSpPr>
          <p:nvPr>
            <p:ph idx="1"/>
          </p:nvPr>
        </p:nvSpPr>
        <p:spPr>
          <a:xfrm>
            <a:off x="754911" y="1885279"/>
            <a:ext cx="10351351" cy="4378810"/>
          </a:xfrm>
        </p:spPr>
        <p:txBody>
          <a:bodyPr anchor="ctr">
            <a:normAutofit fontScale="92500" lnSpcReduction="10000"/>
          </a:bodyPr>
          <a:lstStyle/>
          <a:p>
            <a:r>
              <a:rPr lang="en-IN" sz="2000" b="1" dirty="0"/>
              <a:t>Function</a:t>
            </a:r>
            <a:r>
              <a:rPr lang="en-IN" sz="2000" dirty="0"/>
              <a:t>: The forget gate controls which information in the cell state should be discarded. It helps the LSTM "forget" irrelevant data.</a:t>
            </a:r>
          </a:p>
          <a:p>
            <a:r>
              <a:rPr lang="en-IN" sz="2000" b="1" dirty="0"/>
              <a:t>Input</a:t>
            </a:r>
            <a:r>
              <a:rPr lang="en-IN" sz="2000" dirty="0"/>
              <a:t>:</a:t>
            </a:r>
          </a:p>
          <a:p>
            <a:pPr lvl="1"/>
            <a:r>
              <a:rPr lang="en-IN" sz="2000" dirty="0" err="1"/>
              <a:t>x</a:t>
            </a:r>
            <a:r>
              <a:rPr lang="en-IN" sz="2000" baseline="-25000" dirty="0" err="1"/>
              <a:t>t</a:t>
            </a:r>
            <a:r>
              <a:rPr lang="en-IN" sz="2000" dirty="0"/>
              <a:t>: Current input at time step t.</a:t>
            </a:r>
          </a:p>
          <a:p>
            <a:pPr lvl="1"/>
            <a:r>
              <a:rPr lang="en-IN" sz="2000" dirty="0"/>
              <a:t>h</a:t>
            </a:r>
            <a:r>
              <a:rPr lang="en-IN" sz="2000" baseline="-25000" dirty="0"/>
              <a:t>t−1</a:t>
            </a:r>
            <a:r>
              <a:rPr lang="en-IN" sz="2000" dirty="0"/>
              <a:t>: Hidden state from the previous time step.</a:t>
            </a:r>
          </a:p>
          <a:p>
            <a:r>
              <a:rPr lang="en-IN" sz="2000" b="1" dirty="0"/>
              <a:t>Computation</a:t>
            </a:r>
            <a:r>
              <a:rPr lang="en-IN" sz="2000" dirty="0"/>
              <a:t>: </a:t>
            </a:r>
          </a:p>
          <a:p>
            <a:pPr marL="0" indent="0" algn="ctr">
              <a:buNone/>
            </a:pPr>
            <a:r>
              <a:rPr lang="en-IN" sz="2000" dirty="0">
                <a:latin typeface="Segoe Print" panose="02000800000000000000" pitchFamily="2" charset="0"/>
              </a:rPr>
              <a:t>f</a:t>
            </a:r>
            <a:r>
              <a:rPr lang="en-IN" sz="2000" baseline="-25000" dirty="0">
                <a:latin typeface="Segoe Print" panose="02000800000000000000" pitchFamily="2" charset="0"/>
              </a:rPr>
              <a:t>t</a:t>
            </a:r>
            <a:r>
              <a:rPr lang="en-IN" sz="2000" dirty="0">
                <a:latin typeface="Segoe Print" panose="02000800000000000000" pitchFamily="2" charset="0"/>
              </a:rPr>
              <a:t>=</a:t>
            </a:r>
            <a:r>
              <a:rPr lang="el-GR" sz="2000" dirty="0">
                <a:latin typeface="Segoe Print" panose="02000800000000000000" pitchFamily="2" charset="0"/>
              </a:rPr>
              <a:t>σ(</a:t>
            </a:r>
            <a:r>
              <a:rPr lang="en-IN" sz="2000" dirty="0" err="1">
                <a:latin typeface="Segoe Print" panose="02000800000000000000" pitchFamily="2" charset="0"/>
              </a:rPr>
              <a:t>W</a:t>
            </a:r>
            <a:r>
              <a:rPr lang="en-IN" sz="2000" baseline="-25000" dirty="0" err="1">
                <a:latin typeface="Segoe Print" panose="02000800000000000000" pitchFamily="2" charset="0"/>
              </a:rPr>
              <a:t>f</a:t>
            </a:r>
            <a:r>
              <a:rPr lang="en-IN" sz="2000" dirty="0">
                <a:latin typeface="Segoe Print" panose="02000800000000000000" pitchFamily="2" charset="0"/>
              </a:rPr>
              <a:t>⋅[h</a:t>
            </a:r>
            <a:r>
              <a:rPr lang="en-IN" sz="2000" baseline="-25000" dirty="0">
                <a:latin typeface="Segoe Print" panose="02000800000000000000" pitchFamily="2" charset="0"/>
              </a:rPr>
              <a:t>t−1</a:t>
            </a:r>
            <a:r>
              <a:rPr lang="en-IN" sz="2000" dirty="0">
                <a:latin typeface="Segoe Print" panose="02000800000000000000" pitchFamily="2" charset="0"/>
              </a:rPr>
              <a:t>,x</a:t>
            </a:r>
            <a:r>
              <a:rPr lang="en-IN" sz="2000" baseline="-25000" dirty="0">
                <a:latin typeface="Segoe Print" panose="02000800000000000000" pitchFamily="2" charset="0"/>
              </a:rPr>
              <a:t>t</a:t>
            </a:r>
            <a:r>
              <a:rPr lang="en-IN" sz="2000" dirty="0">
                <a:latin typeface="Segoe Print" panose="02000800000000000000" pitchFamily="2" charset="0"/>
              </a:rPr>
              <a:t>]+b</a:t>
            </a:r>
            <a:r>
              <a:rPr lang="en-IN" sz="2000" baseline="-25000" dirty="0">
                <a:latin typeface="Segoe Print" panose="02000800000000000000" pitchFamily="2" charset="0"/>
              </a:rPr>
              <a:t>f</a:t>
            </a:r>
            <a:r>
              <a:rPr lang="en-IN" sz="2000" dirty="0">
                <a:latin typeface="Segoe Print" panose="02000800000000000000" pitchFamily="2" charset="0"/>
              </a:rPr>
              <a:t>) </a:t>
            </a:r>
          </a:p>
          <a:p>
            <a:r>
              <a:rPr lang="en-IN" sz="2000" dirty="0" err="1"/>
              <a:t>W</a:t>
            </a:r>
            <a:r>
              <a:rPr lang="en-IN" sz="2000" baseline="-25000" dirty="0" err="1"/>
              <a:t>f</a:t>
            </a:r>
            <a:r>
              <a:rPr lang="en-IN" sz="2000" dirty="0"/>
              <a:t>: Weight matrix for the forget gate.</a:t>
            </a:r>
          </a:p>
          <a:p>
            <a:r>
              <a:rPr lang="en-IN" sz="2000" dirty="0"/>
              <a:t>b</a:t>
            </a:r>
            <a:r>
              <a:rPr lang="en-IN" sz="2000" baseline="-25000" dirty="0"/>
              <a:t>f</a:t>
            </a:r>
            <a:r>
              <a:rPr lang="en-IN" sz="2000" dirty="0"/>
              <a:t>​: Bias term for the forget gate.</a:t>
            </a:r>
          </a:p>
          <a:p>
            <a:r>
              <a:rPr lang="el-GR" sz="2000" dirty="0"/>
              <a:t>σ</a:t>
            </a:r>
            <a:r>
              <a:rPr lang="en-US" sz="2000" dirty="0"/>
              <a:t> </a:t>
            </a:r>
            <a:r>
              <a:rPr lang="el-GR" sz="2000" dirty="0"/>
              <a:t>: </a:t>
            </a:r>
            <a:r>
              <a:rPr lang="en-IN" sz="2000" dirty="0"/>
              <a:t>Sigmoid activation function.</a:t>
            </a:r>
          </a:p>
          <a:p>
            <a:r>
              <a:rPr lang="en-IN" sz="2000" dirty="0"/>
              <a:t>The forget gate output, f</a:t>
            </a:r>
            <a:r>
              <a:rPr lang="en-IN" sz="2000" baseline="-25000" dirty="0"/>
              <a:t>t</a:t>
            </a:r>
            <a:r>
              <a:rPr lang="en-IN" sz="2000" dirty="0"/>
              <a:t>, is a value between 0 and 1, where:</a:t>
            </a:r>
          </a:p>
          <a:p>
            <a:pPr lvl="2"/>
            <a:r>
              <a:rPr lang="en-IN" dirty="0"/>
              <a:t>0: Forget the information.</a:t>
            </a:r>
          </a:p>
          <a:p>
            <a:pPr lvl="2"/>
            <a:r>
              <a:rPr lang="en-IN" dirty="0"/>
              <a:t>1: Retain the information.</a:t>
            </a:r>
          </a:p>
          <a:p>
            <a:endParaRPr lang="en-US" sz="2000" dirty="0"/>
          </a:p>
        </p:txBody>
      </p:sp>
    </p:spTree>
    <p:extLst>
      <p:ext uri="{BB962C8B-B14F-4D97-AF65-F5344CB8AC3E}">
        <p14:creationId xmlns:p14="http://schemas.microsoft.com/office/powerpoint/2010/main" val="38840674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8BEB48-2AF3-13A4-A769-02B2CD2BC07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9909E2-E819-C4A2-BFCC-1DC67F72516F}"/>
              </a:ext>
            </a:extLst>
          </p:cNvPr>
          <p:cNvSpPr>
            <a:spLocks noGrp="1"/>
          </p:cNvSpPr>
          <p:nvPr>
            <p:ph type="title"/>
          </p:nvPr>
        </p:nvSpPr>
        <p:spPr>
          <a:xfrm>
            <a:off x="1371599" y="294538"/>
            <a:ext cx="9895951" cy="1033669"/>
          </a:xfrm>
        </p:spPr>
        <p:txBody>
          <a:bodyPr>
            <a:normAutofit/>
          </a:bodyPr>
          <a:lstStyle/>
          <a:p>
            <a:r>
              <a:rPr lang="en-IN" sz="4000" b="1" i="0">
                <a:solidFill>
                  <a:srgbClr val="FFFFFF"/>
                </a:solidFill>
                <a:effectLst/>
                <a:latin typeface="Nunito" pitchFamily="2" charset="77"/>
              </a:rPr>
              <a:t>LSTM Working: </a:t>
            </a:r>
            <a:r>
              <a:rPr lang="en-IN" sz="4000" b="1">
                <a:solidFill>
                  <a:srgbClr val="FFFFFF"/>
                </a:solidFill>
              </a:rPr>
              <a:t>Input Gate</a:t>
            </a:r>
            <a:r>
              <a:rPr lang="en-IN" sz="4000">
                <a:solidFill>
                  <a:srgbClr val="FFFFFF"/>
                </a:solidFill>
              </a:rPr>
              <a:t>:</a:t>
            </a:r>
            <a:endParaRPr lang="en-US" sz="4000">
              <a:solidFill>
                <a:srgbClr val="FFFFFF"/>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6B5A688-1525-B705-E802-3E21ECA635A8}"/>
                  </a:ext>
                </a:extLst>
              </p:cNvPr>
              <p:cNvSpPr>
                <a:spLocks noGrp="1"/>
              </p:cNvSpPr>
              <p:nvPr>
                <p:ph idx="1"/>
              </p:nvPr>
            </p:nvSpPr>
            <p:spPr>
              <a:xfrm>
                <a:off x="856528" y="2031620"/>
                <a:ext cx="10325062" cy="4378810"/>
              </a:xfrm>
            </p:spPr>
            <p:txBody>
              <a:bodyPr anchor="ctr">
                <a:normAutofit/>
              </a:bodyPr>
              <a:lstStyle/>
              <a:p>
                <a:pPr lvl="1"/>
                <a:r>
                  <a:rPr lang="en-IN" sz="2000" b="1" dirty="0"/>
                  <a:t>Function</a:t>
                </a:r>
                <a:r>
                  <a:rPr lang="en-IN" sz="2000" dirty="0"/>
                  <a:t>: The input gate decides which information from the input should be added to the cell state.</a:t>
                </a:r>
              </a:p>
              <a:p>
                <a:pPr lvl="1"/>
                <a:r>
                  <a:rPr lang="en-IN" sz="2000" b="1" dirty="0"/>
                  <a:t>Input</a:t>
                </a:r>
                <a:r>
                  <a:rPr lang="en-IN" sz="2000" dirty="0"/>
                  <a:t>: Similar to the forget gate, it uses the current input </a:t>
                </a:r>
                <a:r>
                  <a:rPr lang="en-IN" sz="2000" dirty="0" err="1"/>
                  <a:t>x</a:t>
                </a:r>
                <a:r>
                  <a:rPr lang="en-IN" sz="2000" baseline="-25000" dirty="0" err="1"/>
                  <a:t>t</a:t>
                </a:r>
                <a:r>
                  <a:rPr lang="en-IN" sz="2000" baseline="-25000" dirty="0"/>
                  <a:t>​</a:t>
                </a:r>
                <a:r>
                  <a:rPr lang="en-IN" sz="2000" dirty="0"/>
                  <a:t> and the previous hidden state h</a:t>
                </a:r>
                <a:r>
                  <a:rPr lang="en-IN" sz="2000" baseline="-25000" dirty="0"/>
                  <a:t>t−1</a:t>
                </a:r>
                <a:r>
                  <a:rPr lang="en-IN" sz="2000" dirty="0"/>
                  <a:t>​.</a:t>
                </a:r>
              </a:p>
              <a:p>
                <a:pPr lvl="1"/>
                <a:r>
                  <a:rPr lang="en-IN" sz="2000" b="1" dirty="0"/>
                  <a:t>Computation</a:t>
                </a:r>
                <a:r>
                  <a:rPr lang="en-IN" sz="2000" dirty="0"/>
                  <a:t>:</a:t>
                </a:r>
              </a:p>
              <a:p>
                <a:pPr lvl="2"/>
                <a:r>
                  <a:rPr lang="en-IN" dirty="0"/>
                  <a:t>Regulate the input using the sigmoid function: </a:t>
                </a:r>
              </a:p>
              <a:p>
                <a:pPr marL="914400" lvl="2" indent="0">
                  <a:buNone/>
                </a:pPr>
                <a:r>
                  <a:rPr lang="en-IN" dirty="0"/>
                  <a:t>i</a:t>
                </a:r>
                <a:r>
                  <a:rPr lang="en-IN" baseline="-25000" dirty="0"/>
                  <a:t>t</a:t>
                </a:r>
                <a:r>
                  <a:rPr lang="en-IN" dirty="0"/>
                  <a:t>=</a:t>
                </a:r>
                <a:r>
                  <a:rPr lang="el-GR" dirty="0"/>
                  <a:t>σ(</a:t>
                </a:r>
                <a:r>
                  <a:rPr lang="en-IN" dirty="0"/>
                  <a:t>W</a:t>
                </a:r>
                <a:r>
                  <a:rPr lang="en-IN" baseline="-25000" dirty="0"/>
                  <a:t>i</a:t>
                </a:r>
                <a:r>
                  <a:rPr lang="en-IN" dirty="0"/>
                  <a:t>⋅[h</a:t>
                </a:r>
                <a:r>
                  <a:rPr lang="en-IN" baseline="-25000" dirty="0"/>
                  <a:t>t</a:t>
                </a:r>
                <a:r>
                  <a:rPr lang="en-IN" dirty="0"/>
                  <a:t>−1,x</a:t>
                </a:r>
                <a:r>
                  <a:rPr lang="en-IN" baseline="-25000" dirty="0"/>
                  <a:t>t</a:t>
                </a:r>
                <a:r>
                  <a:rPr lang="en-IN" dirty="0"/>
                  <a:t>]+b</a:t>
                </a:r>
                <a:r>
                  <a:rPr lang="en-IN" baseline="-25000" dirty="0"/>
                  <a:t>i</a:t>
                </a:r>
                <a:r>
                  <a:rPr lang="en-IN" dirty="0"/>
                  <a:t>)</a:t>
                </a:r>
              </a:p>
              <a:p>
                <a:pPr lvl="2"/>
                <a:r>
                  <a:rPr lang="en-IN" dirty="0"/>
                  <a:t>Create candidate values for updating the cell state: </a:t>
                </a:r>
              </a:p>
              <a:p>
                <a:pPr marL="914400" lvl="2" indent="0">
                  <a:buNone/>
                </a:pPr>
                <a14:m>
                  <m:oMath xmlns:m="http://schemas.openxmlformats.org/officeDocument/2006/math">
                    <m:acc>
                      <m:accPr>
                        <m:chr m:val="̂"/>
                        <m:ctrlPr>
                          <a:rPr lang="en-IN" i="1">
                            <a:latin typeface="Cambria Math" panose="02040503050406030204" pitchFamily="18" charset="0"/>
                          </a:rPr>
                        </m:ctrlPr>
                      </m:accPr>
                      <m:e>
                        <m:r>
                          <a:rPr lang="en-US" b="0" i="1">
                            <a:latin typeface="Cambria Math" panose="02040503050406030204" pitchFamily="18" charset="0"/>
                          </a:rPr>
                          <m:t>𝐶</m:t>
                        </m:r>
                        <m:r>
                          <a:rPr lang="en-US" b="0" i="1" baseline="-25000">
                            <a:latin typeface="Cambria Math" panose="02040503050406030204" pitchFamily="18" charset="0"/>
                          </a:rPr>
                          <m:t>𝑡</m:t>
                        </m:r>
                      </m:e>
                    </m:acc>
                  </m:oMath>
                </a14:m>
                <a:r>
                  <a:rPr lang="en-IN" dirty="0"/>
                  <a:t>=tanh(</a:t>
                </a:r>
                <a:r>
                  <a:rPr lang="en-IN" dirty="0" err="1"/>
                  <a:t>W</a:t>
                </a:r>
                <a:r>
                  <a:rPr lang="en-IN" baseline="-25000" dirty="0" err="1"/>
                  <a:t>c</a:t>
                </a:r>
                <a:r>
                  <a:rPr lang="en-IN" dirty="0"/>
                  <a:t>⋅[h</a:t>
                </a:r>
                <a:r>
                  <a:rPr lang="en-IN" baseline="-25000" dirty="0"/>
                  <a:t>t−1</a:t>
                </a:r>
                <a:r>
                  <a:rPr lang="en-IN" dirty="0"/>
                  <a:t>,x</a:t>
                </a:r>
                <a:r>
                  <a:rPr lang="en-IN" baseline="-25000" dirty="0"/>
                  <a:t>t</a:t>
                </a:r>
                <a:r>
                  <a:rPr lang="en-IN" dirty="0"/>
                  <a:t>]+</a:t>
                </a:r>
                <a:r>
                  <a:rPr lang="en-IN" dirty="0" err="1"/>
                  <a:t>b</a:t>
                </a:r>
                <a:r>
                  <a:rPr lang="en-IN" baseline="-25000" dirty="0" err="1"/>
                  <a:t>c</a:t>
                </a:r>
                <a:r>
                  <a:rPr lang="en-IN" dirty="0"/>
                  <a:t>)</a:t>
                </a:r>
              </a:p>
              <a:p>
                <a:pPr lvl="2"/>
                <a:r>
                  <a:rPr lang="en-IN" dirty="0"/>
                  <a:t>Update the cell state: C</a:t>
                </a:r>
                <a:r>
                  <a:rPr lang="en-IN" baseline="-25000" dirty="0"/>
                  <a:t>t</a:t>
                </a:r>
                <a:r>
                  <a:rPr lang="en-IN" dirty="0"/>
                  <a:t>=f</a:t>
                </a:r>
                <a:r>
                  <a:rPr lang="en-IN" baseline="-25000" dirty="0"/>
                  <a:t>t</a:t>
                </a:r>
                <a:r>
                  <a:rPr lang="en-IN" dirty="0"/>
                  <a:t>⊙C</a:t>
                </a:r>
                <a:r>
                  <a:rPr lang="en-IN" baseline="-25000" dirty="0"/>
                  <a:t>t−1</a:t>
                </a:r>
                <a:r>
                  <a:rPr lang="en-IN" dirty="0"/>
                  <a:t>+i</a:t>
                </a:r>
                <a:r>
                  <a:rPr lang="en-IN" baseline="-25000" dirty="0"/>
                  <a:t>t</a:t>
                </a:r>
                <a:r>
                  <a:rPr lang="en-IN" dirty="0"/>
                  <a:t>⊙ </a:t>
                </a:r>
                <a14:m>
                  <m:oMath xmlns:m="http://schemas.openxmlformats.org/officeDocument/2006/math">
                    <m:acc>
                      <m:accPr>
                        <m:chr m:val="̂"/>
                        <m:ctrlPr>
                          <a:rPr lang="en-IN" i="1">
                            <a:latin typeface="Cambria Math" panose="02040503050406030204" pitchFamily="18" charset="0"/>
                          </a:rPr>
                        </m:ctrlPr>
                      </m:accPr>
                      <m:e>
                        <m:r>
                          <a:rPr lang="en-US" b="0" i="1">
                            <a:latin typeface="Cambria Math" panose="02040503050406030204" pitchFamily="18" charset="0"/>
                          </a:rPr>
                          <m:t>𝐶</m:t>
                        </m:r>
                        <m:r>
                          <a:rPr lang="en-US" b="0" i="1" baseline="-25000">
                            <a:latin typeface="Cambria Math" panose="02040503050406030204" pitchFamily="18" charset="0"/>
                          </a:rPr>
                          <m:t>𝑡</m:t>
                        </m:r>
                      </m:e>
                    </m:acc>
                  </m:oMath>
                </a14:m>
                <a:endParaRPr lang="en-IN" dirty="0"/>
              </a:p>
              <a:p>
                <a:pPr lvl="2"/>
                <a:r>
                  <a:rPr lang="en-IN" dirty="0"/>
                  <a:t>⊙: Element-wise multiplication.</a:t>
                </a:r>
              </a:p>
              <a:p>
                <a:pPr lvl="2"/>
                <a:r>
                  <a:rPr lang="en-IN" dirty="0"/>
                  <a:t>This equation decides what part of the previous cell state to keep and how much of the new candidate values to incorporate.</a:t>
                </a:r>
              </a:p>
              <a:p>
                <a:endParaRPr lang="en-US" sz="2000" dirty="0"/>
              </a:p>
            </p:txBody>
          </p:sp>
        </mc:Choice>
        <mc:Fallback xmlns="">
          <p:sp>
            <p:nvSpPr>
              <p:cNvPr id="3" name="Content Placeholder 2">
                <a:extLst>
                  <a:ext uri="{FF2B5EF4-FFF2-40B4-BE49-F238E27FC236}">
                    <a16:creationId xmlns:a16="http://schemas.microsoft.com/office/drawing/2014/main" id="{A6B5A688-1525-B705-E802-3E21ECA635A8}"/>
                  </a:ext>
                </a:extLst>
              </p:cNvPr>
              <p:cNvSpPr>
                <a:spLocks noGrp="1" noRot="1" noChangeAspect="1" noMove="1" noResize="1" noEditPoints="1" noAdjustHandles="1" noChangeArrowheads="1" noChangeShapeType="1" noTextEdit="1"/>
              </p:cNvSpPr>
              <p:nvPr>
                <p:ph idx="1"/>
              </p:nvPr>
            </p:nvSpPr>
            <p:spPr>
              <a:xfrm>
                <a:off x="856528" y="2031620"/>
                <a:ext cx="10325062" cy="4378810"/>
              </a:xfrm>
              <a:blipFill>
                <a:blip r:embed="rId2"/>
                <a:stretch>
                  <a:fillRect t="-4335" r="-983"/>
                </a:stretch>
              </a:blipFill>
            </p:spPr>
            <p:txBody>
              <a:bodyPr/>
              <a:lstStyle/>
              <a:p>
                <a:r>
                  <a:rPr lang="en-US">
                    <a:noFill/>
                  </a:rPr>
                  <a:t> </a:t>
                </a:r>
              </a:p>
            </p:txBody>
          </p:sp>
        </mc:Fallback>
      </mc:AlternateContent>
    </p:spTree>
    <p:extLst>
      <p:ext uri="{BB962C8B-B14F-4D97-AF65-F5344CB8AC3E}">
        <p14:creationId xmlns:p14="http://schemas.microsoft.com/office/powerpoint/2010/main" val="21198563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6AA476-52A4-2C37-F21E-6150D17A990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D1600-F10E-7961-0AFC-4C0FBFEB14BC}"/>
              </a:ext>
            </a:extLst>
          </p:cNvPr>
          <p:cNvSpPr>
            <a:spLocks noGrp="1"/>
          </p:cNvSpPr>
          <p:nvPr>
            <p:ph type="title"/>
          </p:nvPr>
        </p:nvSpPr>
        <p:spPr>
          <a:xfrm>
            <a:off x="1371599" y="294538"/>
            <a:ext cx="9895951" cy="1033669"/>
          </a:xfrm>
        </p:spPr>
        <p:txBody>
          <a:bodyPr>
            <a:normAutofit/>
          </a:bodyPr>
          <a:lstStyle/>
          <a:p>
            <a:r>
              <a:rPr lang="en-IN" sz="4000" b="1" i="0">
                <a:solidFill>
                  <a:srgbClr val="FFFFFF"/>
                </a:solidFill>
                <a:effectLst/>
                <a:latin typeface="Nunito" pitchFamily="2" charset="77"/>
              </a:rPr>
              <a:t>LSTM Working: </a:t>
            </a:r>
            <a:r>
              <a:rPr lang="en-IN" sz="4000" b="1">
                <a:solidFill>
                  <a:srgbClr val="FFFFFF"/>
                </a:solidFill>
              </a:rPr>
              <a:t>Output Gate</a:t>
            </a:r>
            <a:r>
              <a:rPr lang="en-IN" sz="4000">
                <a:solidFill>
                  <a:srgbClr val="FFFFFF"/>
                </a:solidFill>
              </a:rPr>
              <a:t>:</a:t>
            </a:r>
            <a:endParaRPr lang="en-US" sz="4000">
              <a:solidFill>
                <a:srgbClr val="FFFFFF"/>
              </a:solidFill>
            </a:endParaRPr>
          </a:p>
        </p:txBody>
      </p:sp>
      <p:sp>
        <p:nvSpPr>
          <p:cNvPr id="3" name="Content Placeholder 2">
            <a:extLst>
              <a:ext uri="{FF2B5EF4-FFF2-40B4-BE49-F238E27FC236}">
                <a16:creationId xmlns:a16="http://schemas.microsoft.com/office/drawing/2014/main" id="{0B3DC79F-6F73-CD2E-39DE-FA61E16A2F54}"/>
              </a:ext>
            </a:extLst>
          </p:cNvPr>
          <p:cNvSpPr>
            <a:spLocks noGrp="1"/>
          </p:cNvSpPr>
          <p:nvPr>
            <p:ph idx="1"/>
          </p:nvPr>
        </p:nvSpPr>
        <p:spPr>
          <a:xfrm>
            <a:off x="844953" y="1885279"/>
            <a:ext cx="10250678" cy="4116276"/>
          </a:xfrm>
        </p:spPr>
        <p:txBody>
          <a:bodyPr anchor="ctr">
            <a:normAutofit lnSpcReduction="10000"/>
          </a:bodyPr>
          <a:lstStyle/>
          <a:p>
            <a:r>
              <a:rPr lang="en-IN" b="1"/>
              <a:t>Function</a:t>
            </a:r>
            <a:r>
              <a:rPr lang="en-IN"/>
              <a:t>: The output gate determines what part of the cell state should be output as the hidden state for the current time step.</a:t>
            </a:r>
          </a:p>
          <a:p>
            <a:r>
              <a:rPr lang="en-IN" b="1"/>
              <a:t>Input</a:t>
            </a:r>
            <a:r>
              <a:rPr lang="en-IN"/>
              <a:t>: Similar to the other gates, it uses h</a:t>
            </a:r>
            <a:r>
              <a:rPr lang="en-IN" baseline="-25000"/>
              <a:t>t−1</a:t>
            </a:r>
            <a:r>
              <a:rPr lang="en-IN"/>
              <a:t>and x</a:t>
            </a:r>
            <a:r>
              <a:rPr lang="en-IN" baseline="-25000"/>
              <a:t>t</a:t>
            </a:r>
            <a:r>
              <a:rPr lang="en-IN"/>
              <a:t>.</a:t>
            </a:r>
          </a:p>
          <a:p>
            <a:r>
              <a:rPr lang="en-IN" b="1"/>
              <a:t>Computation</a:t>
            </a:r>
            <a:r>
              <a:rPr lang="en-IN"/>
              <a:t>: </a:t>
            </a:r>
          </a:p>
          <a:p>
            <a:pPr lvl="1"/>
            <a:r>
              <a:rPr lang="en-IN" sz="2800"/>
              <a:t>o</a:t>
            </a:r>
            <a:r>
              <a:rPr lang="en-IN" sz="2800" baseline="-25000"/>
              <a:t>t</a:t>
            </a:r>
            <a:r>
              <a:rPr lang="en-IN" sz="2800"/>
              <a:t>=</a:t>
            </a:r>
            <a:r>
              <a:rPr lang="el-GR" sz="2800"/>
              <a:t>σ(</a:t>
            </a:r>
            <a:r>
              <a:rPr lang="en-IN" sz="2800"/>
              <a:t>W</a:t>
            </a:r>
            <a:r>
              <a:rPr lang="en-IN" sz="2800" baseline="-25000"/>
              <a:t>o</a:t>
            </a:r>
            <a:r>
              <a:rPr lang="en-IN" sz="2800"/>
              <a:t>⋅[h</a:t>
            </a:r>
            <a:r>
              <a:rPr lang="en-IN" sz="2800" baseline="-25000"/>
              <a:t>t−1</a:t>
            </a:r>
            <a:r>
              <a:rPr lang="en-IN" sz="2800"/>
              <a:t>,x</a:t>
            </a:r>
            <a:r>
              <a:rPr lang="en-IN" sz="2800" baseline="-25000"/>
              <a:t>t</a:t>
            </a:r>
            <a:r>
              <a:rPr lang="en-IN" sz="2800"/>
              <a:t>]+b</a:t>
            </a:r>
            <a:r>
              <a:rPr lang="en-IN" sz="2800" baseline="-25000"/>
              <a:t>o</a:t>
            </a:r>
            <a:r>
              <a:rPr lang="en-IN" sz="2800"/>
              <a:t>)</a:t>
            </a:r>
          </a:p>
          <a:p>
            <a:pPr lvl="2"/>
            <a:r>
              <a:rPr lang="en-IN" sz="2800" dirty="0"/>
              <a:t>The current hidden state (or output) is computed as: </a:t>
            </a:r>
            <a:r>
              <a:rPr lang="en-IN" sz="2800"/>
              <a:t>h</a:t>
            </a:r>
            <a:r>
              <a:rPr lang="en-IN" sz="2800" baseline="-25000"/>
              <a:t>t</a:t>
            </a:r>
            <a:r>
              <a:rPr lang="en-IN" sz="2800" dirty="0"/>
              <a:t>=</a:t>
            </a:r>
            <a:r>
              <a:rPr lang="en-IN" sz="2800"/>
              <a:t>o</a:t>
            </a:r>
            <a:r>
              <a:rPr lang="en-IN" sz="2800" baseline="-25000"/>
              <a:t>t</a:t>
            </a:r>
            <a:r>
              <a:rPr lang="en-IN" sz="2800"/>
              <a:t>⊙tanh</a:t>
            </a:r>
            <a:r>
              <a:rPr lang="en-IN" sz="2800" dirty="0"/>
              <a:t>(C</a:t>
            </a:r>
            <a:r>
              <a:rPr lang="en-IN" sz="2800" baseline="-25000" dirty="0"/>
              <a:t>t</a:t>
            </a:r>
            <a:r>
              <a:rPr lang="en-IN" sz="2800" dirty="0"/>
              <a:t>)</a:t>
            </a:r>
          </a:p>
          <a:p>
            <a:pPr lvl="2"/>
            <a:r>
              <a:rPr lang="en-IN" sz="2800" dirty="0"/>
              <a:t>This equation extracts information from the updated cell state and decides what information will be carried forward as the hidden state.</a:t>
            </a:r>
          </a:p>
          <a:p>
            <a:endParaRPr lang="en-US"/>
          </a:p>
        </p:txBody>
      </p:sp>
    </p:spTree>
    <p:extLst>
      <p:ext uri="{BB962C8B-B14F-4D97-AF65-F5344CB8AC3E}">
        <p14:creationId xmlns:p14="http://schemas.microsoft.com/office/powerpoint/2010/main" val="30777554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80EB-E1C0-1684-6118-BDCE74D4916F}"/>
              </a:ext>
            </a:extLst>
          </p:cNvPr>
          <p:cNvSpPr>
            <a:spLocks noGrp="1"/>
          </p:cNvSpPr>
          <p:nvPr>
            <p:ph type="title"/>
          </p:nvPr>
        </p:nvSpPr>
        <p:spPr>
          <a:xfrm>
            <a:off x="762000" y="1138266"/>
            <a:ext cx="9738257" cy="1107126"/>
          </a:xfrm>
        </p:spPr>
        <p:txBody>
          <a:bodyPr anchor="t">
            <a:normAutofit/>
          </a:bodyPr>
          <a:lstStyle/>
          <a:p>
            <a:r>
              <a:rPr lang="en-US" sz="3200"/>
              <a:t>Difference between RNN and LSTM</a:t>
            </a:r>
          </a:p>
        </p:txBody>
      </p:sp>
      <p:cxnSp>
        <p:nvCxnSpPr>
          <p:cNvPr id="40" name="Straight Connector 39">
            <a:extLst>
              <a:ext uri="{FF2B5EF4-FFF2-40B4-BE49-F238E27FC236}">
                <a16:creationId xmlns:a16="http://schemas.microsoft.com/office/drawing/2014/main" id="{D2C4353C-C927-1758-0BEF-21E9E0D816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28" name="Content Placeholder 27">
            <a:extLst>
              <a:ext uri="{FF2B5EF4-FFF2-40B4-BE49-F238E27FC236}">
                <a16:creationId xmlns:a16="http://schemas.microsoft.com/office/drawing/2014/main" id="{3E5C6814-5AF2-93C4-1E29-C31D142D12BD}"/>
              </a:ext>
            </a:extLst>
          </p:cNvPr>
          <p:cNvGraphicFramePr>
            <a:graphicFrameLocks noGrp="1"/>
          </p:cNvGraphicFramePr>
          <p:nvPr>
            <p:ph idx="1"/>
            <p:extLst>
              <p:ext uri="{D42A27DB-BD31-4B8C-83A1-F6EECF244321}">
                <p14:modId xmlns:p14="http://schemas.microsoft.com/office/powerpoint/2010/main" val="2534315318"/>
              </p:ext>
            </p:extLst>
          </p:nvPr>
        </p:nvGraphicFramePr>
        <p:xfrm>
          <a:off x="865140" y="1847223"/>
          <a:ext cx="10246555" cy="4599877"/>
        </p:xfrm>
        <a:graphic>
          <a:graphicData uri="http://schemas.openxmlformats.org/drawingml/2006/table">
            <a:tbl>
              <a:tblPr firstRow="1" bandRow="1"/>
              <a:tblGrid>
                <a:gridCol w="2773961">
                  <a:extLst>
                    <a:ext uri="{9D8B030D-6E8A-4147-A177-3AD203B41FA5}">
                      <a16:colId xmlns:a16="http://schemas.microsoft.com/office/drawing/2014/main" val="3316140070"/>
                    </a:ext>
                  </a:extLst>
                </a:gridCol>
                <a:gridCol w="3805350">
                  <a:extLst>
                    <a:ext uri="{9D8B030D-6E8A-4147-A177-3AD203B41FA5}">
                      <a16:colId xmlns:a16="http://schemas.microsoft.com/office/drawing/2014/main" val="1185315825"/>
                    </a:ext>
                  </a:extLst>
                </a:gridCol>
                <a:gridCol w="3667244">
                  <a:extLst>
                    <a:ext uri="{9D8B030D-6E8A-4147-A177-3AD203B41FA5}">
                      <a16:colId xmlns:a16="http://schemas.microsoft.com/office/drawing/2014/main" val="1134098508"/>
                    </a:ext>
                  </a:extLst>
                </a:gridCol>
              </a:tblGrid>
              <a:tr h="337299">
                <a:tc>
                  <a:txBody>
                    <a:bodyPr/>
                    <a:lstStyle/>
                    <a:p>
                      <a:pPr algn="ctr" rtl="0" fontAlgn="b"/>
                      <a:r>
                        <a:rPr lang="en-IN" sz="1600" b="1" i="0" u="none" strike="noStrike">
                          <a:effectLst/>
                          <a:latin typeface="Arial" panose="020B0604020202020204" pitchFamily="34" charset="0"/>
                        </a:rPr>
                        <a:t>Feature</a:t>
                      </a:r>
                      <a:endParaRPr lang="en-IN" sz="1600" b="0" i="0" u="none" strike="noStrike">
                        <a:effectLst/>
                        <a:latin typeface="Arial" panose="020B0604020202020204" pitchFamily="34" charset="0"/>
                      </a:endParaRP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1600" b="1" i="0" u="none" strike="noStrike">
                          <a:effectLst/>
                          <a:latin typeface="Arial" panose="020B0604020202020204" pitchFamily="34" charset="0"/>
                        </a:rPr>
                        <a:t>RNN (Recurrent Neural Network)</a:t>
                      </a:r>
                      <a:endParaRPr lang="en-IN" sz="1600" b="0" i="0" u="none" strike="noStrike">
                        <a:effectLst/>
                        <a:latin typeface="Arial" panose="020B0604020202020204" pitchFamily="34" charset="0"/>
                      </a:endParaRP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20A948"/>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1600" b="1" i="0" u="none" strike="noStrike">
                          <a:effectLst/>
                          <a:latin typeface="Arial" panose="020B0604020202020204" pitchFamily="34" charset="0"/>
                        </a:rPr>
                        <a:t>LSTM (Long Short-Term Memory)</a:t>
                      </a:r>
                      <a:endParaRPr lang="en-IN" sz="1600" b="0" i="0" u="none" strike="noStrike">
                        <a:effectLst/>
                        <a:latin typeface="Arial" panose="020B0604020202020204" pitchFamily="34" charset="0"/>
                      </a:endParaRPr>
                    </a:p>
                  </a:txBody>
                  <a:tcPr marL="4008" marR="4008" marT="8016" marB="8016" anchor="b">
                    <a:lnL w="9525" cap="flat" cmpd="sng" algn="ctr">
                      <a:solidFill>
                        <a:srgbClr val="20A948"/>
                      </a:solidFill>
                      <a:prstDash val="solid"/>
                      <a:round/>
                      <a:headEnd type="none" w="med" len="med"/>
                      <a:tailEnd type="none" w="med" len="med"/>
                    </a:lnL>
                    <a:lnR w="9525" cap="flat" cmpd="sng" algn="ctr">
                      <a:solidFill>
                        <a:srgbClr val="20A948"/>
                      </a:solidFill>
                      <a:prstDash val="solid"/>
                      <a:round/>
                      <a:headEnd type="none" w="med" len="med"/>
                      <a:tailEnd type="none" w="med" len="med"/>
                    </a:lnR>
                    <a:lnT w="9525" cap="flat" cmpd="sng" algn="ctr">
                      <a:solidFill>
                        <a:srgbClr val="20A948"/>
                      </a:solidFill>
                      <a:prstDash val="solid"/>
                      <a:round/>
                      <a:headEnd type="none" w="med" len="med"/>
                      <a:tailEnd type="none" w="med" len="med"/>
                    </a:lnT>
                    <a:lnB w="9525" cap="flat" cmpd="sng" algn="ctr">
                      <a:solidFill>
                        <a:srgbClr val="20BA48"/>
                      </a:solidFill>
                      <a:prstDash val="solid"/>
                      <a:round/>
                      <a:headEnd type="none" w="med" len="med"/>
                      <a:tailEnd type="none" w="med" len="med"/>
                    </a:lnB>
                    <a:noFill/>
                  </a:tcPr>
                </a:tc>
                <a:extLst>
                  <a:ext uri="{0D108BD9-81ED-4DB2-BD59-A6C34878D82A}">
                    <a16:rowId xmlns:a16="http://schemas.microsoft.com/office/drawing/2014/main" val="230910700"/>
                  </a:ext>
                </a:extLst>
              </a:tr>
              <a:tr h="617147">
                <a:tc>
                  <a:txBody>
                    <a:bodyPr/>
                    <a:lstStyle/>
                    <a:p>
                      <a:pPr algn="l" rtl="0" fontAlgn="b"/>
                      <a:r>
                        <a:rPr lang="en-IN" sz="1600" b="0" i="0" u="none" strike="noStrike">
                          <a:effectLst/>
                          <a:latin typeface="Arial" panose="020B0604020202020204" pitchFamily="34" charset="0"/>
                        </a:rPr>
                        <a:t>Architecture</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Simple network with a single hidden state</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20BA48"/>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Complex network with memory cells and three gates (input, forget, output)</a:t>
                      </a:r>
                    </a:p>
                  </a:txBody>
                  <a:tcPr marL="4008" marR="4008" marT="8016" marB="8016" anchor="b">
                    <a:lnL w="9525" cap="flat" cmpd="sng" algn="ctr">
                      <a:solidFill>
                        <a:srgbClr val="20BA48"/>
                      </a:solidFill>
                      <a:prstDash val="solid"/>
                      <a:round/>
                      <a:headEnd type="none" w="med" len="med"/>
                      <a:tailEnd type="none" w="med" len="med"/>
                    </a:lnL>
                    <a:lnR w="9525" cap="flat" cmpd="sng" algn="ctr">
                      <a:solidFill>
                        <a:srgbClr val="20BA48"/>
                      </a:solidFill>
                      <a:prstDash val="solid"/>
                      <a:round/>
                      <a:headEnd type="none" w="med" len="med"/>
                      <a:tailEnd type="none" w="med" len="med"/>
                    </a:lnR>
                    <a:lnT w="9525" cap="flat" cmpd="sng" algn="ctr">
                      <a:solidFill>
                        <a:srgbClr val="20BA48"/>
                      </a:solidFill>
                      <a:prstDash val="solid"/>
                      <a:round/>
                      <a:headEnd type="none" w="med" len="med"/>
                      <a:tailEnd type="none" w="med" len="med"/>
                    </a:lnT>
                    <a:lnB w="9525" cap="flat" cmpd="sng" algn="ctr">
                      <a:solidFill>
                        <a:srgbClr val="40A448"/>
                      </a:solidFill>
                      <a:prstDash val="solid"/>
                      <a:round/>
                      <a:headEnd type="none" w="med" len="med"/>
                      <a:tailEnd type="none" w="med" len="med"/>
                    </a:lnB>
                    <a:noFill/>
                  </a:tcPr>
                </a:tc>
                <a:extLst>
                  <a:ext uri="{0D108BD9-81ED-4DB2-BD59-A6C34878D82A}">
                    <a16:rowId xmlns:a16="http://schemas.microsoft.com/office/drawing/2014/main" val="53053934"/>
                  </a:ext>
                </a:extLst>
              </a:tr>
              <a:tr h="896995">
                <a:tc>
                  <a:txBody>
                    <a:bodyPr/>
                    <a:lstStyle/>
                    <a:p>
                      <a:pPr algn="l" rtl="0" fontAlgn="b"/>
                      <a:r>
                        <a:rPr lang="en-IN" sz="1600" b="0" i="0" u="none" strike="noStrike">
                          <a:effectLst/>
                          <a:latin typeface="Arial" panose="020B0604020202020204" pitchFamily="34" charset="0"/>
                        </a:rPr>
                        <a:t>Handling Long-term Dependencies</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Struggles with long-term dependencies due to vanishing gradient problem</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40A448"/>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Designed to handle long-term dependencies using memory cells</a:t>
                      </a:r>
                    </a:p>
                  </a:txBody>
                  <a:tcPr marL="4008" marR="4008" marT="8016" marB="8016" anchor="b">
                    <a:lnL w="9525" cap="flat" cmpd="sng" algn="ctr">
                      <a:solidFill>
                        <a:srgbClr val="40A448"/>
                      </a:solidFill>
                      <a:prstDash val="solid"/>
                      <a:round/>
                      <a:headEnd type="none" w="med" len="med"/>
                      <a:tailEnd type="none" w="med" len="med"/>
                    </a:lnL>
                    <a:lnR w="9525" cap="flat" cmpd="sng" algn="ctr">
                      <a:solidFill>
                        <a:srgbClr val="40A448"/>
                      </a:solidFill>
                      <a:prstDash val="solid"/>
                      <a:round/>
                      <a:headEnd type="none" w="med" len="med"/>
                      <a:tailEnd type="none" w="med" len="med"/>
                    </a:lnR>
                    <a:lnT w="9525" cap="flat" cmpd="sng" algn="ctr">
                      <a:solidFill>
                        <a:srgbClr val="40A448"/>
                      </a:solidFill>
                      <a:prstDash val="solid"/>
                      <a:round/>
                      <a:headEnd type="none" w="med" len="med"/>
                      <a:tailEnd type="none" w="med" len="med"/>
                    </a:lnT>
                    <a:lnB w="9525" cap="flat" cmpd="sng" algn="ctr">
                      <a:solidFill>
                        <a:srgbClr val="408248"/>
                      </a:solidFill>
                      <a:prstDash val="solid"/>
                      <a:round/>
                      <a:headEnd type="none" w="med" len="med"/>
                      <a:tailEnd type="none" w="med" len="med"/>
                    </a:lnB>
                    <a:noFill/>
                  </a:tcPr>
                </a:tc>
                <a:extLst>
                  <a:ext uri="{0D108BD9-81ED-4DB2-BD59-A6C34878D82A}">
                    <a16:rowId xmlns:a16="http://schemas.microsoft.com/office/drawing/2014/main" val="2141594671"/>
                  </a:ext>
                </a:extLst>
              </a:tr>
              <a:tr h="617147">
                <a:tc>
                  <a:txBody>
                    <a:bodyPr/>
                    <a:lstStyle/>
                    <a:p>
                      <a:pPr algn="l" rtl="0" fontAlgn="b"/>
                      <a:r>
                        <a:rPr lang="en-IN" sz="1600" b="0" i="0" u="none" strike="noStrike">
                          <a:effectLst/>
                          <a:latin typeface="Arial" panose="020B0604020202020204" pitchFamily="34" charset="0"/>
                        </a:rPr>
                        <a:t>Vanishing Gradient Problem</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Highly susceptible, leading to poor performance for long sequences</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408248"/>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Mitigates the vanishing gradient problem via gating mechanisms</a:t>
                      </a:r>
                    </a:p>
                  </a:txBody>
                  <a:tcPr marL="4008" marR="4008" marT="8016" marB="8016" anchor="b">
                    <a:lnL w="9525" cap="flat" cmpd="sng" algn="ctr">
                      <a:solidFill>
                        <a:srgbClr val="408248"/>
                      </a:solidFill>
                      <a:prstDash val="solid"/>
                      <a:round/>
                      <a:headEnd type="none" w="med" len="med"/>
                      <a:tailEnd type="none" w="med" len="med"/>
                    </a:lnL>
                    <a:lnR w="9525" cap="flat" cmpd="sng" algn="ctr">
                      <a:solidFill>
                        <a:srgbClr val="408248"/>
                      </a:solidFill>
                      <a:prstDash val="solid"/>
                      <a:round/>
                      <a:headEnd type="none" w="med" len="med"/>
                      <a:tailEnd type="none" w="med" len="med"/>
                    </a:lnR>
                    <a:lnT w="9525" cap="flat" cmpd="sng" algn="ctr">
                      <a:solidFill>
                        <a:srgbClr val="408248"/>
                      </a:solidFill>
                      <a:prstDash val="solid"/>
                      <a:round/>
                      <a:headEnd type="none" w="med" len="med"/>
                      <a:tailEnd type="none" w="med" len="med"/>
                    </a:lnT>
                    <a:lnB w="9525" cap="flat" cmpd="sng" algn="ctr">
                      <a:solidFill>
                        <a:srgbClr val="E09448"/>
                      </a:solidFill>
                      <a:prstDash val="solid"/>
                      <a:round/>
                      <a:headEnd type="none" w="med" len="med"/>
                      <a:tailEnd type="none" w="med" len="med"/>
                    </a:lnB>
                    <a:noFill/>
                  </a:tcPr>
                </a:tc>
                <a:extLst>
                  <a:ext uri="{0D108BD9-81ED-4DB2-BD59-A6C34878D82A}">
                    <a16:rowId xmlns:a16="http://schemas.microsoft.com/office/drawing/2014/main" val="1884167529"/>
                  </a:ext>
                </a:extLst>
              </a:tr>
              <a:tr h="896995">
                <a:tc>
                  <a:txBody>
                    <a:bodyPr/>
                    <a:lstStyle/>
                    <a:p>
                      <a:pPr algn="l" rtl="0" fontAlgn="b"/>
                      <a:r>
                        <a:rPr lang="en-IN" sz="1600" b="0" i="0" u="none" strike="noStrike">
                          <a:effectLst/>
                          <a:latin typeface="Arial" panose="020B0604020202020204" pitchFamily="34" charset="0"/>
                        </a:rPr>
                        <a:t>Memory</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Uses the hidden state to store short-term information</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E09448"/>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Uses memory cells and gates to store both short-term and long-term information</a:t>
                      </a:r>
                    </a:p>
                  </a:txBody>
                  <a:tcPr marL="4008" marR="4008" marT="8016" marB="8016" anchor="b">
                    <a:lnL w="9525" cap="flat" cmpd="sng" algn="ctr">
                      <a:solidFill>
                        <a:srgbClr val="E09448"/>
                      </a:solidFill>
                      <a:prstDash val="solid"/>
                      <a:round/>
                      <a:headEnd type="none" w="med" len="med"/>
                      <a:tailEnd type="none" w="med" len="med"/>
                    </a:lnL>
                    <a:lnR w="9525" cap="flat" cmpd="sng" algn="ctr">
                      <a:solidFill>
                        <a:srgbClr val="E09448"/>
                      </a:solidFill>
                      <a:prstDash val="solid"/>
                      <a:round/>
                      <a:headEnd type="none" w="med" len="med"/>
                      <a:tailEnd type="none" w="med" len="med"/>
                    </a:lnR>
                    <a:lnT w="9525" cap="flat" cmpd="sng" algn="ctr">
                      <a:solidFill>
                        <a:srgbClr val="E09448"/>
                      </a:solidFill>
                      <a:prstDash val="solid"/>
                      <a:round/>
                      <a:headEnd type="none" w="med" len="med"/>
                      <a:tailEnd type="none" w="med" len="med"/>
                    </a:lnT>
                    <a:lnB w="9525" cap="flat" cmpd="sng" algn="ctr">
                      <a:solidFill>
                        <a:srgbClr val="A05A48"/>
                      </a:solidFill>
                      <a:prstDash val="solid"/>
                      <a:round/>
                      <a:headEnd type="none" w="med" len="med"/>
                      <a:tailEnd type="none" w="med" len="med"/>
                    </a:lnB>
                    <a:noFill/>
                  </a:tcPr>
                </a:tc>
                <a:extLst>
                  <a:ext uri="{0D108BD9-81ED-4DB2-BD59-A6C34878D82A}">
                    <a16:rowId xmlns:a16="http://schemas.microsoft.com/office/drawing/2014/main" val="2874742843"/>
                  </a:ext>
                </a:extLst>
              </a:tr>
              <a:tr h="617147">
                <a:tc>
                  <a:txBody>
                    <a:bodyPr/>
                    <a:lstStyle/>
                    <a:p>
                      <a:pPr algn="l" rtl="0" fontAlgn="b"/>
                      <a:r>
                        <a:rPr lang="en-IN" sz="1600" b="0" i="0" u="none" strike="noStrike">
                          <a:effectLst/>
                          <a:latin typeface="Arial" panose="020B0604020202020204" pitchFamily="34" charset="0"/>
                        </a:rPr>
                        <a:t>Gates</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No gates, just relies on the hidden state</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A05A48"/>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Input, forget, and output gates control information flow</a:t>
                      </a:r>
                    </a:p>
                  </a:txBody>
                  <a:tcPr marL="4008" marR="4008" marT="8016" marB="8016" anchor="b">
                    <a:lnL w="9525" cap="flat" cmpd="sng" algn="ctr">
                      <a:solidFill>
                        <a:srgbClr val="A05A48"/>
                      </a:solidFill>
                      <a:prstDash val="solid"/>
                      <a:round/>
                      <a:headEnd type="none" w="med" len="med"/>
                      <a:tailEnd type="none" w="med" len="med"/>
                    </a:lnL>
                    <a:lnR w="9525" cap="flat" cmpd="sng" algn="ctr">
                      <a:solidFill>
                        <a:srgbClr val="A05A48"/>
                      </a:solidFill>
                      <a:prstDash val="solid"/>
                      <a:round/>
                      <a:headEnd type="none" w="med" len="med"/>
                      <a:tailEnd type="none" w="med" len="med"/>
                    </a:lnR>
                    <a:lnT w="9525" cap="flat" cmpd="sng" algn="ctr">
                      <a:solidFill>
                        <a:srgbClr val="A05A48"/>
                      </a:solidFill>
                      <a:prstDash val="solid"/>
                      <a:round/>
                      <a:headEnd type="none" w="med" len="med"/>
                      <a:tailEnd type="none" w="med" len="med"/>
                    </a:lnT>
                    <a:lnB w="9525" cap="flat" cmpd="sng" algn="ctr">
                      <a:solidFill>
                        <a:srgbClr val="E0C347"/>
                      </a:solidFill>
                      <a:prstDash val="solid"/>
                      <a:round/>
                      <a:headEnd type="none" w="med" len="med"/>
                      <a:tailEnd type="none" w="med" len="med"/>
                    </a:lnB>
                    <a:noFill/>
                  </a:tcPr>
                </a:tc>
                <a:extLst>
                  <a:ext uri="{0D108BD9-81ED-4DB2-BD59-A6C34878D82A}">
                    <a16:rowId xmlns:a16="http://schemas.microsoft.com/office/drawing/2014/main" val="3621363849"/>
                  </a:ext>
                </a:extLst>
              </a:tr>
              <a:tr h="617147">
                <a:tc>
                  <a:txBody>
                    <a:bodyPr/>
                    <a:lstStyle/>
                    <a:p>
                      <a:pPr algn="l" rtl="0" fontAlgn="b"/>
                      <a:r>
                        <a:rPr lang="en-IN" sz="1600" b="0" i="0" u="none" strike="noStrike" dirty="0">
                          <a:effectLst/>
                          <a:latin typeface="Arial" panose="020B0604020202020204" pitchFamily="34" charset="0"/>
                        </a:rPr>
                        <a:t>Learning Ability</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a:effectLst/>
                          <a:latin typeface="Arial" panose="020B0604020202020204" pitchFamily="34" charset="0"/>
                        </a:rPr>
                        <a:t>Learns short-term patterns effectively but struggles with long-term ones</a:t>
                      </a:r>
                    </a:p>
                  </a:txBody>
                  <a:tcPr marL="12023" marR="12023" marT="8016" marB="8016" anchor="b">
                    <a:lnL w="9525" cap="flat" cmpd="sng" algn="ctr">
                      <a:solidFill>
                        <a:srgbClr val="CCCCCC"/>
                      </a:solidFill>
                      <a:prstDash val="solid"/>
                      <a:round/>
                      <a:headEnd type="none" w="med" len="med"/>
                      <a:tailEnd type="none" w="med" len="med"/>
                    </a:lnL>
                    <a:lnR w="9525" cap="flat" cmpd="sng" algn="ctr">
                      <a:solidFill>
                        <a:srgbClr val="E0C347"/>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600" b="0" i="0" u="none" strike="noStrike" dirty="0">
                          <a:effectLst/>
                          <a:latin typeface="Arial" panose="020B0604020202020204" pitchFamily="34" charset="0"/>
                        </a:rPr>
                        <a:t>Learns both short-term and long-term patterns effectively</a:t>
                      </a:r>
                    </a:p>
                  </a:txBody>
                  <a:tcPr marL="4008" marR="4008" marT="8016" marB="8016" anchor="b">
                    <a:lnL w="9525" cap="flat" cmpd="sng" algn="ctr">
                      <a:solidFill>
                        <a:srgbClr val="E0C347"/>
                      </a:solidFill>
                      <a:prstDash val="solid"/>
                      <a:round/>
                      <a:headEnd type="none" w="med" len="med"/>
                      <a:tailEnd type="none" w="med" len="med"/>
                    </a:lnL>
                    <a:lnR w="9525" cap="flat" cmpd="sng" algn="ctr">
                      <a:solidFill>
                        <a:srgbClr val="E0C347"/>
                      </a:solidFill>
                      <a:prstDash val="solid"/>
                      <a:round/>
                      <a:headEnd type="none" w="med" len="med"/>
                      <a:tailEnd type="none" w="med" len="med"/>
                    </a:lnR>
                    <a:lnT w="9525" cap="flat" cmpd="sng" algn="ctr">
                      <a:solidFill>
                        <a:srgbClr val="E0C347"/>
                      </a:solidFill>
                      <a:prstDash val="solid"/>
                      <a:round/>
                      <a:headEnd type="none" w="med" len="med"/>
                      <a:tailEnd type="none" w="med" len="med"/>
                    </a:lnT>
                    <a:lnB w="9525" cap="flat" cmpd="sng" algn="ctr">
                      <a:solidFill>
                        <a:srgbClr val="409247"/>
                      </a:solidFill>
                      <a:prstDash val="solid"/>
                      <a:round/>
                      <a:headEnd type="none" w="med" len="med"/>
                      <a:tailEnd type="none" w="med" len="med"/>
                    </a:lnB>
                    <a:noFill/>
                  </a:tcPr>
                </a:tc>
                <a:extLst>
                  <a:ext uri="{0D108BD9-81ED-4DB2-BD59-A6C34878D82A}">
                    <a16:rowId xmlns:a16="http://schemas.microsoft.com/office/drawing/2014/main" val="1962834129"/>
                  </a:ext>
                </a:extLst>
              </a:tr>
            </a:tbl>
          </a:graphicData>
        </a:graphic>
      </p:graphicFrame>
    </p:spTree>
    <p:extLst>
      <p:ext uri="{BB962C8B-B14F-4D97-AF65-F5344CB8AC3E}">
        <p14:creationId xmlns:p14="http://schemas.microsoft.com/office/powerpoint/2010/main" val="40414899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3CB4C4-0D24-024D-4A74-A1CA35FCA9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740973-ADBF-9215-5630-3A5D96C9F036}"/>
              </a:ext>
            </a:extLst>
          </p:cNvPr>
          <p:cNvSpPr>
            <a:spLocks noGrp="1"/>
          </p:cNvSpPr>
          <p:nvPr>
            <p:ph type="title"/>
          </p:nvPr>
        </p:nvSpPr>
        <p:spPr>
          <a:xfrm>
            <a:off x="762000" y="1138266"/>
            <a:ext cx="9738257" cy="1107126"/>
          </a:xfrm>
        </p:spPr>
        <p:txBody>
          <a:bodyPr anchor="t">
            <a:normAutofit/>
          </a:bodyPr>
          <a:lstStyle/>
          <a:p>
            <a:r>
              <a:rPr lang="en-US" sz="3200"/>
              <a:t>Difference between RNN and LSTM</a:t>
            </a:r>
          </a:p>
        </p:txBody>
      </p:sp>
      <p:cxnSp>
        <p:nvCxnSpPr>
          <p:cNvPr id="40" name="Straight Connector 39">
            <a:extLst>
              <a:ext uri="{FF2B5EF4-FFF2-40B4-BE49-F238E27FC236}">
                <a16:creationId xmlns:a16="http://schemas.microsoft.com/office/drawing/2014/main" id="{D2C4353C-C927-1758-0BEF-21E9E0D816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28" name="Content Placeholder 27">
            <a:extLst>
              <a:ext uri="{FF2B5EF4-FFF2-40B4-BE49-F238E27FC236}">
                <a16:creationId xmlns:a16="http://schemas.microsoft.com/office/drawing/2014/main" id="{6729B123-E399-E408-6C60-DCCA55766AD4}"/>
              </a:ext>
            </a:extLst>
          </p:cNvPr>
          <p:cNvGraphicFramePr>
            <a:graphicFrameLocks noGrp="1"/>
          </p:cNvGraphicFramePr>
          <p:nvPr>
            <p:ph idx="1"/>
            <p:extLst>
              <p:ext uri="{D42A27DB-BD31-4B8C-83A1-F6EECF244321}">
                <p14:modId xmlns:p14="http://schemas.microsoft.com/office/powerpoint/2010/main" val="3115677370"/>
              </p:ext>
            </p:extLst>
          </p:nvPr>
        </p:nvGraphicFramePr>
        <p:xfrm>
          <a:off x="865140" y="1747778"/>
          <a:ext cx="10065716" cy="4502551"/>
        </p:xfrm>
        <a:graphic>
          <a:graphicData uri="http://schemas.openxmlformats.org/drawingml/2006/table">
            <a:tbl>
              <a:tblPr firstRow="1" bandRow="1"/>
              <a:tblGrid>
                <a:gridCol w="2502595">
                  <a:extLst>
                    <a:ext uri="{9D8B030D-6E8A-4147-A177-3AD203B41FA5}">
                      <a16:colId xmlns:a16="http://schemas.microsoft.com/office/drawing/2014/main" val="3316140070"/>
                    </a:ext>
                  </a:extLst>
                </a:gridCol>
                <a:gridCol w="3853199">
                  <a:extLst>
                    <a:ext uri="{9D8B030D-6E8A-4147-A177-3AD203B41FA5}">
                      <a16:colId xmlns:a16="http://schemas.microsoft.com/office/drawing/2014/main" val="1185315825"/>
                    </a:ext>
                  </a:extLst>
                </a:gridCol>
                <a:gridCol w="3709922">
                  <a:extLst>
                    <a:ext uri="{9D8B030D-6E8A-4147-A177-3AD203B41FA5}">
                      <a16:colId xmlns:a16="http://schemas.microsoft.com/office/drawing/2014/main" val="1134098508"/>
                    </a:ext>
                  </a:extLst>
                </a:gridCol>
              </a:tblGrid>
              <a:tr h="381323">
                <a:tc>
                  <a:txBody>
                    <a:bodyPr/>
                    <a:lstStyle/>
                    <a:p>
                      <a:pPr algn="ctr" rtl="0" fontAlgn="b"/>
                      <a:r>
                        <a:rPr lang="en-IN" sz="1700" b="1" i="0" u="none" strike="noStrike">
                          <a:effectLst/>
                          <a:latin typeface="Arial" panose="020B0604020202020204" pitchFamily="34" charset="0"/>
                        </a:rPr>
                        <a:t>Feature</a:t>
                      </a:r>
                      <a:endParaRPr lang="en-IN" sz="1700" b="0" i="0" u="none" strike="noStrike">
                        <a:effectLst/>
                        <a:latin typeface="Arial" panose="020B0604020202020204" pitchFamily="34" charset="0"/>
                      </a:endParaRP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1700" b="1" i="0" u="none" strike="noStrike">
                          <a:effectLst/>
                          <a:latin typeface="Arial" panose="020B0604020202020204" pitchFamily="34" charset="0"/>
                        </a:rPr>
                        <a:t>RNN (Recurrent Neural Network)</a:t>
                      </a:r>
                      <a:endParaRPr lang="en-IN" sz="1700" b="0" i="0" u="none" strike="noStrike">
                        <a:effectLst/>
                        <a:latin typeface="Arial" panose="020B0604020202020204" pitchFamily="34" charset="0"/>
                      </a:endParaRP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20A948"/>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1700" b="1" i="0" u="none" strike="noStrike">
                          <a:effectLst/>
                          <a:latin typeface="Arial" panose="020B0604020202020204" pitchFamily="34" charset="0"/>
                        </a:rPr>
                        <a:t>LSTM (Long Short-Term Memory)</a:t>
                      </a:r>
                      <a:endParaRPr lang="en-IN" sz="1700" b="0" i="0" u="none" strike="noStrike">
                        <a:effectLst/>
                        <a:latin typeface="Arial" panose="020B0604020202020204" pitchFamily="34" charset="0"/>
                      </a:endParaRPr>
                    </a:p>
                  </a:txBody>
                  <a:tcPr marL="4629" marR="4629" marT="9258" marB="9258" anchor="b">
                    <a:lnL w="9525" cap="flat" cmpd="sng" algn="ctr">
                      <a:solidFill>
                        <a:srgbClr val="20A948"/>
                      </a:solidFill>
                      <a:prstDash val="solid"/>
                      <a:round/>
                      <a:headEnd type="none" w="med" len="med"/>
                      <a:tailEnd type="none" w="med" len="med"/>
                    </a:lnL>
                    <a:lnR w="9525" cap="flat" cmpd="sng" algn="ctr">
                      <a:solidFill>
                        <a:srgbClr val="20A948"/>
                      </a:solidFill>
                      <a:prstDash val="solid"/>
                      <a:round/>
                      <a:headEnd type="none" w="med" len="med"/>
                      <a:tailEnd type="none" w="med" len="med"/>
                    </a:lnR>
                    <a:lnT w="9525" cap="flat" cmpd="sng" algn="ctr">
                      <a:solidFill>
                        <a:srgbClr val="20A948"/>
                      </a:solidFill>
                      <a:prstDash val="solid"/>
                      <a:round/>
                      <a:headEnd type="none" w="med" len="med"/>
                      <a:tailEnd type="none" w="med" len="med"/>
                    </a:lnT>
                    <a:lnB w="9525" cap="flat" cmpd="sng" algn="ctr">
                      <a:solidFill>
                        <a:srgbClr val="20BA48"/>
                      </a:solidFill>
                      <a:prstDash val="solid"/>
                      <a:round/>
                      <a:headEnd type="none" w="med" len="med"/>
                      <a:tailEnd type="none" w="med" len="med"/>
                    </a:lnB>
                    <a:noFill/>
                  </a:tcPr>
                </a:tc>
                <a:extLst>
                  <a:ext uri="{0D108BD9-81ED-4DB2-BD59-A6C34878D82A}">
                    <a16:rowId xmlns:a16="http://schemas.microsoft.com/office/drawing/2014/main" val="230910700"/>
                  </a:ext>
                </a:extLst>
              </a:tr>
              <a:tr h="697696">
                <a:tc>
                  <a:txBody>
                    <a:bodyPr/>
                    <a:lstStyle/>
                    <a:p>
                      <a:pPr algn="l" rtl="0" fontAlgn="b"/>
                      <a:r>
                        <a:rPr lang="en-IN" sz="1700" b="0" i="0" u="none" strike="noStrike">
                          <a:effectLst/>
                          <a:latin typeface="Arial" panose="020B0604020202020204" pitchFamily="34" charset="0"/>
                        </a:rPr>
                        <a:t>Training Time</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Faster due to simpler architecture</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409247"/>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Slower due to the complex structure and additional computations</a:t>
                      </a:r>
                    </a:p>
                  </a:txBody>
                  <a:tcPr marL="4629" marR="4629" marT="9258" marB="9258" anchor="b">
                    <a:lnL w="9525" cap="flat" cmpd="sng" algn="ctr">
                      <a:solidFill>
                        <a:srgbClr val="409247"/>
                      </a:solidFill>
                      <a:prstDash val="solid"/>
                      <a:round/>
                      <a:headEnd type="none" w="med" len="med"/>
                      <a:tailEnd type="none" w="med" len="med"/>
                    </a:lnL>
                    <a:lnR w="9525" cap="flat" cmpd="sng" algn="ctr">
                      <a:solidFill>
                        <a:srgbClr val="409247"/>
                      </a:solidFill>
                      <a:prstDash val="solid"/>
                      <a:round/>
                      <a:headEnd type="none" w="med" len="med"/>
                      <a:tailEnd type="none" w="med" len="med"/>
                    </a:lnR>
                    <a:lnT w="9525" cap="flat" cmpd="sng" algn="ctr">
                      <a:solidFill>
                        <a:srgbClr val="20BA48"/>
                      </a:solidFill>
                      <a:prstDash val="solid"/>
                      <a:round/>
                      <a:headEnd type="none" w="med" len="med"/>
                      <a:tailEnd type="none" w="med" len="med"/>
                    </a:lnT>
                    <a:lnB w="9525" cap="flat" cmpd="sng" algn="ctr">
                      <a:solidFill>
                        <a:srgbClr val="E08447"/>
                      </a:solidFill>
                      <a:prstDash val="solid"/>
                      <a:round/>
                      <a:headEnd type="none" w="med" len="med"/>
                      <a:tailEnd type="none" w="med" len="med"/>
                    </a:lnB>
                    <a:noFill/>
                  </a:tcPr>
                </a:tc>
                <a:extLst>
                  <a:ext uri="{0D108BD9-81ED-4DB2-BD59-A6C34878D82A}">
                    <a16:rowId xmlns:a16="http://schemas.microsoft.com/office/drawing/2014/main" val="1826390716"/>
                  </a:ext>
                </a:extLst>
              </a:tr>
              <a:tr h="1014070">
                <a:tc>
                  <a:txBody>
                    <a:bodyPr/>
                    <a:lstStyle/>
                    <a:p>
                      <a:pPr algn="l" rtl="0" fontAlgn="b"/>
                      <a:r>
                        <a:rPr lang="en-IN" sz="1700" b="0" i="0" u="none" strike="noStrike">
                          <a:effectLst/>
                          <a:latin typeface="Arial" panose="020B0604020202020204" pitchFamily="34" charset="0"/>
                        </a:rPr>
                        <a:t>Applications</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Simple tasks like time-series prediction, speech recognition (limited sequence lengths)</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E08447"/>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Complex tasks like machine translation, long-sequence time-series prediction, text generation</a:t>
                      </a:r>
                    </a:p>
                  </a:txBody>
                  <a:tcPr marL="4629" marR="4629" marT="9258" marB="9258" anchor="b">
                    <a:lnL w="9525" cap="flat" cmpd="sng" algn="ctr">
                      <a:solidFill>
                        <a:srgbClr val="E08447"/>
                      </a:solidFill>
                      <a:prstDash val="solid"/>
                      <a:round/>
                      <a:headEnd type="none" w="med" len="med"/>
                      <a:tailEnd type="none" w="med" len="med"/>
                    </a:lnL>
                    <a:lnR w="9525" cap="flat" cmpd="sng" algn="ctr">
                      <a:solidFill>
                        <a:srgbClr val="E08447"/>
                      </a:solidFill>
                      <a:prstDash val="solid"/>
                      <a:round/>
                      <a:headEnd type="none" w="med" len="med"/>
                      <a:tailEnd type="none" w="med" len="med"/>
                    </a:lnR>
                    <a:lnT w="9525" cap="flat" cmpd="sng" algn="ctr">
                      <a:solidFill>
                        <a:srgbClr val="E08447"/>
                      </a:solidFill>
                      <a:prstDash val="solid"/>
                      <a:round/>
                      <a:headEnd type="none" w="med" len="med"/>
                      <a:tailEnd type="none" w="med" len="med"/>
                    </a:lnT>
                    <a:lnB w="9525" cap="flat" cmpd="sng" algn="ctr">
                      <a:solidFill>
                        <a:srgbClr val="609447"/>
                      </a:solidFill>
                      <a:prstDash val="solid"/>
                      <a:round/>
                      <a:headEnd type="none" w="med" len="med"/>
                      <a:tailEnd type="none" w="med" len="med"/>
                    </a:lnB>
                    <a:noFill/>
                  </a:tcPr>
                </a:tc>
                <a:extLst>
                  <a:ext uri="{0D108BD9-81ED-4DB2-BD59-A6C34878D82A}">
                    <a16:rowId xmlns:a16="http://schemas.microsoft.com/office/drawing/2014/main" val="3798203528"/>
                  </a:ext>
                </a:extLst>
              </a:tr>
              <a:tr h="697696">
                <a:tc>
                  <a:txBody>
                    <a:bodyPr/>
                    <a:lstStyle/>
                    <a:p>
                      <a:pPr algn="l" rtl="0" fontAlgn="b"/>
                      <a:r>
                        <a:rPr lang="en-IN" sz="1700" b="0" i="0" u="none" strike="noStrike">
                          <a:effectLst/>
                          <a:latin typeface="Arial" panose="020B0604020202020204" pitchFamily="34" charset="0"/>
                        </a:rPr>
                        <a:t>Gradient Flow</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Gradient tends to diminish or explode over long sequences</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609447"/>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Better gradient flow due to the forget gate and memory cell mechanism</a:t>
                      </a:r>
                    </a:p>
                  </a:txBody>
                  <a:tcPr marL="4629" marR="4629" marT="9258" marB="9258" anchor="b">
                    <a:lnL w="9525" cap="flat" cmpd="sng" algn="ctr">
                      <a:solidFill>
                        <a:srgbClr val="609447"/>
                      </a:solidFill>
                      <a:prstDash val="solid"/>
                      <a:round/>
                      <a:headEnd type="none" w="med" len="med"/>
                      <a:tailEnd type="none" w="med" len="med"/>
                    </a:lnL>
                    <a:lnR w="9525" cap="flat" cmpd="sng" algn="ctr">
                      <a:solidFill>
                        <a:srgbClr val="609447"/>
                      </a:solidFill>
                      <a:prstDash val="solid"/>
                      <a:round/>
                      <a:headEnd type="none" w="med" len="med"/>
                      <a:tailEnd type="none" w="med" len="med"/>
                    </a:lnR>
                    <a:lnT w="9525" cap="flat" cmpd="sng" algn="ctr">
                      <a:solidFill>
                        <a:srgbClr val="609447"/>
                      </a:solidFill>
                      <a:prstDash val="solid"/>
                      <a:round/>
                      <a:headEnd type="none" w="med" len="med"/>
                      <a:tailEnd type="none" w="med" len="med"/>
                    </a:lnT>
                    <a:lnB w="9525" cap="flat" cmpd="sng" algn="ctr">
                      <a:solidFill>
                        <a:srgbClr val="A06647"/>
                      </a:solidFill>
                      <a:prstDash val="solid"/>
                      <a:round/>
                      <a:headEnd type="none" w="med" len="med"/>
                      <a:tailEnd type="none" w="med" len="med"/>
                    </a:lnB>
                    <a:noFill/>
                  </a:tcPr>
                </a:tc>
                <a:extLst>
                  <a:ext uri="{0D108BD9-81ED-4DB2-BD59-A6C34878D82A}">
                    <a16:rowId xmlns:a16="http://schemas.microsoft.com/office/drawing/2014/main" val="2889320081"/>
                  </a:ext>
                </a:extLst>
              </a:tr>
              <a:tr h="1014070">
                <a:tc>
                  <a:txBody>
                    <a:bodyPr/>
                    <a:lstStyle/>
                    <a:p>
                      <a:pPr algn="l" rtl="0" fontAlgn="b"/>
                      <a:r>
                        <a:rPr lang="en-IN" sz="1700" b="0" i="0" u="none" strike="noStrike">
                          <a:effectLst/>
                          <a:latin typeface="Arial" panose="020B0604020202020204" pitchFamily="34" charset="0"/>
                        </a:rPr>
                        <a:t>Suitability</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Suitable for problems with short sequential dependencies</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A06647"/>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Suitable for problems with long-term dependencies and large time gaps between important events</a:t>
                      </a:r>
                    </a:p>
                  </a:txBody>
                  <a:tcPr marL="4629" marR="4629" marT="9258" marB="9258" anchor="b">
                    <a:lnL w="9525" cap="flat" cmpd="sng" algn="ctr">
                      <a:solidFill>
                        <a:srgbClr val="A06647"/>
                      </a:solidFill>
                      <a:prstDash val="solid"/>
                      <a:round/>
                      <a:headEnd type="none" w="med" len="med"/>
                      <a:tailEnd type="none" w="med" len="med"/>
                    </a:lnL>
                    <a:lnR w="9525" cap="flat" cmpd="sng" algn="ctr">
                      <a:solidFill>
                        <a:srgbClr val="A06647"/>
                      </a:solidFill>
                      <a:prstDash val="solid"/>
                      <a:round/>
                      <a:headEnd type="none" w="med" len="med"/>
                      <a:tailEnd type="none" w="med" len="med"/>
                    </a:lnR>
                    <a:lnT w="9525" cap="flat" cmpd="sng" algn="ctr">
                      <a:solidFill>
                        <a:srgbClr val="A06647"/>
                      </a:solidFill>
                      <a:prstDash val="solid"/>
                      <a:round/>
                      <a:headEnd type="none" w="med" len="med"/>
                      <a:tailEnd type="none" w="med" len="med"/>
                    </a:lnT>
                    <a:lnB w="9525" cap="flat" cmpd="sng" algn="ctr">
                      <a:solidFill>
                        <a:srgbClr val="C01B22"/>
                      </a:solidFill>
                      <a:prstDash val="solid"/>
                      <a:round/>
                      <a:headEnd type="none" w="med" len="med"/>
                      <a:tailEnd type="none" w="med" len="med"/>
                    </a:lnB>
                    <a:noFill/>
                  </a:tcPr>
                </a:tc>
                <a:extLst>
                  <a:ext uri="{0D108BD9-81ED-4DB2-BD59-A6C34878D82A}">
                    <a16:rowId xmlns:a16="http://schemas.microsoft.com/office/drawing/2014/main" val="2238025493"/>
                  </a:ext>
                </a:extLst>
              </a:tr>
              <a:tr h="697696">
                <a:tc>
                  <a:txBody>
                    <a:bodyPr/>
                    <a:lstStyle/>
                    <a:p>
                      <a:pPr algn="l" rtl="0" fontAlgn="b"/>
                      <a:r>
                        <a:rPr lang="en-IN" sz="1700" b="0" i="0" u="none" strike="noStrike">
                          <a:effectLst/>
                          <a:latin typeface="Arial" panose="020B0604020202020204" pitchFamily="34" charset="0"/>
                        </a:rPr>
                        <a:t>Complexity</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a:effectLst/>
                          <a:latin typeface="Arial" panose="020B0604020202020204" pitchFamily="34" charset="0"/>
                        </a:rPr>
                        <a:t>Simpler architecture with fewer parameters</a:t>
                      </a:r>
                    </a:p>
                  </a:txBody>
                  <a:tcPr marL="13886" marR="13886" marT="9258" marB="9258" anchor="b">
                    <a:lnL w="9525" cap="flat" cmpd="sng" algn="ctr">
                      <a:solidFill>
                        <a:srgbClr val="CCCCCC"/>
                      </a:solidFill>
                      <a:prstDash val="solid"/>
                      <a:round/>
                      <a:headEnd type="none" w="med" len="med"/>
                      <a:tailEnd type="none" w="med" len="med"/>
                    </a:lnL>
                    <a:lnR w="9525" cap="flat" cmpd="sng" algn="ctr">
                      <a:solidFill>
                        <a:srgbClr val="C01B22"/>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l" rtl="0" fontAlgn="b"/>
                      <a:r>
                        <a:rPr lang="en-IN" sz="1700" b="0" i="0" u="none" strike="noStrike" dirty="0">
                          <a:effectLst/>
                          <a:latin typeface="Arial" panose="020B0604020202020204" pitchFamily="34" charset="0"/>
                        </a:rPr>
                        <a:t>More complex architecture with more parameters to train</a:t>
                      </a:r>
                    </a:p>
                  </a:txBody>
                  <a:tcPr marL="4629" marR="4629" marT="9258" marB="9258" anchor="b">
                    <a:lnL w="9525" cap="flat" cmpd="sng" algn="ctr">
                      <a:solidFill>
                        <a:srgbClr val="C01B22"/>
                      </a:solidFill>
                      <a:prstDash val="solid"/>
                      <a:round/>
                      <a:headEnd type="none" w="med" len="med"/>
                      <a:tailEnd type="none" w="med" len="med"/>
                    </a:lnL>
                    <a:lnR w="9525" cap="flat" cmpd="sng" algn="ctr">
                      <a:solidFill>
                        <a:srgbClr val="C01B22"/>
                      </a:solidFill>
                      <a:prstDash val="solid"/>
                      <a:round/>
                      <a:headEnd type="none" w="med" len="med"/>
                      <a:tailEnd type="none" w="med" len="med"/>
                    </a:lnR>
                    <a:lnT w="9525" cap="flat" cmpd="sng" algn="ctr">
                      <a:solidFill>
                        <a:srgbClr val="C01B22"/>
                      </a:solidFill>
                      <a:prstDash val="solid"/>
                      <a:round/>
                      <a:headEnd type="none" w="med" len="med"/>
                      <a:tailEnd type="none" w="med" len="med"/>
                    </a:lnT>
                    <a:lnB w="9525" cap="flat" cmpd="sng" algn="ctr">
                      <a:solidFill>
                        <a:srgbClr val="C01B22"/>
                      </a:solidFill>
                      <a:prstDash val="solid"/>
                      <a:round/>
                      <a:headEnd type="none" w="med" len="med"/>
                      <a:tailEnd type="none" w="med" len="med"/>
                    </a:lnB>
                    <a:noFill/>
                  </a:tcPr>
                </a:tc>
                <a:extLst>
                  <a:ext uri="{0D108BD9-81ED-4DB2-BD59-A6C34878D82A}">
                    <a16:rowId xmlns:a16="http://schemas.microsoft.com/office/drawing/2014/main" val="888383609"/>
                  </a:ext>
                </a:extLst>
              </a:tr>
            </a:tbl>
          </a:graphicData>
        </a:graphic>
      </p:graphicFrame>
    </p:spTree>
    <p:extLst>
      <p:ext uri="{BB962C8B-B14F-4D97-AF65-F5344CB8AC3E}">
        <p14:creationId xmlns:p14="http://schemas.microsoft.com/office/powerpoint/2010/main" val="34889670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Financial graphs on a dark display">
            <a:extLst>
              <a:ext uri="{FF2B5EF4-FFF2-40B4-BE49-F238E27FC236}">
                <a16:creationId xmlns:a16="http://schemas.microsoft.com/office/drawing/2014/main" id="{8F116896-30D3-1E61-41C5-14D746C872EB}"/>
              </a:ext>
            </a:extLst>
          </p:cNvPr>
          <p:cNvPicPr>
            <a:picLocks noChangeAspect="1"/>
          </p:cNvPicPr>
          <p:nvPr/>
        </p:nvPicPr>
        <p:blipFill>
          <a:blip r:embed="rId2">
            <a:alphaModFix/>
          </a:blip>
          <a:srcRect t="10000"/>
          <a:stretch/>
        </p:blipFill>
        <p:spPr>
          <a:xfrm>
            <a:off x="20" y="10"/>
            <a:ext cx="12191979" cy="6857990"/>
          </a:xfrm>
          <a:prstGeom prst="rect">
            <a:avLst/>
          </a:prstGeom>
        </p:spPr>
      </p:pic>
      <p:sp>
        <p:nvSpPr>
          <p:cNvPr id="11" name="Rectangle 10">
            <a:extLst>
              <a:ext uri="{FF2B5EF4-FFF2-40B4-BE49-F238E27FC236}">
                <a16:creationId xmlns:a16="http://schemas.microsoft.com/office/drawing/2014/main" id="{EB0222B5-B739-82A9-5CCC-C5585AE12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44663" y="-4344657"/>
            <a:ext cx="3512260" cy="12201589"/>
          </a:xfrm>
          <a:prstGeom prst="rect">
            <a:avLst/>
          </a:prstGeom>
          <a:gradFill flip="none" rotWithShape="1">
            <a:gsLst>
              <a:gs pos="10000">
                <a:srgbClr val="000000">
                  <a:alpha val="0"/>
                </a:srgbClr>
              </a:gs>
              <a:gs pos="66000">
                <a:srgbClr val="000000">
                  <a:alpha val="46000"/>
                </a:srgbClr>
              </a:gs>
              <a:gs pos="100000">
                <a:srgbClr val="000000">
                  <a:alpha val="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D492349-16F5-6B73-9FF0-5BDB68B9171D}"/>
              </a:ext>
            </a:extLst>
          </p:cNvPr>
          <p:cNvSpPr>
            <a:spLocks noGrp="1"/>
          </p:cNvSpPr>
          <p:nvPr>
            <p:ph type="title"/>
          </p:nvPr>
        </p:nvSpPr>
        <p:spPr>
          <a:xfrm>
            <a:off x="762000" y="1137434"/>
            <a:ext cx="7800660" cy="1520987"/>
          </a:xfrm>
        </p:spPr>
        <p:txBody>
          <a:bodyPr vert="horz" lIns="91440" tIns="45720" rIns="91440" bIns="45720" rtlCol="0" anchor="t">
            <a:normAutofit/>
          </a:bodyPr>
          <a:lstStyle/>
          <a:p>
            <a:r>
              <a:rPr lang="en-US" sz="3400">
                <a:solidFill>
                  <a:srgbClr val="FFFFFF"/>
                </a:solidFill>
              </a:rPr>
              <a:t>Graph analytics for social network analysis </a:t>
            </a:r>
            <a:br>
              <a:rPr lang="en-US" sz="3400">
                <a:solidFill>
                  <a:srgbClr val="FFFFFF"/>
                </a:solidFill>
              </a:rPr>
            </a:br>
            <a:endParaRPr lang="en-US" sz="3400">
              <a:solidFill>
                <a:srgbClr val="FFFFFF"/>
              </a:solidFill>
            </a:endParaRPr>
          </a:p>
        </p:txBody>
      </p:sp>
      <p:sp>
        <p:nvSpPr>
          <p:cNvPr id="13" name="Rectangle 12">
            <a:extLst>
              <a:ext uri="{FF2B5EF4-FFF2-40B4-BE49-F238E27FC236}">
                <a16:creationId xmlns:a16="http://schemas.microsoft.com/office/drawing/2014/main" id="{5BE23E75-E7E9-4D9F-6D25-5512363F86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78570" y="-449383"/>
            <a:ext cx="2425271" cy="12201588"/>
          </a:xfrm>
          <a:prstGeom prst="rect">
            <a:avLst/>
          </a:prstGeom>
          <a:gradFill flip="none" rotWithShape="1">
            <a:gsLst>
              <a:gs pos="10000">
                <a:srgbClr val="000000">
                  <a:alpha val="0"/>
                </a:srgbClr>
              </a:gs>
              <a:gs pos="66000">
                <a:srgbClr val="000000">
                  <a:alpha val="35000"/>
                </a:srgbClr>
              </a:gs>
              <a:gs pos="100000">
                <a:srgbClr val="000000">
                  <a:alpha val="4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8684AB17-5972-5A62-85C7-422C556334AF}"/>
              </a:ext>
            </a:extLst>
          </p:cNvPr>
          <p:cNvSpPr>
            <a:spLocks noGrp="1"/>
          </p:cNvSpPr>
          <p:nvPr>
            <p:ph type="body" idx="1"/>
          </p:nvPr>
        </p:nvSpPr>
        <p:spPr>
          <a:xfrm>
            <a:off x="838200" y="4293441"/>
            <a:ext cx="6295332" cy="1588514"/>
          </a:xfrm>
        </p:spPr>
        <p:txBody>
          <a:bodyPr vert="horz" lIns="91440" tIns="45720" rIns="91440" bIns="45720" rtlCol="0" anchor="b">
            <a:normAutofit/>
          </a:bodyPr>
          <a:lstStyle/>
          <a:p>
            <a:endParaRPr lang="en-US" sz="1800">
              <a:solidFill>
                <a:srgbClr val="FFFFFF"/>
              </a:solidFill>
            </a:endParaRPr>
          </a:p>
        </p:txBody>
      </p:sp>
      <p:cxnSp>
        <p:nvCxnSpPr>
          <p:cNvPr id="15" name="Straight Connector 14">
            <a:extLst>
              <a:ext uri="{FF2B5EF4-FFF2-40B4-BE49-F238E27FC236}">
                <a16:creationId xmlns:a16="http://schemas.microsoft.com/office/drawing/2014/main" id="{61B115DB-65EB-3FC3-7284-CFDF4ADC60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949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9C1028-3A45-70B7-9E11-30A10FAAE596}"/>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AAC561-A9A1-D22B-97C6-6149C64D4C3D}"/>
              </a:ext>
            </a:extLst>
          </p:cNvPr>
          <p:cNvSpPr>
            <a:spLocks noGrp="1"/>
          </p:cNvSpPr>
          <p:nvPr>
            <p:ph type="title"/>
          </p:nvPr>
        </p:nvSpPr>
        <p:spPr>
          <a:xfrm>
            <a:off x="838200" y="556995"/>
            <a:ext cx="10515600" cy="1133693"/>
          </a:xfrm>
        </p:spPr>
        <p:txBody>
          <a:bodyPr>
            <a:normAutofit/>
          </a:bodyPr>
          <a:lstStyle/>
          <a:p>
            <a:r>
              <a:rPr lang="en-IN" sz="5200" b="0" i="0">
                <a:effectLst/>
                <a:latin typeface="IBM Plex Sans" panose="020B0503050203000203" pitchFamily="34" charset="0"/>
              </a:rPr>
              <a:t>What is deep learning?</a:t>
            </a:r>
            <a:endParaRPr lang="en-US" sz="5200"/>
          </a:p>
        </p:txBody>
      </p:sp>
      <p:graphicFrame>
        <p:nvGraphicFramePr>
          <p:cNvPr id="12" name="Content Placeholder 2">
            <a:extLst>
              <a:ext uri="{FF2B5EF4-FFF2-40B4-BE49-F238E27FC236}">
                <a16:creationId xmlns:a16="http://schemas.microsoft.com/office/drawing/2014/main" id="{DF84986D-3967-9207-DC1B-D554F73C004C}"/>
              </a:ext>
            </a:extLst>
          </p:cNvPr>
          <p:cNvGraphicFramePr>
            <a:graphicFrameLocks noGrp="1"/>
          </p:cNvGraphicFramePr>
          <p:nvPr>
            <p:ph idx="1"/>
            <p:extLst>
              <p:ext uri="{D42A27DB-BD31-4B8C-83A1-F6EECF244321}">
                <p14:modId xmlns:p14="http://schemas.microsoft.com/office/powerpoint/2010/main" val="33658031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69455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8" name="Rectangle 1037">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35" name="Rectangle 1034">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0E251CB9-1A0B-3A41-2781-40DE4D8D79C5}"/>
              </a:ext>
            </a:extLst>
          </p:cNvPr>
          <p:cNvSpPr>
            <a:spLocks noGrp="1"/>
          </p:cNvSpPr>
          <p:nvPr>
            <p:ph type="title"/>
          </p:nvPr>
        </p:nvSpPr>
        <p:spPr>
          <a:xfrm>
            <a:off x="1115568" y="548640"/>
            <a:ext cx="10168128" cy="1179576"/>
          </a:xfrm>
        </p:spPr>
        <p:txBody>
          <a:bodyPr>
            <a:normAutofit/>
          </a:bodyPr>
          <a:lstStyle/>
          <a:p>
            <a:r>
              <a:rPr lang="en-US" sz="4000"/>
              <a:t>GRAPH ANALYSIS </a:t>
            </a:r>
          </a:p>
        </p:txBody>
      </p:sp>
      <p:sp>
        <p:nvSpPr>
          <p:cNvPr id="1037" name="Rectangle 1036">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Graph Analysis | What You Need To Know">
            <a:extLst>
              <a:ext uri="{FF2B5EF4-FFF2-40B4-BE49-F238E27FC236}">
                <a16:creationId xmlns:a16="http://schemas.microsoft.com/office/drawing/2014/main" id="{0301B7DC-CA40-E9D3-98E4-2EACE4923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17" r="1612"/>
          <a:stretch/>
        </p:blipFill>
        <p:spPr bwMode="auto">
          <a:xfrm>
            <a:off x="908304" y="2478024"/>
            <a:ext cx="6009855" cy="369417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18109769-1DD4-D913-DA41-0F3E02D06F87}"/>
              </a:ext>
            </a:extLst>
          </p:cNvPr>
          <p:cNvSpPr>
            <a:spLocks noGrp="1"/>
          </p:cNvSpPr>
          <p:nvPr>
            <p:ph idx="1"/>
          </p:nvPr>
        </p:nvSpPr>
        <p:spPr>
          <a:xfrm>
            <a:off x="7411453" y="2478024"/>
            <a:ext cx="3872243" cy="3694176"/>
          </a:xfrm>
        </p:spPr>
        <p:txBody>
          <a:bodyPr anchor="ctr">
            <a:normAutofit/>
          </a:bodyPr>
          <a:lstStyle/>
          <a:p>
            <a:pPr fontAlgn="ctr"/>
            <a:r>
              <a:rPr lang="en-IN" sz="1800" b="0" i="0">
                <a:effectLst/>
                <a:latin typeface="Google Sans"/>
              </a:rPr>
              <a:t>Graph analysis is a data analysis technique that studies the relationships between objects in a graph, or network, to understand how they are connected. </a:t>
            </a:r>
          </a:p>
          <a:p>
            <a:pPr fontAlgn="ctr"/>
            <a:r>
              <a:rPr lang="en-IN" sz="1800" b="0" i="0">
                <a:effectLst/>
                <a:latin typeface="Google Sans"/>
              </a:rPr>
              <a:t>It can be used to discover hidden information, optimize processes, and deliver key information to decision makers. </a:t>
            </a:r>
          </a:p>
          <a:p>
            <a:endParaRPr lang="en-US" sz="1800"/>
          </a:p>
        </p:txBody>
      </p:sp>
    </p:spTree>
    <p:extLst>
      <p:ext uri="{BB962C8B-B14F-4D97-AF65-F5344CB8AC3E}">
        <p14:creationId xmlns:p14="http://schemas.microsoft.com/office/powerpoint/2010/main" val="29613877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17B6E-C671-B22C-4648-17296A57DB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6006F7-F885-7140-78AB-03203C2A9FF0}"/>
              </a:ext>
            </a:extLst>
          </p:cNvPr>
          <p:cNvSpPr>
            <a:spLocks noGrp="1"/>
          </p:cNvSpPr>
          <p:nvPr>
            <p:ph type="title"/>
          </p:nvPr>
        </p:nvSpPr>
        <p:spPr/>
        <p:txBody>
          <a:bodyPr/>
          <a:lstStyle/>
          <a:p>
            <a:r>
              <a:rPr lang="en-US" dirty="0"/>
              <a:t>GRAPH ANALYSIS </a:t>
            </a:r>
          </a:p>
        </p:txBody>
      </p:sp>
      <p:sp>
        <p:nvSpPr>
          <p:cNvPr id="5" name="Content Placeholder 4">
            <a:extLst>
              <a:ext uri="{FF2B5EF4-FFF2-40B4-BE49-F238E27FC236}">
                <a16:creationId xmlns:a16="http://schemas.microsoft.com/office/drawing/2014/main" id="{9587A3AC-FA8F-CEA9-771A-BA79EAC3D33B}"/>
              </a:ext>
            </a:extLst>
          </p:cNvPr>
          <p:cNvSpPr>
            <a:spLocks noGrp="1"/>
          </p:cNvSpPr>
          <p:nvPr>
            <p:ph idx="1"/>
          </p:nvPr>
        </p:nvSpPr>
        <p:spPr>
          <a:xfrm>
            <a:off x="838200" y="1440180"/>
            <a:ext cx="10515600" cy="5417820"/>
          </a:xfrm>
        </p:spPr>
        <p:txBody>
          <a:bodyPr>
            <a:normAutofit fontScale="92500" lnSpcReduction="10000"/>
          </a:bodyPr>
          <a:lstStyle/>
          <a:p>
            <a:pPr marL="0" indent="0" algn="just" fontAlgn="ctr">
              <a:buNone/>
            </a:pPr>
            <a:endParaRPr lang="en-IN" sz="1600" b="0" i="0" dirty="0">
              <a:solidFill>
                <a:srgbClr val="001D35"/>
              </a:solidFill>
              <a:effectLst/>
              <a:latin typeface="Google Sans"/>
            </a:endParaRPr>
          </a:p>
          <a:p>
            <a:pPr algn="just"/>
            <a:r>
              <a:rPr lang="en-IN" sz="2000" b="1" i="0" dirty="0">
                <a:solidFill>
                  <a:srgbClr val="001D35"/>
                </a:solidFill>
                <a:effectLst/>
                <a:latin typeface="Google Sans"/>
              </a:rPr>
              <a:t>Social networks</a:t>
            </a:r>
            <a:endParaRPr lang="en-IN" sz="2000" b="0" i="0" dirty="0">
              <a:solidFill>
                <a:srgbClr val="001D35"/>
              </a:solidFill>
              <a:effectLst/>
              <a:latin typeface="Google Sans"/>
            </a:endParaRPr>
          </a:p>
          <a:p>
            <a:pPr lvl="1" algn="just" fontAlgn="ctr"/>
            <a:r>
              <a:rPr lang="en-IN" sz="2000" b="0" i="0" dirty="0">
                <a:solidFill>
                  <a:srgbClr val="001D35"/>
                </a:solidFill>
                <a:effectLst/>
                <a:latin typeface="Google Sans"/>
              </a:rPr>
              <a:t>Graph analysis can help identify influencers and communities in social media networks. It can also help determine how many people a person is connected to, or how many degrees of separation exist between two people. </a:t>
            </a:r>
          </a:p>
          <a:p>
            <a:pPr algn="just"/>
            <a:r>
              <a:rPr lang="en-IN" sz="2000" b="1" i="0" dirty="0">
                <a:solidFill>
                  <a:srgbClr val="001D35"/>
                </a:solidFill>
                <a:effectLst/>
                <a:latin typeface="Google Sans"/>
              </a:rPr>
              <a:t>Cyber threat detection</a:t>
            </a:r>
            <a:endParaRPr lang="en-IN" sz="2000" b="0" i="0" dirty="0">
              <a:solidFill>
                <a:srgbClr val="001D35"/>
              </a:solidFill>
              <a:effectLst/>
              <a:latin typeface="Google Sans"/>
            </a:endParaRPr>
          </a:p>
          <a:p>
            <a:pPr lvl="1" algn="just" fontAlgn="ctr"/>
            <a:r>
              <a:rPr lang="en-IN" sz="2000" b="0" i="0" dirty="0">
                <a:solidFill>
                  <a:srgbClr val="001D35"/>
                </a:solidFill>
                <a:effectLst/>
                <a:latin typeface="Google Sans"/>
              </a:rPr>
              <a:t>Graph analysis can help detect cyber threats. </a:t>
            </a:r>
          </a:p>
          <a:p>
            <a:pPr algn="just"/>
            <a:r>
              <a:rPr lang="en-IN" sz="2000" b="1" i="0" dirty="0">
                <a:solidFill>
                  <a:srgbClr val="001D35"/>
                </a:solidFill>
                <a:effectLst/>
                <a:latin typeface="Google Sans"/>
              </a:rPr>
              <a:t>Financial fraud detection</a:t>
            </a:r>
            <a:endParaRPr lang="en-IN" sz="2000" b="0" i="0" dirty="0">
              <a:solidFill>
                <a:srgbClr val="001D35"/>
              </a:solidFill>
              <a:effectLst/>
              <a:latin typeface="Google Sans"/>
            </a:endParaRPr>
          </a:p>
          <a:p>
            <a:pPr lvl="1" algn="just" fontAlgn="ctr"/>
            <a:r>
              <a:rPr lang="en-IN" sz="2000" b="0" i="0" dirty="0">
                <a:solidFill>
                  <a:srgbClr val="001D35"/>
                </a:solidFill>
                <a:effectLst/>
                <a:latin typeface="Google Sans"/>
              </a:rPr>
              <a:t>Graph analysis can help identify suspicious patterns and alerts in financial data, such as circular transactions or shell companies. </a:t>
            </a:r>
          </a:p>
          <a:p>
            <a:pPr algn="just"/>
            <a:r>
              <a:rPr lang="en-IN" sz="2000" b="1" i="0" dirty="0">
                <a:solidFill>
                  <a:srgbClr val="001D35"/>
                </a:solidFill>
                <a:effectLst/>
                <a:latin typeface="Google Sans"/>
              </a:rPr>
              <a:t>Life sciences</a:t>
            </a:r>
            <a:endParaRPr lang="en-IN" sz="2000" b="0" i="0" dirty="0">
              <a:solidFill>
                <a:srgbClr val="001D35"/>
              </a:solidFill>
              <a:effectLst/>
              <a:latin typeface="Google Sans"/>
            </a:endParaRPr>
          </a:p>
          <a:p>
            <a:pPr lvl="1" algn="just" fontAlgn="ctr"/>
            <a:r>
              <a:rPr lang="en-IN" sz="2000" b="0" i="0" dirty="0">
                <a:solidFill>
                  <a:srgbClr val="001D35"/>
                </a:solidFill>
                <a:effectLst/>
                <a:latin typeface="Google Sans"/>
              </a:rPr>
              <a:t>Graph analysis can help researchers navigate and understand complex data, such as genomic, clinical, or drug data. </a:t>
            </a:r>
          </a:p>
          <a:p>
            <a:pPr algn="just"/>
            <a:r>
              <a:rPr lang="en-IN" sz="2000" b="1" i="0" dirty="0">
                <a:solidFill>
                  <a:srgbClr val="001D35"/>
                </a:solidFill>
                <a:effectLst/>
                <a:latin typeface="Google Sans"/>
              </a:rPr>
              <a:t>IT operations management</a:t>
            </a:r>
            <a:endParaRPr lang="en-IN" sz="2000" b="0" i="0" dirty="0">
              <a:solidFill>
                <a:srgbClr val="001D35"/>
              </a:solidFill>
              <a:effectLst/>
              <a:latin typeface="Google Sans"/>
            </a:endParaRPr>
          </a:p>
          <a:p>
            <a:pPr lvl="1" algn="just" fontAlgn="ctr"/>
            <a:r>
              <a:rPr lang="en-IN" sz="2000" b="0" i="0" dirty="0">
                <a:solidFill>
                  <a:srgbClr val="001D35"/>
                </a:solidFill>
                <a:effectLst/>
                <a:latin typeface="Google Sans"/>
              </a:rPr>
              <a:t>Graph analysis can help understand dependencies within an IT infrastructure, and perform impact or root cause analysis. </a:t>
            </a:r>
          </a:p>
          <a:p>
            <a:pPr algn="just"/>
            <a:r>
              <a:rPr lang="en-IN" sz="1600" b="0" i="0" dirty="0">
                <a:solidFill>
                  <a:srgbClr val="001D35"/>
                </a:solidFill>
                <a:effectLst/>
                <a:latin typeface="Google Sans"/>
              </a:rPr>
              <a:t>Some graph analytics tools include:</a:t>
            </a:r>
          </a:p>
          <a:p>
            <a:pPr lvl="1" algn="just"/>
            <a:r>
              <a:rPr lang="en-IN" sz="1600" b="0" i="0" dirty="0">
                <a:solidFill>
                  <a:srgbClr val="001D35"/>
                </a:solidFill>
                <a:effectLst/>
                <a:latin typeface="Google Sans"/>
              </a:rPr>
              <a:t>Neo4j, </a:t>
            </a:r>
            <a:r>
              <a:rPr lang="en-IN" sz="1600" b="0" i="0" dirty="0" err="1">
                <a:solidFill>
                  <a:srgbClr val="001D35"/>
                </a:solidFill>
                <a:effectLst/>
                <a:latin typeface="Google Sans"/>
              </a:rPr>
              <a:t>CosmosDB</a:t>
            </a:r>
            <a:r>
              <a:rPr lang="en-IN" sz="1600" b="0" i="0" dirty="0">
                <a:solidFill>
                  <a:srgbClr val="001D35"/>
                </a:solidFill>
                <a:effectLst/>
                <a:latin typeface="Google Sans"/>
              </a:rPr>
              <a:t>, Spark, </a:t>
            </a:r>
            <a:r>
              <a:rPr lang="en-IN" sz="1600" b="0" i="0" dirty="0" err="1">
                <a:solidFill>
                  <a:srgbClr val="001D35"/>
                </a:solidFill>
                <a:effectLst/>
                <a:latin typeface="Google Sans"/>
              </a:rPr>
              <a:t>RedisGraph</a:t>
            </a:r>
            <a:r>
              <a:rPr lang="en-IN" sz="1600" b="0" i="0" dirty="0">
                <a:solidFill>
                  <a:srgbClr val="001D35"/>
                </a:solidFill>
                <a:effectLst/>
                <a:latin typeface="Google Sans"/>
              </a:rPr>
              <a:t>, </a:t>
            </a:r>
            <a:r>
              <a:rPr lang="en-IN" sz="1600" b="0" i="0" dirty="0" err="1">
                <a:solidFill>
                  <a:srgbClr val="001D35"/>
                </a:solidFill>
                <a:effectLst/>
                <a:latin typeface="Google Sans"/>
              </a:rPr>
              <a:t>Memgraph</a:t>
            </a:r>
            <a:r>
              <a:rPr lang="en-IN" sz="1600" b="0" i="0" dirty="0">
                <a:solidFill>
                  <a:srgbClr val="001D35"/>
                </a:solidFill>
                <a:effectLst/>
                <a:latin typeface="Google Sans"/>
              </a:rPr>
              <a:t>, Amazon Neptune, </a:t>
            </a:r>
            <a:r>
              <a:rPr lang="en-IN" sz="1600" b="0" i="0" dirty="0" err="1">
                <a:solidFill>
                  <a:srgbClr val="001D35"/>
                </a:solidFill>
                <a:effectLst/>
                <a:latin typeface="Google Sans"/>
              </a:rPr>
              <a:t>TigerGraph</a:t>
            </a:r>
            <a:r>
              <a:rPr lang="en-IN" sz="1600" b="0" i="0" dirty="0">
                <a:solidFill>
                  <a:srgbClr val="001D35"/>
                </a:solidFill>
                <a:effectLst/>
                <a:latin typeface="Google Sans"/>
              </a:rPr>
              <a:t>, and </a:t>
            </a:r>
            <a:r>
              <a:rPr lang="en-IN" sz="1600" b="0" i="0" dirty="0" err="1">
                <a:solidFill>
                  <a:srgbClr val="001D35"/>
                </a:solidFill>
                <a:effectLst/>
                <a:latin typeface="Google Sans"/>
              </a:rPr>
              <a:t>JanusGraph</a:t>
            </a:r>
            <a:endParaRPr lang="en-IN" sz="1600" b="0" i="0" dirty="0">
              <a:solidFill>
                <a:srgbClr val="001D35"/>
              </a:solidFill>
              <a:effectLst/>
              <a:latin typeface="Google Sans"/>
            </a:endParaRPr>
          </a:p>
          <a:p>
            <a:pPr algn="just"/>
            <a:endParaRPr lang="en-US" sz="1600" dirty="0"/>
          </a:p>
        </p:txBody>
      </p:sp>
    </p:spTree>
    <p:extLst>
      <p:ext uri="{BB962C8B-B14F-4D97-AF65-F5344CB8AC3E}">
        <p14:creationId xmlns:p14="http://schemas.microsoft.com/office/powerpoint/2010/main" val="28715994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8" name="Rectangle 2067">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0" name="Freeform: Shape 2069">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6D48CA9-C14F-864D-66FD-EC3F0157A975}"/>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b="1" i="0" kern="1200">
                <a:solidFill>
                  <a:schemeClr val="tx1"/>
                </a:solidFill>
                <a:effectLst/>
                <a:latin typeface="+mj-lt"/>
                <a:ea typeface="+mj-ea"/>
                <a:cs typeface="+mj-cs"/>
              </a:rPr>
              <a:t>Network Theory</a:t>
            </a:r>
            <a:endParaRPr lang="en-US" sz="3600" kern="1200">
              <a:solidFill>
                <a:schemeClr val="tx1"/>
              </a:solidFill>
              <a:latin typeface="+mj-lt"/>
              <a:ea typeface="+mj-ea"/>
              <a:cs typeface="+mj-cs"/>
            </a:endParaRPr>
          </a:p>
        </p:txBody>
      </p:sp>
      <p:pic>
        <p:nvPicPr>
          <p:cNvPr id="2050" name="Picture 2" descr="A diagram of a network&#10;&#10;Description automatically generated">
            <a:extLst>
              <a:ext uri="{FF2B5EF4-FFF2-40B4-BE49-F238E27FC236}">
                <a16:creationId xmlns:a16="http://schemas.microsoft.com/office/drawing/2014/main" id="{6042E057-BAFE-23C4-3D6A-BE037E384B9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3900" y="2582349"/>
            <a:ext cx="10744200" cy="3491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1393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0CAB5A-0DEE-7242-9E9B-2A7C46C838CC}"/>
            </a:ext>
          </a:extLst>
        </p:cNvPr>
        <p:cNvGrpSpPr/>
        <p:nvPr/>
      </p:nvGrpSpPr>
      <p:grpSpPr>
        <a:xfrm>
          <a:off x="0" y="0"/>
          <a:ext cx="0" cy="0"/>
          <a:chOff x="0" y="0"/>
          <a:chExt cx="0" cy="0"/>
        </a:xfrm>
      </p:grpSpPr>
      <p:sp useBgFill="1">
        <p:nvSpPr>
          <p:cNvPr id="2089" name="Rectangle 208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90" name="Rectangle 208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91" name="Rectangle 2090">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F9F5026-0D3B-1E11-F6D0-328E1F9AF2AE}"/>
              </a:ext>
            </a:extLst>
          </p:cNvPr>
          <p:cNvSpPr>
            <a:spLocks noGrp="1"/>
          </p:cNvSpPr>
          <p:nvPr>
            <p:ph type="title"/>
          </p:nvPr>
        </p:nvSpPr>
        <p:spPr>
          <a:xfrm>
            <a:off x="1115568" y="548640"/>
            <a:ext cx="10168128" cy="1179576"/>
          </a:xfrm>
        </p:spPr>
        <p:txBody>
          <a:bodyPr>
            <a:normAutofit/>
          </a:bodyPr>
          <a:lstStyle/>
          <a:p>
            <a:r>
              <a:rPr lang="en-IN" sz="4000" b="1" i="0">
                <a:effectLst/>
                <a:latin typeface="sohne"/>
              </a:rPr>
              <a:t>Network Theory</a:t>
            </a:r>
            <a:endParaRPr lang="en-US" sz="4000"/>
          </a:p>
        </p:txBody>
      </p:sp>
      <p:sp>
        <p:nvSpPr>
          <p:cNvPr id="2092" name="Rectangle 2091">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076" name="Content Placeholder 2">
            <a:extLst>
              <a:ext uri="{FF2B5EF4-FFF2-40B4-BE49-F238E27FC236}">
                <a16:creationId xmlns:a16="http://schemas.microsoft.com/office/drawing/2014/main" id="{2853184E-82D4-972A-2644-794082978C34}"/>
              </a:ext>
            </a:extLst>
          </p:cNvPr>
          <p:cNvGraphicFramePr>
            <a:graphicFrameLocks noGrp="1"/>
          </p:cNvGraphicFramePr>
          <p:nvPr>
            <p:ph idx="1"/>
            <p:extLst>
              <p:ext uri="{D42A27DB-BD31-4B8C-83A1-F6EECF244321}">
                <p14:modId xmlns:p14="http://schemas.microsoft.com/office/powerpoint/2010/main" val="3770694224"/>
              </p:ext>
            </p:extLst>
          </p:nvPr>
        </p:nvGraphicFramePr>
        <p:xfrm>
          <a:off x="1115568" y="2276856"/>
          <a:ext cx="10168128" cy="3695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28628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Freeform: Shape 4104">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AAF40CE-10FE-6710-933A-5B8EE781F365}"/>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b="1" i="0" kern="1200" dirty="0">
                <a:solidFill>
                  <a:schemeClr val="tx1"/>
                </a:solidFill>
                <a:effectLst/>
                <a:latin typeface="+mj-lt"/>
                <a:ea typeface="+mj-ea"/>
                <a:cs typeface="+mj-cs"/>
              </a:rPr>
              <a:t>Real-world networks</a:t>
            </a:r>
            <a:endParaRPr lang="en-US" sz="3600" kern="1200" dirty="0">
              <a:solidFill>
                <a:schemeClr val="tx1"/>
              </a:solidFill>
              <a:latin typeface="+mj-lt"/>
              <a:ea typeface="+mj-ea"/>
              <a:cs typeface="+mj-cs"/>
            </a:endParaRPr>
          </a:p>
        </p:txBody>
      </p:sp>
      <p:pic>
        <p:nvPicPr>
          <p:cNvPr id="4098" name="Picture 2">
            <a:extLst>
              <a:ext uri="{FF2B5EF4-FFF2-40B4-BE49-F238E27FC236}">
                <a16:creationId xmlns:a16="http://schemas.microsoft.com/office/drawing/2014/main" id="{5A30466D-F457-7DEC-8CF0-01F09F3370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23900" y="2501768"/>
            <a:ext cx="10744200" cy="3653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0675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A6C95F-4334-6730-A7D7-45501B457866}"/>
              </a:ext>
            </a:extLst>
          </p:cNvPr>
          <p:cNvSpPr>
            <a:spLocks noGrp="1"/>
          </p:cNvSpPr>
          <p:nvPr>
            <p:ph type="title"/>
          </p:nvPr>
        </p:nvSpPr>
        <p:spPr>
          <a:xfrm>
            <a:off x="838200" y="459863"/>
            <a:ext cx="10515600" cy="1004594"/>
          </a:xfrm>
        </p:spPr>
        <p:txBody>
          <a:bodyPr>
            <a:normAutofit/>
          </a:bodyPr>
          <a:lstStyle/>
          <a:p>
            <a:pPr algn="ctr"/>
            <a:r>
              <a:rPr lang="en-US" b="1" i="0" kern="1200">
                <a:solidFill>
                  <a:srgbClr val="FFFFFF"/>
                </a:solidFill>
                <a:effectLst/>
                <a:latin typeface="+mj-lt"/>
                <a:ea typeface="+mj-ea"/>
                <a:cs typeface="+mj-cs"/>
              </a:rPr>
              <a:t>Real-world networks</a:t>
            </a:r>
            <a:endParaRPr lang="en-US">
              <a:solidFill>
                <a:srgbClr val="FFFFFF"/>
              </a:solidFill>
            </a:endParaRP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DA2780B-BC93-26A9-6BA0-146644EE71F3}"/>
              </a:ext>
            </a:extLst>
          </p:cNvPr>
          <p:cNvGraphicFramePr>
            <a:graphicFrameLocks noGrp="1"/>
          </p:cNvGraphicFramePr>
          <p:nvPr>
            <p:ph idx="1"/>
            <p:extLst>
              <p:ext uri="{D42A27DB-BD31-4B8C-83A1-F6EECF244321}">
                <p14:modId xmlns:p14="http://schemas.microsoft.com/office/powerpoint/2010/main" val="4285718029"/>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68800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171656-3208-8D65-0A39-46929B703E9C}"/>
              </a:ext>
            </a:extLst>
          </p:cNvPr>
          <p:cNvSpPr>
            <a:spLocks noGrp="1"/>
          </p:cNvSpPr>
          <p:nvPr>
            <p:ph type="title"/>
          </p:nvPr>
        </p:nvSpPr>
        <p:spPr>
          <a:xfrm>
            <a:off x="838200" y="459863"/>
            <a:ext cx="10515600" cy="1004594"/>
          </a:xfrm>
        </p:spPr>
        <p:txBody>
          <a:bodyPr>
            <a:normAutofit/>
          </a:bodyPr>
          <a:lstStyle/>
          <a:p>
            <a:pPr algn="ctr"/>
            <a:r>
              <a:rPr lang="en-IN" b="1" i="0" dirty="0">
                <a:solidFill>
                  <a:srgbClr val="FFFFFF"/>
                </a:solidFill>
                <a:effectLst/>
                <a:latin typeface="sohne"/>
              </a:rPr>
              <a:t>Centrality Measures</a:t>
            </a:r>
            <a:endParaRPr lang="en-US" dirty="0">
              <a:solidFill>
                <a:srgbClr val="FFFFFF"/>
              </a:solidFill>
            </a:endParaRP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C258B4E-B3B9-05F2-86F1-93D69574FA60}"/>
              </a:ext>
            </a:extLst>
          </p:cNvPr>
          <p:cNvGraphicFramePr>
            <a:graphicFrameLocks noGrp="1"/>
          </p:cNvGraphicFramePr>
          <p:nvPr>
            <p:ph idx="1"/>
            <p:extLst>
              <p:ext uri="{D42A27DB-BD31-4B8C-83A1-F6EECF244321}">
                <p14:modId xmlns:p14="http://schemas.microsoft.com/office/powerpoint/2010/main" val="3320054780"/>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22744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29D383-9059-B45D-987D-8D63FD35A2CB}"/>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b="1" i="0" kern="1200">
                <a:solidFill>
                  <a:schemeClr val="tx1"/>
                </a:solidFill>
                <a:effectLst/>
                <a:latin typeface="+mj-lt"/>
                <a:ea typeface="+mj-ea"/>
                <a:cs typeface="+mj-cs"/>
              </a:rPr>
              <a:t>Centrality Measures</a:t>
            </a:r>
            <a:endParaRPr lang="en-US" sz="5400" kern="1200">
              <a:solidFill>
                <a:schemeClr val="tx1"/>
              </a:solidFill>
              <a:latin typeface="+mj-lt"/>
              <a:ea typeface="+mj-ea"/>
              <a:cs typeface="+mj-cs"/>
            </a:endParaRPr>
          </a:p>
        </p:txBody>
      </p:sp>
      <p:sp>
        <p:nvSpPr>
          <p:cNvPr id="512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2A43075-F38B-E1DD-D4D3-7E008B9084CF}"/>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200" b="0" i="0" dirty="0">
                <a:effectLst/>
              </a:rPr>
              <a:t>Different measures can be useful in different scenarios such web-ranking (page-rank), critical points detection (betweenness), transportation hubs (closeness) and other application</a:t>
            </a:r>
            <a:endParaRPr lang="en-US" sz="2200" dirty="0"/>
          </a:p>
        </p:txBody>
      </p:sp>
      <p:pic>
        <p:nvPicPr>
          <p:cNvPr id="5122" name="Picture 2" descr="A diagram of a network&#10;&#10;Description automatically generated">
            <a:extLst>
              <a:ext uri="{FF2B5EF4-FFF2-40B4-BE49-F238E27FC236}">
                <a16:creationId xmlns:a16="http://schemas.microsoft.com/office/drawing/2014/main" id="{6E687246-5AA7-02E5-706F-836CDFBAA17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4357" r="1" b="7870"/>
          <a:stretch/>
        </p:blipFill>
        <p:spPr bwMode="auto">
          <a:xfrm>
            <a:off x="4059936" y="754381"/>
            <a:ext cx="8132064" cy="5216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6847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9C818F-C481-EBFA-4A19-9C235A04068A}"/>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4100" b="1" i="0" kern="1200" dirty="0">
                <a:solidFill>
                  <a:schemeClr val="tx1"/>
                </a:solidFill>
                <a:effectLst/>
                <a:latin typeface="+mj-lt"/>
                <a:ea typeface="+mj-ea"/>
                <a:cs typeface="+mj-cs"/>
              </a:rPr>
              <a:t>Building a Network</a:t>
            </a:r>
            <a:br>
              <a:rPr lang="en-US" sz="4100" b="1" i="0" kern="1200" dirty="0">
                <a:solidFill>
                  <a:schemeClr val="tx1"/>
                </a:solidFill>
                <a:effectLst/>
                <a:latin typeface="+mj-lt"/>
                <a:ea typeface="+mj-ea"/>
                <a:cs typeface="+mj-cs"/>
              </a:rPr>
            </a:br>
            <a:endParaRPr lang="en-US" sz="4100" kern="1200" dirty="0">
              <a:solidFill>
                <a:schemeClr val="tx1"/>
              </a:solidFill>
              <a:latin typeface="+mj-lt"/>
              <a:ea typeface="+mj-ea"/>
              <a:cs typeface="+mj-cs"/>
            </a:endParaRPr>
          </a:p>
        </p:txBody>
      </p:sp>
      <p:sp>
        <p:nvSpPr>
          <p:cNvPr id="615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22DB8A5D-5B46-AAC9-2A57-CEA8357DAC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20040" y="2708754"/>
            <a:ext cx="11548872" cy="3435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0785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11F2F9-EBA0-D13D-6878-2553A43C7DE5}"/>
              </a:ext>
            </a:extLst>
          </p:cNvPr>
          <p:cNvSpPr>
            <a:spLocks noGrp="1"/>
          </p:cNvSpPr>
          <p:nvPr>
            <p:ph type="title"/>
          </p:nvPr>
        </p:nvSpPr>
        <p:spPr>
          <a:xfrm>
            <a:off x="838200" y="365125"/>
            <a:ext cx="10515600" cy="1325563"/>
          </a:xfrm>
        </p:spPr>
        <p:txBody>
          <a:bodyPr>
            <a:normAutofit/>
          </a:bodyPr>
          <a:lstStyle/>
          <a:p>
            <a:r>
              <a:rPr lang="en-US" sz="4200" b="1" i="0" kern="1200">
                <a:effectLst/>
                <a:latin typeface="+mj-lt"/>
                <a:ea typeface="+mj-ea"/>
                <a:cs typeface="+mj-cs"/>
              </a:rPr>
              <a:t>Building a Network</a:t>
            </a:r>
            <a:br>
              <a:rPr lang="en-US" sz="4200" b="1" i="0" kern="1200">
                <a:effectLst/>
                <a:latin typeface="+mj-lt"/>
                <a:ea typeface="+mj-ea"/>
                <a:cs typeface="+mj-cs"/>
              </a:rPr>
            </a:br>
            <a:endParaRPr lang="en-US" sz="4200"/>
          </a:p>
        </p:txBody>
      </p:sp>
      <p:sp>
        <p:nvSpPr>
          <p:cNvPr id="2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2">
            <a:extLst>
              <a:ext uri="{FF2B5EF4-FFF2-40B4-BE49-F238E27FC236}">
                <a16:creationId xmlns:a16="http://schemas.microsoft.com/office/drawing/2014/main" id="{8A98C742-EFE2-7BF8-5F1B-7E92883047CD}"/>
              </a:ext>
            </a:extLst>
          </p:cNvPr>
          <p:cNvSpPr>
            <a:spLocks noGrp="1"/>
          </p:cNvSpPr>
          <p:nvPr>
            <p:ph idx="1"/>
          </p:nvPr>
        </p:nvSpPr>
        <p:spPr>
          <a:xfrm>
            <a:off x="838200" y="1929384"/>
            <a:ext cx="10515600" cy="4251960"/>
          </a:xfrm>
        </p:spPr>
        <p:txBody>
          <a:bodyPr>
            <a:normAutofit/>
          </a:bodyPr>
          <a:lstStyle/>
          <a:p>
            <a:r>
              <a:rPr lang="en-IN" sz="2000" b="0" i="0">
                <a:effectLst/>
                <a:latin typeface="source-serif-pro"/>
              </a:rPr>
              <a:t>Networks can be constructed from various datasets, as long as we’re able to describe the relations between nodes. </a:t>
            </a:r>
          </a:p>
          <a:p>
            <a:r>
              <a:rPr lang="en-IN" sz="2000" b="0" i="0">
                <a:effectLst/>
                <a:latin typeface="source-serif-pro"/>
              </a:rPr>
              <a:t>In the following example we’ll build and visualize the Eurovision 2018 votes network (based on official data) with </a:t>
            </a:r>
            <a:r>
              <a:rPr lang="en-IN" sz="2000" b="1" i="0">
                <a:effectLst/>
                <a:latin typeface="source-serif-pro"/>
              </a:rPr>
              <a:t>Python </a:t>
            </a:r>
            <a:r>
              <a:rPr lang="en-IN" sz="2000" b="1" i="1">
                <a:effectLst/>
                <a:latin typeface="source-serif-pro"/>
              </a:rPr>
              <a:t>networkx</a:t>
            </a:r>
            <a:r>
              <a:rPr lang="en-IN" sz="2000" b="0" i="0">
                <a:effectLst/>
                <a:latin typeface="source-serif-pro"/>
              </a:rPr>
              <a:t> package.</a:t>
            </a:r>
          </a:p>
          <a:p>
            <a:pPr lvl="1"/>
            <a:r>
              <a:rPr lang="en-IN" sz="2000" b="0" i="0">
                <a:effectLst/>
                <a:latin typeface="source-serif-pro"/>
              </a:rPr>
              <a:t>We’ll </a:t>
            </a:r>
            <a:r>
              <a:rPr lang="en-IN" sz="2000" b="1" i="0">
                <a:effectLst/>
                <a:latin typeface="source-serif-pro"/>
              </a:rPr>
              <a:t>read the data</a:t>
            </a:r>
            <a:r>
              <a:rPr lang="en-IN" sz="2000" b="0" i="0">
                <a:effectLst/>
                <a:latin typeface="source-serif-pro"/>
              </a:rPr>
              <a:t> from excel file to a </a:t>
            </a:r>
            <a:r>
              <a:rPr lang="en-IN" sz="2000" b="1" i="1">
                <a:effectLst/>
                <a:latin typeface="source-serif-pro"/>
              </a:rPr>
              <a:t>pandas</a:t>
            </a:r>
            <a:r>
              <a:rPr lang="en-IN" sz="2000" b="0" i="0">
                <a:effectLst/>
                <a:latin typeface="source-serif-pro"/>
              </a:rPr>
              <a:t> dataframe to get a tabular representation of the votes. </a:t>
            </a:r>
          </a:p>
          <a:p>
            <a:pPr lvl="1"/>
            <a:r>
              <a:rPr lang="en-IN" sz="2000" b="0" i="0">
                <a:effectLst/>
                <a:latin typeface="source-serif-pro"/>
              </a:rPr>
              <a:t>Since each row represents all of the votes of each country, we’ll </a:t>
            </a:r>
            <a:r>
              <a:rPr lang="en-IN" sz="2000" b="1" i="0">
                <a:effectLst/>
                <a:latin typeface="source-serif-pro"/>
              </a:rPr>
              <a:t>melt</a:t>
            </a:r>
            <a:r>
              <a:rPr lang="en-IN" sz="2000" b="0" i="0">
                <a:effectLst/>
                <a:latin typeface="source-serif-pro"/>
              </a:rPr>
              <a:t> the dataset to make sure that each row represents a single vote (</a:t>
            </a:r>
            <a:r>
              <a:rPr lang="en-IN" sz="2000" b="0" i="1">
                <a:effectLst/>
                <a:latin typeface="source-serif-pro"/>
              </a:rPr>
              <a:t>edge</a:t>
            </a:r>
            <a:r>
              <a:rPr lang="en-IN" sz="2000" b="0" i="0">
                <a:effectLst/>
                <a:latin typeface="source-serif-pro"/>
              </a:rPr>
              <a:t>) between two countries (</a:t>
            </a:r>
            <a:r>
              <a:rPr lang="en-IN" sz="2000" b="0" i="1">
                <a:effectLst/>
                <a:latin typeface="source-serif-pro"/>
              </a:rPr>
              <a:t>nodes</a:t>
            </a:r>
            <a:r>
              <a:rPr lang="en-IN" sz="2000" b="0" i="0">
                <a:effectLst/>
                <a:latin typeface="source-serif-pro"/>
              </a:rPr>
              <a:t>).</a:t>
            </a:r>
          </a:p>
          <a:p>
            <a:pPr lvl="1"/>
            <a:r>
              <a:rPr lang="en-IN" sz="2000" b="0" i="0">
                <a:effectLst/>
                <a:latin typeface="source-serif-pro"/>
              </a:rPr>
              <a:t>Then, we will </a:t>
            </a:r>
            <a:r>
              <a:rPr lang="en-IN" sz="2000" b="1" i="0">
                <a:effectLst/>
                <a:latin typeface="source-serif-pro"/>
              </a:rPr>
              <a:t>build a directed graph </a:t>
            </a:r>
            <a:r>
              <a:rPr lang="en-IN" sz="2000" b="0" i="0">
                <a:effectLst/>
                <a:latin typeface="source-serif-pro"/>
              </a:rPr>
              <a:t>using </a:t>
            </a:r>
            <a:r>
              <a:rPr lang="en-IN" sz="2000" b="0" i="1">
                <a:effectLst/>
                <a:latin typeface="source-serif-pro"/>
              </a:rPr>
              <a:t>networkx </a:t>
            </a:r>
            <a:r>
              <a:rPr lang="en-IN" sz="2000" b="0" i="0">
                <a:effectLst/>
                <a:latin typeface="source-serif-pro"/>
              </a:rPr>
              <a:t>from the edgelist we have as a pandas dataframe. </a:t>
            </a:r>
          </a:p>
          <a:p>
            <a:pPr lvl="1"/>
            <a:r>
              <a:rPr lang="en-IN" sz="2000" b="0" i="0">
                <a:effectLst/>
                <a:latin typeface="source-serif-pro"/>
              </a:rPr>
              <a:t>Finally, we’ll try the generic method to </a:t>
            </a:r>
            <a:r>
              <a:rPr lang="en-IN" sz="2000" b="1" i="0">
                <a:effectLst/>
                <a:latin typeface="source-serif-pro"/>
              </a:rPr>
              <a:t>visualize</a:t>
            </a:r>
            <a:r>
              <a:rPr lang="en-IN" sz="2000" b="0" i="0">
                <a:effectLst/>
                <a:latin typeface="source-serif-pro"/>
              </a:rPr>
              <a:t>, as shown in the code below:</a:t>
            </a:r>
            <a:br>
              <a:rPr lang="en-IN" sz="2000">
                <a:effectLst/>
              </a:rPr>
            </a:br>
            <a:endParaRPr lang="en-IN" sz="2000">
              <a:effectLst/>
            </a:endParaRPr>
          </a:p>
          <a:p>
            <a:endParaRPr lang="en-US" sz="2000"/>
          </a:p>
        </p:txBody>
      </p:sp>
    </p:spTree>
    <p:extLst>
      <p:ext uri="{BB962C8B-B14F-4D97-AF65-F5344CB8AC3E}">
        <p14:creationId xmlns:p14="http://schemas.microsoft.com/office/powerpoint/2010/main" val="2426171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7" name="Rectangle 2056">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B468358-1C79-A9D2-DD2F-00E505B275A1}"/>
              </a:ext>
            </a:extLst>
          </p:cNvPr>
          <p:cNvSpPr>
            <a:spLocks noGrp="1"/>
          </p:cNvSpPr>
          <p:nvPr>
            <p:ph type="title"/>
          </p:nvPr>
        </p:nvSpPr>
        <p:spPr>
          <a:xfrm>
            <a:off x="1046746" y="586822"/>
            <a:ext cx="3560252" cy="1645920"/>
          </a:xfrm>
        </p:spPr>
        <p:txBody>
          <a:bodyPr>
            <a:normAutofit/>
          </a:bodyPr>
          <a:lstStyle/>
          <a:p>
            <a:r>
              <a:rPr lang="en-IN" sz="3200" b="0" i="0">
                <a:effectLst/>
                <a:latin typeface="IBM Plex Sans" panose="020B0503050203000203" pitchFamily="34" charset="0"/>
              </a:rPr>
              <a:t>What is deep learning?</a:t>
            </a:r>
            <a:endParaRPr lang="en-US" sz="3200"/>
          </a:p>
        </p:txBody>
      </p:sp>
      <p:sp>
        <p:nvSpPr>
          <p:cNvPr id="2059" name="Rectangle 2058">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061" name="Rectangle 2060">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A0AD41D-0C85-5A0A-230B-6A6C8C427414}"/>
              </a:ext>
            </a:extLst>
          </p:cNvPr>
          <p:cNvSpPr>
            <a:spLocks noGrp="1"/>
          </p:cNvSpPr>
          <p:nvPr>
            <p:ph idx="1"/>
          </p:nvPr>
        </p:nvSpPr>
        <p:spPr>
          <a:xfrm>
            <a:off x="5351164" y="586822"/>
            <a:ext cx="6002636" cy="1645920"/>
          </a:xfrm>
        </p:spPr>
        <p:txBody>
          <a:bodyPr anchor="ctr">
            <a:normAutofit/>
          </a:bodyPr>
          <a:lstStyle/>
          <a:p>
            <a:r>
              <a:rPr lang="en-IN" sz="1500" b="0" i="0" dirty="0">
                <a:effectLst/>
                <a:latin typeface="IBM Plex Sans" panose="020B0503050203000203" pitchFamily="34" charset="0"/>
              </a:rPr>
              <a:t>Deep learning is a subset of </a:t>
            </a:r>
            <a:r>
              <a:rPr lang="en-IN" sz="1500" b="0" i="0" u="none" strike="noStrike" dirty="0">
                <a:effectLst/>
                <a:latin typeface="IBM Plex Sans" panose="020B0503050203000203" pitchFamily="34" charset="0"/>
              </a:rPr>
              <a:t>machine learning</a:t>
            </a:r>
            <a:r>
              <a:rPr lang="en-IN" sz="1500" b="0" i="0" dirty="0">
                <a:effectLst/>
                <a:latin typeface="IBM Plex Sans" panose="020B0503050203000203" pitchFamily="34" charset="0"/>
              </a:rPr>
              <a:t> </a:t>
            </a:r>
          </a:p>
          <a:p>
            <a:pPr lvl="1"/>
            <a:r>
              <a:rPr lang="en-IN" sz="1500" b="0" i="0" dirty="0">
                <a:effectLst/>
                <a:latin typeface="IBM Plex Sans" panose="020B0503050203000203" pitchFamily="34" charset="0"/>
              </a:rPr>
              <a:t>that uses multilayered </a:t>
            </a:r>
            <a:r>
              <a:rPr lang="en-IN" sz="1500" b="0" i="0" u="none" strike="noStrike" dirty="0">
                <a:effectLst/>
                <a:latin typeface="IBM Plex Sans" panose="020B0503050203000203" pitchFamily="34" charset="0"/>
              </a:rPr>
              <a:t>neural networks</a:t>
            </a:r>
            <a:r>
              <a:rPr lang="en-IN" sz="1500" b="0" i="0" dirty="0">
                <a:effectLst/>
                <a:latin typeface="IBM Plex Sans" panose="020B0503050203000203" pitchFamily="34" charset="0"/>
              </a:rPr>
              <a:t>, called deep neural networks, to simulate the complex decision-making power of the human brain. </a:t>
            </a:r>
          </a:p>
          <a:p>
            <a:r>
              <a:rPr lang="en-IN" sz="1500" b="0" i="0" dirty="0">
                <a:effectLst/>
                <a:latin typeface="AmazonEmber"/>
              </a:rPr>
              <a:t>Deep learning is a method in artificial intelligence (AI) that teaches computers to process data in a way that is inspired by the human brain. </a:t>
            </a:r>
          </a:p>
        </p:txBody>
      </p:sp>
      <p:pic>
        <p:nvPicPr>
          <p:cNvPr id="2050" name="Picture 2" descr="1: Analogy between biological and artificial neuron | Download Scientific  Diagram">
            <a:extLst>
              <a:ext uri="{FF2B5EF4-FFF2-40B4-BE49-F238E27FC236}">
                <a16:creationId xmlns:a16="http://schemas.microsoft.com/office/drawing/2014/main" id="{C2992865-BD14-3D9C-7B1C-089D01447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150"/>
          <a:stretch/>
        </p:blipFill>
        <p:spPr bwMode="auto">
          <a:xfrm>
            <a:off x="557784" y="2776996"/>
            <a:ext cx="11164824" cy="3397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240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2" name="Freeform: Shape 1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D434AE7D-7265-44FC-3C08-CBC58E7B3A1F}"/>
              </a:ext>
            </a:extLst>
          </p:cNvPr>
          <p:cNvGraphicFramePr>
            <a:graphicFrameLocks noGrp="1"/>
          </p:cNvGraphicFramePr>
          <p:nvPr>
            <p:ph idx="1"/>
            <p:extLst>
              <p:ext uri="{D42A27DB-BD31-4B8C-83A1-F6EECF244321}">
                <p14:modId xmlns:p14="http://schemas.microsoft.com/office/powerpoint/2010/main" val="398746140"/>
              </p:ext>
            </p:extLst>
          </p:nvPr>
        </p:nvGraphicFramePr>
        <p:xfrm>
          <a:off x="1450537" y="643467"/>
          <a:ext cx="9290927" cy="5571070"/>
        </p:xfrm>
        <a:graphic>
          <a:graphicData uri="http://schemas.openxmlformats.org/drawingml/2006/table">
            <a:tbl>
              <a:tblPr>
                <a:solidFill>
                  <a:schemeClr val="tx1">
                    <a:lumMod val="65000"/>
                    <a:lumOff val="35000"/>
                  </a:schemeClr>
                </a:solidFill>
              </a:tblPr>
              <a:tblGrid>
                <a:gridCol w="867251">
                  <a:extLst>
                    <a:ext uri="{9D8B030D-6E8A-4147-A177-3AD203B41FA5}">
                      <a16:colId xmlns:a16="http://schemas.microsoft.com/office/drawing/2014/main" val="950876613"/>
                    </a:ext>
                  </a:extLst>
                </a:gridCol>
                <a:gridCol w="8423676">
                  <a:extLst>
                    <a:ext uri="{9D8B030D-6E8A-4147-A177-3AD203B41FA5}">
                      <a16:colId xmlns:a16="http://schemas.microsoft.com/office/drawing/2014/main" val="699474928"/>
                    </a:ext>
                  </a:extLst>
                </a:gridCol>
              </a:tblGrid>
              <a:tr h="45325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4915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votes_data = pd.read_excel('ESC2018_GF.xlsx',sheetname='Combined result')</a:t>
                      </a:r>
                    </a:p>
                  </a:txBody>
                  <a:tcPr marL="102396" marR="102396" marT="4915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1469207839"/>
                  </a:ext>
                </a:extLst>
              </a:tr>
              <a:tr h="46292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2377844756"/>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votes_melted = votes_data.melt(</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914458651"/>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['Rank','Running order','Country','Total'],</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2922984302"/>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var_name = 'Source Country',value_name='points') </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940603415"/>
                  </a:ext>
                </a:extLst>
              </a:tr>
              <a:tr h="46292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1755772154"/>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G = nx.from_pandas_edgelist(votes_melted, </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890619897"/>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source='Source Country',</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808320632"/>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target='Country',</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639546249"/>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edge_attr='points',</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913877684"/>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create_using=nx.DiGraph())</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2897745548"/>
                  </a:ext>
                </a:extLst>
              </a:tr>
              <a:tr h="46292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2334334223"/>
                  </a:ext>
                </a:extLst>
              </a:tr>
              <a:tr h="414340">
                <a:tc>
                  <a:txBody>
                    <a:bodyPr/>
                    <a:lstStyle/>
                    <a:p>
                      <a:pPr algn="r" fontAlgn="t"/>
                      <a:endParaRPr lang="en-IN" sz="1700" cap="none" spc="0">
                        <a:solidFill>
                          <a:schemeClr val="bg1"/>
                        </a:solidFill>
                        <a:effectLst/>
                        <a:latin typeface="var(--fontStack-monospace, ui-monospace, SFMono-Regular, SF Mono, Menlo, Consolas, Liberation Mono, monospace)"/>
                      </a:endParaRP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r>
                        <a:rPr lang="en-IN" sz="1700" cap="none" spc="0">
                          <a:solidFill>
                            <a:schemeClr val="bg1"/>
                          </a:solidFill>
                          <a:effectLst/>
                          <a:latin typeface="var(--fontStack-monospace, ui-monospace, SFMono-Regular, SF Mono, Menlo, Consolas, Liberation Mono, monospace)"/>
                        </a:rPr>
                        <a:t>nx.draw_networkx(G)</a:t>
                      </a:r>
                    </a:p>
                  </a:txBody>
                  <a:tcPr marL="102396" marR="102396" marT="10240" marB="99369">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195718023"/>
                  </a:ext>
                </a:extLst>
              </a:tr>
            </a:tbl>
          </a:graphicData>
        </a:graphic>
      </p:graphicFrame>
    </p:spTree>
    <p:extLst>
      <p:ext uri="{BB962C8B-B14F-4D97-AF65-F5344CB8AC3E}">
        <p14:creationId xmlns:p14="http://schemas.microsoft.com/office/powerpoint/2010/main" val="28322954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9" name="Rectangle 819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201" name="Group 820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8202" name="Freeform: Shape 820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3" name="Rectangle 820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05" name="Rectangle 820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7" name="Isosceles Triangle 820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a:extLst>
              <a:ext uri="{FF2B5EF4-FFF2-40B4-BE49-F238E27FC236}">
                <a16:creationId xmlns:a16="http://schemas.microsoft.com/office/drawing/2014/main" id="{3E620D1D-F2C4-1F39-781F-3CE547C968B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3467" y="716364"/>
            <a:ext cx="10905066" cy="542527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9118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54CFA-F623-06F5-960E-E54573254283}"/>
              </a:ext>
            </a:extLst>
          </p:cNvPr>
          <p:cNvSpPr>
            <a:spLocks noGrp="1"/>
          </p:cNvSpPr>
          <p:nvPr>
            <p:ph type="title"/>
          </p:nvPr>
        </p:nvSpPr>
        <p:spPr/>
        <p:txBody>
          <a:bodyPr/>
          <a:lstStyle/>
          <a:p>
            <a:r>
              <a:rPr lang="en-IN" b="1" i="0" dirty="0">
                <a:solidFill>
                  <a:srgbClr val="242424"/>
                </a:solidFill>
                <a:effectLst/>
                <a:latin typeface="sohne"/>
              </a:rPr>
              <a:t>Visualization</a:t>
            </a:r>
            <a:br>
              <a:rPr lang="en-IN" b="1" i="0" dirty="0">
                <a:solidFill>
                  <a:srgbClr val="242424"/>
                </a:solidFill>
                <a:effectLst/>
                <a:latin typeface="sohne"/>
              </a:rPr>
            </a:br>
            <a:endParaRPr lang="en-US" dirty="0"/>
          </a:p>
        </p:txBody>
      </p:sp>
      <p:sp>
        <p:nvSpPr>
          <p:cNvPr id="3" name="Content Placeholder 2">
            <a:extLst>
              <a:ext uri="{FF2B5EF4-FFF2-40B4-BE49-F238E27FC236}">
                <a16:creationId xmlns:a16="http://schemas.microsoft.com/office/drawing/2014/main" id="{0876DE41-B46B-7ED8-BEF2-E59C73F0436F}"/>
              </a:ext>
            </a:extLst>
          </p:cNvPr>
          <p:cNvSpPr>
            <a:spLocks noGrp="1"/>
          </p:cNvSpPr>
          <p:nvPr>
            <p:ph idx="1"/>
          </p:nvPr>
        </p:nvSpPr>
        <p:spPr/>
        <p:txBody>
          <a:bodyPr>
            <a:normAutofit lnSpcReduction="10000"/>
          </a:bodyPr>
          <a:lstStyle/>
          <a:p>
            <a:pPr algn="l"/>
            <a:r>
              <a:rPr lang="en-IN" b="0" i="0" dirty="0">
                <a:solidFill>
                  <a:srgbClr val="242424"/>
                </a:solidFill>
                <a:effectLst/>
                <a:latin typeface="source-serif-pro"/>
              </a:rPr>
              <a:t>Unfortunately the built-in </a:t>
            </a:r>
            <a:r>
              <a:rPr lang="en-IN" b="1" i="1" dirty="0">
                <a:solidFill>
                  <a:srgbClr val="242424"/>
                </a:solidFill>
                <a:effectLst/>
                <a:latin typeface="source-serif-pro"/>
              </a:rPr>
              <a:t>draw</a:t>
            </a:r>
            <a:r>
              <a:rPr lang="en-IN" b="0" i="0" dirty="0">
                <a:solidFill>
                  <a:srgbClr val="242424"/>
                </a:solidFill>
                <a:effectLst/>
                <a:latin typeface="source-serif-pro"/>
              </a:rPr>
              <a:t> method results in a very incomprehensible figure. </a:t>
            </a:r>
          </a:p>
          <a:p>
            <a:pPr algn="l"/>
            <a:r>
              <a:rPr lang="en-IN" b="0" i="0" dirty="0">
                <a:solidFill>
                  <a:srgbClr val="242424"/>
                </a:solidFill>
                <a:effectLst/>
                <a:latin typeface="source-serif-pro"/>
              </a:rPr>
              <a:t>The method tries to plot a highly connected graph, but with no useful “hints” it’s unable to make a lot of sense from the data. </a:t>
            </a:r>
          </a:p>
          <a:p>
            <a:pPr algn="l"/>
            <a:r>
              <a:rPr lang="en-IN" b="0" i="0" dirty="0">
                <a:solidFill>
                  <a:srgbClr val="242424"/>
                </a:solidFill>
                <a:effectLst/>
                <a:latin typeface="source-serif-pro"/>
              </a:rPr>
              <a:t>We will enhance the figure by</a:t>
            </a:r>
            <a:r>
              <a:rPr lang="en-IN" b="1" i="0" dirty="0">
                <a:solidFill>
                  <a:srgbClr val="242424"/>
                </a:solidFill>
                <a:effectLst/>
                <a:latin typeface="source-serif-pro"/>
              </a:rPr>
              <a:t> dividing and conquering</a:t>
            </a:r>
            <a:r>
              <a:rPr lang="en-IN" b="0" i="0" dirty="0">
                <a:solidFill>
                  <a:srgbClr val="242424"/>
                </a:solidFill>
                <a:effectLst/>
                <a:latin typeface="source-serif-pro"/>
              </a:rPr>
              <a:t> different visual aspects of the plot with a prior knowledge that we have about the entities:</a:t>
            </a:r>
          </a:p>
          <a:p>
            <a:pPr lvl="1"/>
            <a:r>
              <a:rPr lang="en-IN" b="1" i="0" dirty="0">
                <a:solidFill>
                  <a:srgbClr val="242424"/>
                </a:solidFill>
                <a:effectLst/>
                <a:latin typeface="source-serif-pro"/>
              </a:rPr>
              <a:t>Position — </a:t>
            </a:r>
            <a:r>
              <a:rPr lang="en-IN" b="0" i="0" dirty="0">
                <a:solidFill>
                  <a:srgbClr val="242424"/>
                </a:solidFill>
                <a:effectLst/>
                <a:latin typeface="source-serif-pro"/>
              </a:rPr>
              <a:t>each country is assigned according to its geo-position</a:t>
            </a:r>
          </a:p>
          <a:p>
            <a:pPr lvl="1"/>
            <a:r>
              <a:rPr lang="en-IN" b="1" i="0" dirty="0">
                <a:solidFill>
                  <a:srgbClr val="242424"/>
                </a:solidFill>
                <a:effectLst/>
                <a:latin typeface="source-serif-pro"/>
              </a:rPr>
              <a:t>Style</a:t>
            </a:r>
            <a:r>
              <a:rPr lang="en-IN" b="0" i="0" dirty="0">
                <a:solidFill>
                  <a:srgbClr val="242424"/>
                </a:solidFill>
                <a:effectLst/>
                <a:latin typeface="source-serif-pro"/>
              </a:rPr>
              <a:t> — each country is recognized by its flag and flag </a:t>
            </a:r>
            <a:r>
              <a:rPr lang="en-IN" b="0" i="0" dirty="0" err="1">
                <a:solidFill>
                  <a:srgbClr val="242424"/>
                </a:solidFill>
                <a:effectLst/>
                <a:latin typeface="source-serif-pro"/>
              </a:rPr>
              <a:t>colors</a:t>
            </a:r>
            <a:endParaRPr lang="en-IN" b="0" i="0" dirty="0">
              <a:solidFill>
                <a:srgbClr val="242424"/>
              </a:solidFill>
              <a:effectLst/>
              <a:latin typeface="source-serif-pro"/>
            </a:endParaRPr>
          </a:p>
          <a:p>
            <a:pPr lvl="1"/>
            <a:r>
              <a:rPr lang="en-IN" b="1" i="0" dirty="0">
                <a:solidFill>
                  <a:srgbClr val="242424"/>
                </a:solidFill>
                <a:effectLst/>
                <a:latin typeface="source-serif-pro"/>
              </a:rPr>
              <a:t>Size</a:t>
            </a:r>
            <a:r>
              <a:rPr lang="en-IN" b="0" i="0" dirty="0">
                <a:solidFill>
                  <a:srgbClr val="242424"/>
                </a:solidFill>
                <a:effectLst/>
                <a:latin typeface="source-serif-pro"/>
              </a:rPr>
              <a:t> — the size of nodes and edges represents the amount of points</a:t>
            </a:r>
            <a:br>
              <a:rPr lang="en-IN" dirty="0"/>
            </a:br>
            <a:endParaRPr lang="en-US" dirty="0"/>
          </a:p>
        </p:txBody>
      </p:sp>
    </p:spTree>
    <p:extLst>
      <p:ext uri="{BB962C8B-B14F-4D97-AF65-F5344CB8AC3E}">
        <p14:creationId xmlns:p14="http://schemas.microsoft.com/office/powerpoint/2010/main" val="40486768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3" name="Rectangle 9222">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225" name="Group 9224">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9226" name="Freeform: Shape 9225">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7" name="Rectangle 9226">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29" name="Rectangle 9228">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31" name="Isosceles Triangle 9230">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a:extLst>
              <a:ext uri="{FF2B5EF4-FFF2-40B4-BE49-F238E27FC236}">
                <a16:creationId xmlns:a16="http://schemas.microsoft.com/office/drawing/2014/main" id="{A4803CD4-836A-B5E8-AD3C-B99B7430E2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61377" y="643467"/>
            <a:ext cx="10269246" cy="557106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34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A920E38-7DA8-9853-9BC9-BDFE98442C14}"/>
              </a:ext>
            </a:extLst>
          </p:cNvPr>
          <p:cNvSpPr>
            <a:spLocks noGrp="1"/>
          </p:cNvSpPr>
          <p:nvPr>
            <p:ph type="title"/>
          </p:nvPr>
        </p:nvSpPr>
        <p:spPr>
          <a:xfrm>
            <a:off x="1115568" y="509521"/>
            <a:ext cx="10232136" cy="1014984"/>
          </a:xfrm>
        </p:spPr>
        <p:txBody>
          <a:bodyPr>
            <a:normAutofit/>
          </a:bodyPr>
          <a:lstStyle/>
          <a:p>
            <a:r>
              <a:rPr lang="en-US" sz="4000"/>
              <a:t>ANN</a:t>
            </a:r>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85E64EB0-04F4-7161-FB8A-08011216893A}"/>
              </a:ext>
            </a:extLst>
          </p:cNvPr>
          <p:cNvGraphicFramePr>
            <a:graphicFrameLocks noGrp="1"/>
          </p:cNvGraphicFramePr>
          <p:nvPr>
            <p:ph idx="1"/>
            <p:extLst>
              <p:ext uri="{D42A27DB-BD31-4B8C-83A1-F6EECF244321}">
                <p14:modId xmlns:p14="http://schemas.microsoft.com/office/powerpoint/2010/main" val="1338627145"/>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8662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83EE97-622A-8FD9-C655-03C16293A8C7}"/>
              </a:ext>
            </a:extLst>
          </p:cNvPr>
          <p:cNvSpPr>
            <a:spLocks noGrp="1"/>
          </p:cNvSpPr>
          <p:nvPr>
            <p:ph type="title"/>
          </p:nvPr>
        </p:nvSpPr>
        <p:spPr>
          <a:xfrm>
            <a:off x="838200" y="432886"/>
            <a:ext cx="10515600" cy="496301"/>
          </a:xfrm>
        </p:spPr>
        <p:txBody>
          <a:bodyPr>
            <a:noAutofit/>
          </a:bodyPr>
          <a:lstStyle/>
          <a:p>
            <a:r>
              <a:rPr lang="en-IN" sz="4000" b="1" dirty="0"/>
              <a:t>Key Architectures</a:t>
            </a:r>
            <a:endParaRPr lang="en-US" sz="4000" dirty="0"/>
          </a:p>
        </p:txBody>
      </p:sp>
      <p:graphicFrame>
        <p:nvGraphicFramePr>
          <p:cNvPr id="5" name="Content Placeholder 2">
            <a:extLst>
              <a:ext uri="{FF2B5EF4-FFF2-40B4-BE49-F238E27FC236}">
                <a16:creationId xmlns:a16="http://schemas.microsoft.com/office/drawing/2014/main" id="{3AFA56DD-EE41-870B-5222-45E883F30BA2}"/>
              </a:ext>
            </a:extLst>
          </p:cNvPr>
          <p:cNvGraphicFramePr>
            <a:graphicFrameLocks noGrp="1"/>
          </p:cNvGraphicFramePr>
          <p:nvPr>
            <p:ph idx="1"/>
            <p:extLst>
              <p:ext uri="{D42A27DB-BD31-4B8C-83A1-F6EECF244321}">
                <p14:modId xmlns:p14="http://schemas.microsoft.com/office/powerpoint/2010/main" val="1260031377"/>
              </p:ext>
            </p:extLst>
          </p:nvPr>
        </p:nvGraphicFramePr>
        <p:xfrm>
          <a:off x="838200" y="1018572"/>
          <a:ext cx="10515600" cy="5158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1337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C847F6-0AB0-BD3F-5AAD-C7CD19EAF9ED}"/>
              </a:ext>
            </a:extLst>
          </p:cNvPr>
          <p:cNvSpPr>
            <a:spLocks noGrp="1"/>
          </p:cNvSpPr>
          <p:nvPr>
            <p:ph type="title"/>
          </p:nvPr>
        </p:nvSpPr>
        <p:spPr>
          <a:xfrm>
            <a:off x="1115568" y="509521"/>
            <a:ext cx="10232136" cy="1014984"/>
          </a:xfrm>
        </p:spPr>
        <p:txBody>
          <a:bodyPr>
            <a:normAutofit/>
          </a:bodyPr>
          <a:lstStyle/>
          <a:p>
            <a:pPr fontAlgn="base"/>
            <a:r>
              <a:rPr lang="en-IN" sz="4000" b="0" i="0" dirty="0">
                <a:effectLst/>
                <a:latin typeface="IBM Plex Sans" panose="020B0503050203000203" pitchFamily="34" charset="0"/>
              </a:rPr>
              <a:t>How deep learning works</a:t>
            </a:r>
            <a:endParaRPr lang="en-US" sz="4000" dirty="0"/>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1D1E3DA2-E958-C7F8-EF33-EC5BD6C581A1}"/>
              </a:ext>
            </a:extLst>
          </p:cNvPr>
          <p:cNvGraphicFramePr>
            <a:graphicFrameLocks noGrp="1"/>
          </p:cNvGraphicFramePr>
          <p:nvPr>
            <p:ph idx="1"/>
            <p:extLst>
              <p:ext uri="{D42A27DB-BD31-4B8C-83A1-F6EECF244321}">
                <p14:modId xmlns:p14="http://schemas.microsoft.com/office/powerpoint/2010/main" val="908765145"/>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62619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272</TotalTime>
  <Words>4976</Words>
  <Application>Microsoft Macintosh PowerPoint</Application>
  <PresentationFormat>Widescreen</PresentationFormat>
  <Paragraphs>433</Paragraphs>
  <Slides>63</Slides>
  <Notes>1</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63</vt:i4>
      </vt:variant>
    </vt:vector>
  </HeadingPairs>
  <TitlesOfParts>
    <vt:vector size="80" baseType="lpstr">
      <vt:lpstr>AmazonEmber</vt:lpstr>
      <vt:lpstr>Aptos</vt:lpstr>
      <vt:lpstr>Aptos Display</vt:lpstr>
      <vt:lpstr>Arial</vt:lpstr>
      <vt:lpstr>Calibri</vt:lpstr>
      <vt:lpstr>Cambria Math</vt:lpstr>
      <vt:lpstr>Google Sans</vt:lpstr>
      <vt:lpstr>Helvetica</vt:lpstr>
      <vt:lpstr>IBM Plex Sans</vt:lpstr>
      <vt:lpstr>KaTeX_Main</vt:lpstr>
      <vt:lpstr>KaTeX_Math</vt:lpstr>
      <vt:lpstr>Nunito</vt:lpstr>
      <vt:lpstr>Segoe Print</vt:lpstr>
      <vt:lpstr>sohne</vt:lpstr>
      <vt:lpstr>source-serif-pro</vt:lpstr>
      <vt:lpstr>var(--fontStack-monospace, ui-monospace, SFMono-Regular, SF Mono, Menlo, Consolas, Liberation Mono, monospace)</vt:lpstr>
      <vt:lpstr>Office Theme</vt:lpstr>
      <vt:lpstr>ADVANCED ANALYTICS ON BIG DATA</vt:lpstr>
      <vt:lpstr>Content </vt:lpstr>
      <vt:lpstr>Deep Learning </vt:lpstr>
      <vt:lpstr>Why do we need Deep Learning? </vt:lpstr>
      <vt:lpstr>What is deep learning?</vt:lpstr>
      <vt:lpstr>What is deep learning?</vt:lpstr>
      <vt:lpstr>ANN</vt:lpstr>
      <vt:lpstr>Key Architectures</vt:lpstr>
      <vt:lpstr>How deep learning works</vt:lpstr>
      <vt:lpstr>How deep learning works-eep Neural Networks (DNNs)</vt:lpstr>
      <vt:lpstr>How deep learning works: Forward Propagation</vt:lpstr>
      <vt:lpstr>How deep learning works: Backpropagation Backpropagation is the learning process where the neural network adjusts its weights and biases to minimize prediction errors:</vt:lpstr>
      <vt:lpstr>Training the Model</vt:lpstr>
      <vt:lpstr>Computational Requirements  Deep learning models require massive computational resources</vt:lpstr>
      <vt:lpstr>Deep Learning Frameworks</vt:lpstr>
      <vt:lpstr>Improving Accuracy Over Time</vt:lpstr>
      <vt:lpstr>Convolutional Neural Networks (CNNs)</vt:lpstr>
      <vt:lpstr>Convolutional Neural Networks (CNNs)</vt:lpstr>
      <vt:lpstr>Structure of CNNs</vt:lpstr>
      <vt:lpstr>Key Layers in CNNs</vt:lpstr>
      <vt:lpstr>How CNNs Work</vt:lpstr>
      <vt:lpstr>CNN Advantages</vt:lpstr>
      <vt:lpstr>Pooling and Loss of Information</vt:lpstr>
      <vt:lpstr>Disadvantages of CNNs</vt:lpstr>
      <vt:lpstr>Modern Applications of CNNs</vt:lpstr>
      <vt:lpstr>PowerPoint Presentation</vt:lpstr>
      <vt:lpstr>Recurrent Neural Networks (RNNs)</vt:lpstr>
      <vt:lpstr>PowerPoint Presentation</vt:lpstr>
      <vt:lpstr>Key Features of RNNs</vt:lpstr>
      <vt:lpstr>Structure of RNNs</vt:lpstr>
      <vt:lpstr>Types Of RNN</vt:lpstr>
      <vt:lpstr>How does RNN work?</vt:lpstr>
      <vt:lpstr>How does RNN work?</vt:lpstr>
      <vt:lpstr>Learning Process: </vt:lpstr>
      <vt:lpstr>Challenges with RNNs</vt:lpstr>
      <vt:lpstr>Variants of RNNs:</vt:lpstr>
      <vt:lpstr>Applications of RNNs:</vt:lpstr>
      <vt:lpstr>Advantages &amp; Disadvantages </vt:lpstr>
      <vt:lpstr>Long Short-Term Memory </vt:lpstr>
      <vt:lpstr>LSTM Architecture</vt:lpstr>
      <vt:lpstr>Bidirectional LSTM (BiLSTM):</vt:lpstr>
      <vt:lpstr>LSTM Architecture</vt:lpstr>
      <vt:lpstr>LSTM Working</vt:lpstr>
      <vt:lpstr>LSTM Working:Forget Gate:</vt:lpstr>
      <vt:lpstr>LSTM Working: Input Gate:</vt:lpstr>
      <vt:lpstr>LSTM Working: Output Gate:</vt:lpstr>
      <vt:lpstr>Difference between RNN and LSTM</vt:lpstr>
      <vt:lpstr>Difference between RNN and LSTM</vt:lpstr>
      <vt:lpstr>Graph analytics for social network analysis  </vt:lpstr>
      <vt:lpstr>GRAPH ANALYSIS </vt:lpstr>
      <vt:lpstr>GRAPH ANALYSIS </vt:lpstr>
      <vt:lpstr>Network Theory</vt:lpstr>
      <vt:lpstr>Network Theory</vt:lpstr>
      <vt:lpstr>Real-world networks</vt:lpstr>
      <vt:lpstr>Real-world networks</vt:lpstr>
      <vt:lpstr>Centrality Measures</vt:lpstr>
      <vt:lpstr>Centrality Measures</vt:lpstr>
      <vt:lpstr>Building a Network </vt:lpstr>
      <vt:lpstr>Building a Network </vt:lpstr>
      <vt:lpstr>PowerPoint Presentation</vt:lpstr>
      <vt:lpstr>PowerPoint Presentation</vt:lpstr>
      <vt:lpstr>Visualization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 vibhooti rajkumar</dc:creator>
  <cp:lastModifiedBy>K vibhooti rajkumar</cp:lastModifiedBy>
  <cp:revision>12</cp:revision>
  <dcterms:created xsi:type="dcterms:W3CDTF">2024-10-07T17:05:25Z</dcterms:created>
  <dcterms:modified xsi:type="dcterms:W3CDTF">2024-10-22T04:17:44Z</dcterms:modified>
</cp:coreProperties>
</file>