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Exploratory Data Analysis (EDA)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17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234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244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IN" dirty="0" smtClean="0"/>
              <a:t>Types of Graphs</a:t>
            </a:r>
            <a:endParaRPr lang="en-US" dirty="0"/>
          </a:p>
        </p:txBody>
      </p:sp>
      <p:pic>
        <p:nvPicPr>
          <p:cNvPr id="4" name="Content Placeholder 3" descr="Screenshot 2024-08-22 11283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715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293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04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23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42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71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853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IMPORTANCE OF EDA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Identifying the most important variables/features in your dataset. </a:t>
            </a:r>
          </a:p>
          <a:p>
            <a:r>
              <a:rPr lang="en-US" sz="2800" dirty="0" smtClean="0"/>
              <a:t>Testing a hypothesis or checking assumptions related to the dataset. </a:t>
            </a:r>
          </a:p>
          <a:p>
            <a:r>
              <a:rPr lang="en-US" sz="2800" dirty="0" smtClean="0"/>
              <a:t>To check the quality of data for further processing and cleaning. </a:t>
            </a:r>
          </a:p>
          <a:p>
            <a:r>
              <a:rPr lang="en-US" sz="2800" dirty="0" smtClean="0"/>
              <a:t>Deliver data-driven insights to business stakeholders. </a:t>
            </a:r>
          </a:p>
          <a:p>
            <a:r>
              <a:rPr lang="en-US" sz="2800" dirty="0" smtClean="0"/>
              <a:t>Verify expected relationships actually exist in the data. </a:t>
            </a:r>
          </a:p>
          <a:p>
            <a:r>
              <a:rPr lang="en-US" sz="2800" dirty="0" smtClean="0"/>
              <a:t>To find unexpected structure or insights in the data.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393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410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412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Advantages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Helps </a:t>
            </a:r>
            <a:r>
              <a:rPr lang="en-US" sz="2800" b="1" dirty="0" smtClean="0"/>
              <a:t>You Know Your Data:</a:t>
            </a:r>
            <a:endParaRPr lang="en-US" sz="2800" dirty="0" smtClean="0"/>
          </a:p>
          <a:p>
            <a:pPr lvl="1"/>
            <a:r>
              <a:rPr lang="en-US" dirty="0" smtClean="0"/>
              <a:t>EDA lets you see what your data looks like, understand its structure, and notice any patterns or trends. It's like getting to know the data before you work with it.</a:t>
            </a:r>
          </a:p>
          <a:p>
            <a:r>
              <a:rPr lang="en-US" sz="2800" b="1" dirty="0" smtClean="0"/>
              <a:t>Finds Problems Early:</a:t>
            </a:r>
            <a:endParaRPr lang="en-US" sz="2800" dirty="0" smtClean="0"/>
          </a:p>
          <a:p>
            <a:pPr lvl="1"/>
            <a:r>
              <a:rPr lang="en-US" dirty="0" smtClean="0"/>
              <a:t>It helps you spot issues like missing data, errors, or unusual values early on. This way, you can fix these problems before they cause trouble in your analysis.</a:t>
            </a:r>
          </a:p>
          <a:p>
            <a:endParaRPr lang="en-US" sz="2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sz="2800" b="1" dirty="0" smtClean="0"/>
              <a:t>Guides Your Next Steps:</a:t>
            </a:r>
            <a:endParaRPr lang="en-US" sz="2800" dirty="0" smtClean="0"/>
          </a:p>
          <a:p>
            <a:pPr lvl="1"/>
            <a:r>
              <a:rPr lang="en-US" dirty="0" smtClean="0"/>
              <a:t>EDA gives you ideas about what analysis or models might work best for your data. It points you in the right direction, making the next steps easier.</a:t>
            </a:r>
          </a:p>
          <a:p>
            <a:r>
              <a:rPr lang="en-US" sz="2800" b="1" dirty="0" smtClean="0"/>
              <a:t>Visualizes Data Easily:</a:t>
            </a:r>
            <a:endParaRPr lang="en-US" sz="2800" dirty="0" smtClean="0"/>
          </a:p>
          <a:p>
            <a:pPr lvl="1"/>
            <a:r>
              <a:rPr lang="en-US" dirty="0" smtClean="0"/>
              <a:t>EDA often involves creating simple charts or graphs that make it easier to understand and explain your data.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Disadvantages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/>
              <a:t>Can </a:t>
            </a:r>
            <a:r>
              <a:rPr lang="en-US" sz="2800" b="1" dirty="0" smtClean="0"/>
              <a:t>Be Time-Consuming:</a:t>
            </a:r>
            <a:endParaRPr lang="en-US" sz="2800" dirty="0" smtClean="0"/>
          </a:p>
          <a:p>
            <a:pPr lvl="1"/>
            <a:r>
              <a:rPr lang="en-US" dirty="0" smtClean="0"/>
              <a:t>EDA can take a lot of time, especially if your data is large or complex. You may need to try different ways of looking at the data to fully understand it.</a:t>
            </a:r>
          </a:p>
          <a:p>
            <a:r>
              <a:rPr lang="en-US" sz="2800" b="1" dirty="0" smtClean="0"/>
              <a:t>Subjective Results:</a:t>
            </a:r>
            <a:endParaRPr lang="en-US" sz="2800" dirty="0" smtClean="0"/>
          </a:p>
          <a:p>
            <a:pPr lvl="1"/>
            <a:r>
              <a:rPr lang="en-US" dirty="0" smtClean="0"/>
              <a:t>Different people might interpret the same data differently during EDA. This means the insights you gain can be influenced by who is doing the analysis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sz="2800" b="1" dirty="0" smtClean="0"/>
              <a:t>Doesn’t Provide Final Answers:</a:t>
            </a:r>
            <a:endParaRPr lang="en-US" sz="2800" dirty="0" smtClean="0"/>
          </a:p>
          <a:p>
            <a:pPr lvl="1"/>
            <a:r>
              <a:rPr lang="en-US" dirty="0" smtClean="0"/>
              <a:t>EDA is just a starting point. It gives you insights but not the final conclusions. You’ll need to do more detailed analysis to get solid results.</a:t>
            </a:r>
          </a:p>
          <a:p>
            <a:r>
              <a:rPr lang="en-US" sz="2800" b="1" dirty="0" smtClean="0"/>
              <a:t>Risk of </a:t>
            </a:r>
            <a:r>
              <a:rPr lang="en-US" sz="2800" b="1" dirty="0" smtClean="0"/>
              <a:t>Over interpreting:</a:t>
            </a:r>
            <a:endParaRPr lang="en-US" sz="2800" dirty="0" smtClean="0"/>
          </a:p>
          <a:p>
            <a:pPr lvl="1"/>
            <a:r>
              <a:rPr lang="en-US" dirty="0" smtClean="0"/>
              <a:t>There’s a chance you might see patterns that aren’t really important and try to make them fit into your analysis, leading to incorrect conclusions.</a:t>
            </a:r>
          </a:p>
          <a:p>
            <a:pPr>
              <a:buNone/>
            </a:pPr>
            <a:endParaRPr lang="en-US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3 11464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324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Load the Data:</a:t>
            </a:r>
            <a:r>
              <a:rPr lang="en-US" sz="2800" dirty="0" smtClean="0"/>
              <a:t> Reads the data from a CSV file into a </a:t>
            </a:r>
            <a:r>
              <a:rPr lang="en-US" sz="2800" dirty="0" err="1" smtClean="0"/>
              <a:t>DataFrame</a:t>
            </a:r>
            <a:r>
              <a:rPr lang="en-US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View </a:t>
            </a:r>
            <a:r>
              <a:rPr lang="en-US" sz="2800" b="1" dirty="0" smtClean="0"/>
              <a:t>First 5 Rows:</a:t>
            </a:r>
            <a:r>
              <a:rPr lang="en-US" sz="2800" dirty="0" smtClean="0"/>
              <a:t> Displays the first 5 rows to give a quick look at the dataset</a:t>
            </a:r>
            <a:r>
              <a:rPr lang="en-US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Basic </a:t>
            </a:r>
            <a:r>
              <a:rPr lang="en-US" sz="2800" b="1" dirty="0" smtClean="0"/>
              <a:t>Statistics:</a:t>
            </a:r>
            <a:r>
              <a:rPr lang="en-US" sz="2800" dirty="0" smtClean="0"/>
              <a:t> Provides a summary of statistics like mean, min, max, and quartiles for numerical columns</a:t>
            </a:r>
            <a:r>
              <a:rPr lang="en-US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Missing </a:t>
            </a:r>
            <a:r>
              <a:rPr lang="en-US" sz="2800" b="1" dirty="0" smtClean="0"/>
              <a:t>Values:</a:t>
            </a:r>
            <a:r>
              <a:rPr lang="en-US" sz="2800" dirty="0" smtClean="0"/>
              <a:t> Checks for any missing values in each column</a:t>
            </a:r>
            <a:r>
              <a:rPr lang="en-US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/>
              <a:t>Histograms</a:t>
            </a:r>
            <a:r>
              <a:rPr lang="en-US" sz="2800" b="1" dirty="0" smtClean="0"/>
              <a:t>:</a:t>
            </a:r>
            <a:r>
              <a:rPr lang="en-US" sz="2800" dirty="0" smtClean="0"/>
              <a:t> Plots histograms for each numerical column to visualize their distributions</a:t>
            </a:r>
            <a:endParaRPr 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044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" y="76200"/>
            <a:ext cx="8991600" cy="67056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shot 2024-08-22 11082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0"/>
            <a:ext cx="8305799" cy="67818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Two Categories of Data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r>
              <a:rPr lang="en-US" b="1" dirty="0" smtClean="0"/>
              <a:t>Structured Data types</a:t>
            </a:r>
          </a:p>
          <a:p>
            <a:pPr>
              <a:buNone/>
            </a:pPr>
            <a:r>
              <a:rPr lang="en-US" dirty="0" smtClean="0"/>
              <a:t>Example: </a:t>
            </a:r>
            <a:r>
              <a:rPr lang="en-US" dirty="0" err="1" smtClean="0"/>
              <a:t>csv</a:t>
            </a:r>
            <a:r>
              <a:rPr lang="en-US" dirty="0" smtClean="0"/>
              <a:t> file, excel file, database file</a:t>
            </a:r>
          </a:p>
          <a:p>
            <a:r>
              <a:rPr lang="en-US" dirty="0" smtClean="0"/>
              <a:t> </a:t>
            </a:r>
            <a:r>
              <a:rPr lang="en-US" b="1" dirty="0" smtClean="0"/>
              <a:t>Unstructured Data types</a:t>
            </a:r>
          </a:p>
          <a:p>
            <a:pPr>
              <a:buNone/>
            </a:pPr>
            <a:r>
              <a:rPr lang="en-US" dirty="0" smtClean="0"/>
              <a:t>Examples: text, Images, videos, audio,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Major Types of Data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• Numerical </a:t>
            </a:r>
          </a:p>
          <a:p>
            <a:pPr>
              <a:buNone/>
            </a:pPr>
            <a:r>
              <a:rPr lang="en-US" dirty="0" smtClean="0"/>
              <a:t>• Categorical </a:t>
            </a:r>
          </a:p>
          <a:p>
            <a:pPr>
              <a:buNone/>
            </a:pPr>
            <a:r>
              <a:rPr lang="en-US" dirty="0" smtClean="0"/>
              <a:t>• Ordinal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Data</a:t>
            </a:r>
            <a:endParaRPr lang="en-US" dirty="0"/>
          </a:p>
        </p:txBody>
      </p:sp>
      <p:pic>
        <p:nvPicPr>
          <p:cNvPr id="6" name="Content Placeholder 5" descr="Screenshot 2024-08-22 11115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715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Numerical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3000" b="1" dirty="0" smtClean="0"/>
              <a:t>Represents some sort of quantitative measurement</a:t>
            </a:r>
          </a:p>
          <a:p>
            <a:pPr lvl="1"/>
            <a:r>
              <a:rPr lang="en-US" sz="3000" dirty="0" smtClean="0"/>
              <a:t>Heights of people, page load times, stock prices, etc.</a:t>
            </a:r>
          </a:p>
          <a:p>
            <a:pPr>
              <a:buNone/>
            </a:pPr>
            <a:r>
              <a:rPr lang="en-US" sz="3000" dirty="0" smtClean="0"/>
              <a:t>• </a:t>
            </a:r>
            <a:r>
              <a:rPr lang="en-US" sz="3000" b="1" dirty="0" smtClean="0"/>
              <a:t>Discrete Data</a:t>
            </a:r>
          </a:p>
          <a:p>
            <a:pPr lvl="1">
              <a:buFont typeface="Arial" pitchFamily="34" charset="0"/>
              <a:buChar char="•"/>
            </a:pPr>
            <a:r>
              <a:rPr lang="en-US" sz="3000" dirty="0" smtClean="0"/>
              <a:t>Integer based; often counts of some event.</a:t>
            </a:r>
          </a:p>
          <a:p>
            <a:pPr lvl="1">
              <a:buNone/>
            </a:pPr>
            <a:r>
              <a:rPr lang="en-US" sz="3000" dirty="0" smtClean="0"/>
              <a:t>• How many purchases did a customer make in a year?</a:t>
            </a:r>
          </a:p>
          <a:p>
            <a:pPr lvl="1">
              <a:buNone/>
            </a:pPr>
            <a:r>
              <a:rPr lang="en-US" sz="3000" dirty="0" smtClean="0"/>
              <a:t>• How many times did I flip "heads"?</a:t>
            </a:r>
          </a:p>
          <a:p>
            <a:pPr>
              <a:buNone/>
            </a:pPr>
            <a:r>
              <a:rPr lang="en-US" sz="3000" dirty="0" smtClean="0"/>
              <a:t>• </a:t>
            </a:r>
            <a:r>
              <a:rPr lang="en-US" sz="3000" b="1" dirty="0" smtClean="0"/>
              <a:t>Continuous Data</a:t>
            </a:r>
          </a:p>
          <a:p>
            <a:pPr lvl="1">
              <a:buNone/>
            </a:pPr>
            <a:r>
              <a:rPr lang="en-US" sz="3000" dirty="0" smtClean="0"/>
              <a:t>• Has an infinite number of possible values</a:t>
            </a:r>
          </a:p>
          <a:p>
            <a:pPr lvl="1">
              <a:buNone/>
            </a:pPr>
            <a:r>
              <a:rPr lang="en-US" sz="3000" dirty="0" smtClean="0"/>
              <a:t>• How much time did it take for a user to check out?</a:t>
            </a:r>
          </a:p>
          <a:p>
            <a:pPr lvl="1">
              <a:buNone/>
            </a:pPr>
            <a:r>
              <a:rPr lang="en-US" sz="3000" dirty="0" smtClean="0"/>
              <a:t>• How much rain fell on a given day?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Categorical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• </a:t>
            </a:r>
            <a:r>
              <a:rPr lang="en-US" sz="2800" dirty="0" smtClean="0"/>
              <a:t>Qualitative data that has no inherent mathematical meaning</a:t>
            </a:r>
          </a:p>
          <a:p>
            <a:pPr lvl="1">
              <a:buNone/>
            </a:pPr>
            <a:r>
              <a:rPr lang="en-US" dirty="0" smtClean="0"/>
              <a:t>• </a:t>
            </a:r>
            <a:r>
              <a:rPr lang="en-US" dirty="0" smtClean="0"/>
              <a:t>Gender, </a:t>
            </a:r>
            <a:r>
              <a:rPr lang="en-US" dirty="0" smtClean="0"/>
              <a:t>Yes/no (binary data), Race, State of Residence, Product Category, Political Party, etc.</a:t>
            </a:r>
          </a:p>
          <a:p>
            <a:pPr>
              <a:buNone/>
            </a:pPr>
            <a:r>
              <a:rPr lang="en-US" sz="2800" dirty="0" smtClean="0"/>
              <a:t>• You can assign numbers to categories in order to represent them more compactly, but the numbers don't have mathematical meaning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607</Words>
  <Application>Microsoft Office PowerPoint</Application>
  <PresentationFormat>On-screen Show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Exploratory Data Analysis (EDA)</vt:lpstr>
      <vt:lpstr>IMPORTANCE OF EDA</vt:lpstr>
      <vt:lpstr>Slide 3</vt:lpstr>
      <vt:lpstr>Slide 4</vt:lpstr>
      <vt:lpstr>Two Categories of Data </vt:lpstr>
      <vt:lpstr>Major Types of Data</vt:lpstr>
      <vt:lpstr>Types of Data</vt:lpstr>
      <vt:lpstr>Numerical</vt:lpstr>
      <vt:lpstr>Categorical </vt:lpstr>
      <vt:lpstr>Slide 10</vt:lpstr>
      <vt:lpstr>Slide 11</vt:lpstr>
      <vt:lpstr>Slide 12</vt:lpstr>
      <vt:lpstr>Types of Graphs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Advantages </vt:lpstr>
      <vt:lpstr>Slide 24</vt:lpstr>
      <vt:lpstr>Disadvantages </vt:lpstr>
      <vt:lpstr>Slide 26</vt:lpstr>
      <vt:lpstr>Slide 27</vt:lpstr>
      <vt:lpstr>Slide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Exploratory Data Analysis (EDA)</dc:title>
  <dc:creator>Lenovo</dc:creator>
  <cp:lastModifiedBy>Lenovo</cp:lastModifiedBy>
  <cp:revision>7</cp:revision>
  <dcterms:created xsi:type="dcterms:W3CDTF">2006-08-16T00:00:00Z</dcterms:created>
  <dcterms:modified xsi:type="dcterms:W3CDTF">2024-08-23T06:19:27Z</dcterms:modified>
</cp:coreProperties>
</file>