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D70F0-368C-45B4-A517-DF51B869A14C}" type="datetimeFigureOut">
              <a:rPr lang="en-US" smtClean="0"/>
              <a:t>9/13/2024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0BFA8-82DB-482E-A336-6034E57B6D2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15"/>
            <a:ext cx="7772400" cy="1000131"/>
          </a:xfrm>
        </p:spPr>
        <p:txBody>
          <a:bodyPr/>
          <a:lstStyle/>
          <a:p>
            <a:r>
              <a:rPr lang="en-US" dirty="0"/>
              <a:t>Data Aggregation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428736"/>
            <a:ext cx="8072494" cy="514353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Data aggregation is the process of collecting data and presenting it in a summarized manner. Accuracy of data analysis and result delivery depends on the amount and quality of collected </a:t>
            </a:r>
            <a:r>
              <a:rPr lang="en-US" dirty="0" smtClean="0">
                <a:solidFill>
                  <a:schemeClr val="tx1"/>
                </a:solidFill>
              </a:rPr>
              <a:t>data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Data aggregation is used to provide statistical analysis for collated research data and to create a summarized data. The collation, </a:t>
            </a:r>
            <a:r>
              <a:rPr lang="en-US" dirty="0" err="1">
                <a:solidFill>
                  <a:schemeClr val="tx1"/>
                </a:solidFill>
              </a:rPr>
              <a:t>curation</a:t>
            </a:r>
            <a:r>
              <a:rPr lang="en-US" dirty="0">
                <a:solidFill>
                  <a:schemeClr val="tx1"/>
                </a:solidFill>
              </a:rPr>
              <a:t>, and presentation of data in summary format has been a recognized practice in the commercial world for decades now.</a:t>
            </a:r>
          </a:p>
          <a:p>
            <a:pPr algn="l"/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657229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500" b="1" dirty="0" smtClean="0"/>
              <a:t>Explanation: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Clothing</a:t>
            </a:r>
            <a:r>
              <a:rPr lang="en-US" dirty="0" smtClean="0"/>
              <a:t>: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b="1" dirty="0" smtClean="0"/>
              <a:t>Total Sales</a:t>
            </a:r>
            <a:r>
              <a:rPr lang="en-US" dirty="0" smtClean="0"/>
              <a:t>: 450 (sum of all sales transactions in the Clothing category).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b="1" dirty="0" smtClean="0"/>
              <a:t>Average Sales per Transaction</a:t>
            </a:r>
            <a:r>
              <a:rPr lang="en-US" dirty="0" smtClean="0"/>
              <a:t>: 225.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b="1" dirty="0" smtClean="0"/>
              <a:t>Transaction Count</a:t>
            </a:r>
            <a:r>
              <a:rPr lang="en-US" dirty="0" smtClean="0"/>
              <a:t>: There were 2 transactions for Clothing.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Electronics</a:t>
            </a:r>
            <a:r>
              <a:rPr lang="en-US" dirty="0" smtClean="0"/>
              <a:t>: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b="1" dirty="0" smtClean="0"/>
              <a:t>Total Sales</a:t>
            </a:r>
            <a:r>
              <a:rPr lang="en-US" dirty="0" smtClean="0"/>
              <a:t>: 250.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b="1" dirty="0" smtClean="0"/>
              <a:t>Average Sales per Transaction</a:t>
            </a:r>
            <a:r>
              <a:rPr lang="en-US" dirty="0" smtClean="0"/>
              <a:t>: 125.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b="1" dirty="0" smtClean="0"/>
              <a:t>Transaction Count</a:t>
            </a:r>
            <a:r>
              <a:rPr lang="en-US" dirty="0" smtClean="0"/>
              <a:t>: 2 transactions.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Furniture</a:t>
            </a:r>
            <a:r>
              <a:rPr lang="en-US" dirty="0" smtClean="0"/>
              <a:t>: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b="1" dirty="0" smtClean="0"/>
              <a:t>Total Sales</a:t>
            </a:r>
            <a:r>
              <a:rPr lang="en-US" dirty="0" smtClean="0"/>
              <a:t>: 700.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b="1" dirty="0" smtClean="0"/>
              <a:t>Average Sales per Transaction</a:t>
            </a:r>
            <a:r>
              <a:rPr lang="en-US" dirty="0" smtClean="0"/>
              <a:t>: 350.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b="1" dirty="0" smtClean="0"/>
              <a:t>Transaction Count</a:t>
            </a:r>
            <a:r>
              <a:rPr lang="en-US" dirty="0" smtClean="0"/>
              <a:t>: 2 transactions.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Conclusion: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sz="3000" dirty="0" smtClean="0"/>
              <a:t>In this real-life retail example, we used </a:t>
            </a:r>
            <a:r>
              <a:rPr lang="en-US" sz="3000" b="1" dirty="0" smtClean="0"/>
              <a:t>data aggregation</a:t>
            </a:r>
            <a:r>
              <a:rPr lang="en-US" sz="3000" dirty="0" smtClean="0"/>
              <a:t> techniques to summarize sales data by product category. This gives store managers useful insights:</a:t>
            </a:r>
          </a:p>
          <a:p>
            <a:r>
              <a:rPr lang="en-US" sz="3000" dirty="0" smtClean="0"/>
              <a:t>How much was sold in each category (total sales).</a:t>
            </a:r>
          </a:p>
          <a:p>
            <a:r>
              <a:rPr lang="en-US" sz="3000" dirty="0" smtClean="0"/>
              <a:t>What was the average transaction size (average sales).</a:t>
            </a:r>
          </a:p>
          <a:p>
            <a:r>
              <a:rPr lang="en-US" sz="3000" dirty="0" smtClean="0"/>
              <a:t>How many transactions occurred in each category (transaction count).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Common Data Aggregation Techniques: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20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000" b="1" dirty="0" smtClean="0"/>
              <a:t>Sum</a:t>
            </a:r>
            <a:r>
              <a:rPr lang="en-US" sz="3000" dirty="0" smtClean="0"/>
              <a:t>: Add up the values of a group of data points.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 smtClean="0"/>
              <a:t>Mean</a:t>
            </a:r>
            <a:r>
              <a:rPr lang="en-US" sz="3000" dirty="0" smtClean="0"/>
              <a:t>: Find the average of the data points.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 smtClean="0"/>
              <a:t>Median</a:t>
            </a:r>
            <a:r>
              <a:rPr lang="en-US" sz="3000" dirty="0" smtClean="0"/>
              <a:t>: Identify the middle value in a sorted group.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 smtClean="0"/>
              <a:t>Count</a:t>
            </a:r>
            <a:r>
              <a:rPr lang="en-US" sz="3000" dirty="0" smtClean="0"/>
              <a:t>: Count the number of occurrences in a dataset.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 smtClean="0"/>
              <a:t>Min/Max</a:t>
            </a:r>
            <a:r>
              <a:rPr lang="en-US" sz="3000" dirty="0" smtClean="0"/>
              <a:t>: Find the smallest or largest value in a group.</a:t>
            </a:r>
            <a:endParaRPr lang="en-US" sz="3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9-13 11303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9-13 11305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52"/>
            <a:ext cx="9144000" cy="671514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Real-life Example: Sales Data Aggregation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sz="3000" dirty="0" smtClean="0"/>
              <a:t>Imagine a scenario where you manage a retail store, and you want to analyze the total and average sales for different product categories over a period of time.</a:t>
            </a:r>
          </a:p>
          <a:p>
            <a:pPr>
              <a:buNone/>
            </a:pPr>
            <a:r>
              <a:rPr lang="en-US" sz="3000" dirty="0" smtClean="0"/>
              <a:t>    For </a:t>
            </a:r>
            <a:r>
              <a:rPr lang="en-US" sz="3000" b="1" dirty="0" smtClean="0"/>
              <a:t>example</a:t>
            </a:r>
            <a:r>
              <a:rPr lang="en-US" sz="3000" dirty="0" smtClean="0"/>
              <a:t>, let’s say we have sales data from different stores, and we want to know:</a:t>
            </a:r>
          </a:p>
          <a:p>
            <a:r>
              <a:rPr lang="en-US" sz="3000" dirty="0" smtClean="0"/>
              <a:t>The </a:t>
            </a:r>
            <a:r>
              <a:rPr lang="en-US" sz="3000" b="1" dirty="0" smtClean="0"/>
              <a:t>total sales</a:t>
            </a:r>
            <a:r>
              <a:rPr lang="en-US" sz="3000" dirty="0" smtClean="0"/>
              <a:t> of each category.</a:t>
            </a:r>
          </a:p>
          <a:p>
            <a:r>
              <a:rPr lang="en-US" sz="3000" dirty="0" smtClean="0"/>
              <a:t>The </a:t>
            </a:r>
            <a:r>
              <a:rPr lang="en-US" sz="3000" b="1" dirty="0" smtClean="0"/>
              <a:t>average sales</a:t>
            </a:r>
            <a:r>
              <a:rPr lang="en-US" sz="3000" dirty="0" smtClean="0"/>
              <a:t> per transaction.</a:t>
            </a:r>
          </a:p>
          <a:p>
            <a:r>
              <a:rPr lang="en-US" sz="3000" dirty="0" smtClean="0"/>
              <a:t>The </a:t>
            </a:r>
            <a:r>
              <a:rPr lang="en-US" sz="3000" b="1" dirty="0" smtClean="0"/>
              <a:t>number of transactions</a:t>
            </a:r>
            <a:r>
              <a:rPr lang="en-US" sz="3000" dirty="0" smtClean="0"/>
              <a:t> for each category.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643710"/>
          </a:xfrm>
        </p:spPr>
        <p:txBody>
          <a:bodyPr/>
          <a:lstStyle/>
          <a:p>
            <a:pPr>
              <a:buNone/>
            </a:pPr>
            <a:r>
              <a:rPr lang="en-US" sz="3000" b="1" dirty="0" smtClean="0"/>
              <a:t>Step 1: Create Sample Data</a:t>
            </a:r>
          </a:p>
          <a:p>
            <a:pPr>
              <a:buNone/>
            </a:pPr>
            <a:r>
              <a:rPr lang="en-US" sz="3000" dirty="0" smtClean="0"/>
              <a:t>Here’s a simple dataset of sales transactions from a retail store, with category, store, and sales_amount.</a:t>
            </a:r>
          </a:p>
          <a:p>
            <a:endParaRPr lang="en-US" dirty="0"/>
          </a:p>
        </p:txBody>
      </p:sp>
      <p:pic>
        <p:nvPicPr>
          <p:cNvPr id="4" name="Picture 3" descr="Screenshot 2024-09-13 1139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0240"/>
            <a:ext cx="9144000" cy="48577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9-13 11395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214290"/>
            <a:ext cx="9001155" cy="578647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5983311"/>
          </a:xfrm>
        </p:spPr>
        <p:txBody>
          <a:bodyPr/>
          <a:lstStyle/>
          <a:p>
            <a:pPr>
              <a:buNone/>
            </a:pPr>
            <a:r>
              <a:rPr lang="en-US" sz="3000" b="1" dirty="0" smtClean="0"/>
              <a:t>Step 2: Perform Data Aggregation</a:t>
            </a:r>
          </a:p>
          <a:p>
            <a:pPr>
              <a:buNone/>
            </a:pPr>
            <a:r>
              <a:rPr lang="en-US" sz="3000" dirty="0" smtClean="0"/>
              <a:t>Now, let's group the data by category to find:</a:t>
            </a:r>
          </a:p>
          <a:p>
            <a:r>
              <a:rPr lang="en-US" sz="3000" b="1" dirty="0" smtClean="0"/>
              <a:t>Total sales</a:t>
            </a:r>
            <a:r>
              <a:rPr lang="en-US" sz="3000" dirty="0" smtClean="0"/>
              <a:t> (sum of sales_amount).</a:t>
            </a:r>
          </a:p>
          <a:p>
            <a:r>
              <a:rPr lang="en-US" sz="3000" b="1" dirty="0" smtClean="0"/>
              <a:t>Average sales</a:t>
            </a:r>
            <a:r>
              <a:rPr lang="en-US" sz="3000" dirty="0" smtClean="0"/>
              <a:t> (mean of sales_amount).</a:t>
            </a:r>
          </a:p>
          <a:p>
            <a:r>
              <a:rPr lang="en-US" sz="3000" b="1" dirty="0" smtClean="0"/>
              <a:t>Number of transactions</a:t>
            </a:r>
            <a:r>
              <a:rPr lang="en-US" sz="3000" dirty="0" smtClean="0"/>
              <a:t> (count of sales_amount).</a:t>
            </a:r>
          </a:p>
          <a:p>
            <a:endParaRPr lang="en-US" dirty="0"/>
          </a:p>
        </p:txBody>
      </p:sp>
      <p:pic>
        <p:nvPicPr>
          <p:cNvPr id="4" name="Picture 3" descr="Screenshot 2024-09-13 1143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496"/>
            <a:ext cx="9144000" cy="40005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9-13 11432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42852"/>
            <a:ext cx="8786874" cy="4929222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381</Words>
  <Application>Microsoft Office PowerPoint</Application>
  <PresentationFormat>On-screen Show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Data Aggregation</vt:lpstr>
      <vt:lpstr>Common Data Aggregation Techniques:</vt:lpstr>
      <vt:lpstr>Slide 3</vt:lpstr>
      <vt:lpstr>Slide 4</vt:lpstr>
      <vt:lpstr>Real-life Example: Sales Data Aggregation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Aggregation</dc:title>
  <dc:creator>Lenovo</dc:creator>
  <cp:lastModifiedBy>Lenovo</cp:lastModifiedBy>
  <cp:revision>33</cp:revision>
  <dcterms:created xsi:type="dcterms:W3CDTF">2024-09-13T05:51:56Z</dcterms:created>
  <dcterms:modified xsi:type="dcterms:W3CDTF">2024-09-13T11:25:15Z</dcterms:modified>
</cp:coreProperties>
</file>