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e59908b1e7024d03" providerId="LiveId" clId="{1936AD82-A74D-459B-A981-E0E1332A21F0}"/>
    <pc:docChg chg="custSel addSld delSld modSld sldOrd">
      <pc:chgData name="" userId="e59908b1e7024d03" providerId="LiveId" clId="{1936AD82-A74D-459B-A981-E0E1332A21F0}" dt="2024-09-30T03:31:56.713" v="882" actId="20577"/>
      <pc:docMkLst>
        <pc:docMk/>
      </pc:docMkLst>
      <pc:sldChg chg="modSp">
        <pc:chgData name="" userId="e59908b1e7024d03" providerId="LiveId" clId="{1936AD82-A74D-459B-A981-E0E1332A21F0}" dt="2024-09-30T03:31:56.713" v="882" actId="20577"/>
        <pc:sldMkLst>
          <pc:docMk/>
          <pc:sldMk cId="1683104152" sldId="256"/>
        </pc:sldMkLst>
        <pc:spChg chg="mod">
          <ac:chgData name="" userId="e59908b1e7024d03" providerId="LiveId" clId="{1936AD82-A74D-459B-A981-E0E1332A21F0}" dt="2024-09-30T03:31:56.713" v="882" actId="20577"/>
          <ac:spMkLst>
            <pc:docMk/>
            <pc:sldMk cId="1683104152" sldId="256"/>
            <ac:spMk id="3" creationId="{EB5161D0-07C1-4BDB-91F6-F1D8E037D8F8}"/>
          </ac:spMkLst>
        </pc:spChg>
      </pc:sldChg>
      <pc:sldChg chg="modSp">
        <pc:chgData name="" userId="e59908b1e7024d03" providerId="LiveId" clId="{1936AD82-A74D-459B-A981-E0E1332A21F0}" dt="2024-09-30T02:50:00.955" v="268" actId="20577"/>
        <pc:sldMkLst>
          <pc:docMk/>
          <pc:sldMk cId="2887713880" sldId="258"/>
        </pc:sldMkLst>
        <pc:spChg chg="mod">
          <ac:chgData name="" userId="e59908b1e7024d03" providerId="LiveId" clId="{1936AD82-A74D-459B-A981-E0E1332A21F0}" dt="2024-09-30T02:47:23.131" v="16" actId="20577"/>
          <ac:spMkLst>
            <pc:docMk/>
            <pc:sldMk cId="2887713880" sldId="258"/>
            <ac:spMk id="2" creationId="{AB3B3C25-0D30-4B4D-9270-74E62B75F9F6}"/>
          </ac:spMkLst>
        </pc:spChg>
        <pc:spChg chg="mod">
          <ac:chgData name="" userId="e59908b1e7024d03" providerId="LiveId" clId="{1936AD82-A74D-459B-A981-E0E1332A21F0}" dt="2024-09-30T02:50:00.955" v="268" actId="20577"/>
          <ac:spMkLst>
            <pc:docMk/>
            <pc:sldMk cId="2887713880" sldId="258"/>
            <ac:spMk id="3" creationId="{279502E1-F5AC-495D-81E0-FAD396340272}"/>
          </ac:spMkLst>
        </pc:spChg>
      </pc:sldChg>
      <pc:sldChg chg="modSp add ord">
        <pc:chgData name="" userId="e59908b1e7024d03" providerId="LiveId" clId="{1936AD82-A74D-459B-A981-E0E1332A21F0}" dt="2024-09-30T03:18:00.715" v="814"/>
        <pc:sldMkLst>
          <pc:docMk/>
          <pc:sldMk cId="574600813" sldId="259"/>
        </pc:sldMkLst>
        <pc:spChg chg="mod">
          <ac:chgData name="" userId="e59908b1e7024d03" providerId="LiveId" clId="{1936AD82-A74D-459B-A981-E0E1332A21F0}" dt="2024-09-30T02:50:15.970" v="287" actId="20577"/>
          <ac:spMkLst>
            <pc:docMk/>
            <pc:sldMk cId="574600813" sldId="259"/>
            <ac:spMk id="2" creationId="{8F2AD5A0-1572-4692-A8CF-4D6AB03D58FD}"/>
          </ac:spMkLst>
        </pc:spChg>
        <pc:spChg chg="mod">
          <ac:chgData name="" userId="e59908b1e7024d03" providerId="LiveId" clId="{1936AD82-A74D-459B-A981-E0E1332A21F0}" dt="2024-09-30T02:53:29.216" v="506" actId="20577"/>
          <ac:spMkLst>
            <pc:docMk/>
            <pc:sldMk cId="574600813" sldId="259"/>
            <ac:spMk id="3" creationId="{B77DF6B6-4583-4281-85CB-FEA14108FFFB}"/>
          </ac:spMkLst>
        </pc:spChg>
      </pc:sldChg>
      <pc:sldChg chg="modSp add">
        <pc:chgData name="" userId="e59908b1e7024d03" providerId="LiveId" clId="{1936AD82-A74D-459B-A981-E0E1332A21F0}" dt="2024-09-30T03:16:14.957" v="787"/>
        <pc:sldMkLst>
          <pc:docMk/>
          <pc:sldMk cId="2749954677" sldId="260"/>
        </pc:sldMkLst>
        <pc:spChg chg="mod">
          <ac:chgData name="" userId="e59908b1e7024d03" providerId="LiveId" clId="{1936AD82-A74D-459B-A981-E0E1332A21F0}" dt="2024-09-30T03:16:14.957" v="787"/>
          <ac:spMkLst>
            <pc:docMk/>
            <pc:sldMk cId="2749954677" sldId="260"/>
            <ac:spMk id="2" creationId="{C3A44111-2514-4F13-8336-6F6A1C3407C2}"/>
          </ac:spMkLst>
        </pc:spChg>
        <pc:spChg chg="mod">
          <ac:chgData name="" userId="e59908b1e7024d03" providerId="LiveId" clId="{1936AD82-A74D-459B-A981-E0E1332A21F0}" dt="2024-09-30T03:15:43.631" v="785" actId="20577"/>
          <ac:spMkLst>
            <pc:docMk/>
            <pc:sldMk cId="2749954677" sldId="260"/>
            <ac:spMk id="3" creationId="{2B098357-81F5-45FB-A023-91310E664CD6}"/>
          </ac:spMkLst>
        </pc:spChg>
      </pc:sldChg>
      <pc:sldChg chg="modSp add ord">
        <pc:chgData name="" userId="e59908b1e7024d03" providerId="LiveId" clId="{1936AD82-A74D-459B-A981-E0E1332A21F0}" dt="2024-09-30T03:17:55.997" v="813"/>
        <pc:sldMkLst>
          <pc:docMk/>
          <pc:sldMk cId="2819563179" sldId="261"/>
        </pc:sldMkLst>
        <pc:spChg chg="mod">
          <ac:chgData name="" userId="e59908b1e7024d03" providerId="LiveId" clId="{1936AD82-A74D-459B-A981-E0E1332A21F0}" dt="2024-09-30T03:16:36.627" v="793" actId="20577"/>
          <ac:spMkLst>
            <pc:docMk/>
            <pc:sldMk cId="2819563179" sldId="261"/>
            <ac:spMk id="2" creationId="{3076C86D-14D4-446B-8C4D-A2ACE1EF93A7}"/>
          </ac:spMkLst>
        </pc:spChg>
        <pc:spChg chg="mod">
          <ac:chgData name="" userId="e59908b1e7024d03" providerId="LiveId" clId="{1936AD82-A74D-459B-A981-E0E1332A21F0}" dt="2024-09-30T03:14:57.228" v="759" actId="13926"/>
          <ac:spMkLst>
            <pc:docMk/>
            <pc:sldMk cId="2819563179" sldId="261"/>
            <ac:spMk id="3" creationId="{703A6B02-38EB-4F29-91B0-773D65E086E1}"/>
          </ac:spMkLst>
        </pc:spChg>
      </pc:sldChg>
      <pc:sldChg chg="modSp add del">
        <pc:chgData name="" userId="e59908b1e7024d03" providerId="LiveId" clId="{1936AD82-A74D-459B-A981-E0E1332A21F0}" dt="2024-09-30T03:17:18.952" v="796" actId="2696"/>
        <pc:sldMkLst>
          <pc:docMk/>
          <pc:sldMk cId="2736564290" sldId="262"/>
        </pc:sldMkLst>
        <pc:spChg chg="mod">
          <ac:chgData name="" userId="e59908b1e7024d03" providerId="LiveId" clId="{1936AD82-A74D-459B-A981-E0E1332A21F0}" dt="2024-09-30T03:16:24.175" v="792" actId="20577"/>
          <ac:spMkLst>
            <pc:docMk/>
            <pc:sldMk cId="2736564290" sldId="262"/>
            <ac:spMk id="2" creationId="{AE66A887-B007-47CE-A606-436BAA089390}"/>
          </ac:spMkLst>
        </pc:spChg>
      </pc:sldChg>
      <pc:sldChg chg="modSp add">
        <pc:chgData name="" userId="e59908b1e7024d03" providerId="LiveId" clId="{1936AD82-A74D-459B-A981-E0E1332A21F0}" dt="2024-09-30T03:21:40.747" v="860" actId="20577"/>
        <pc:sldMkLst>
          <pc:docMk/>
          <pc:sldMk cId="3950952179" sldId="263"/>
        </pc:sldMkLst>
        <pc:spChg chg="mod">
          <ac:chgData name="" userId="e59908b1e7024d03" providerId="LiveId" clId="{1936AD82-A74D-459B-A981-E0E1332A21F0}" dt="2024-09-30T03:18:11.371" v="821" actId="20577"/>
          <ac:spMkLst>
            <pc:docMk/>
            <pc:sldMk cId="3950952179" sldId="263"/>
            <ac:spMk id="2" creationId="{C3A44111-2514-4F13-8336-6F6A1C3407C2}"/>
          </ac:spMkLst>
        </pc:spChg>
        <pc:spChg chg="mod">
          <ac:chgData name="" userId="e59908b1e7024d03" providerId="LiveId" clId="{1936AD82-A74D-459B-A981-E0E1332A21F0}" dt="2024-09-30T03:21:40.747" v="860" actId="20577"/>
          <ac:spMkLst>
            <pc:docMk/>
            <pc:sldMk cId="3950952179" sldId="263"/>
            <ac:spMk id="3" creationId="{2B098357-81F5-45FB-A023-91310E664CD6}"/>
          </ac:spMkLst>
        </pc:spChg>
      </pc:sldChg>
      <pc:sldChg chg="modSp add">
        <pc:chgData name="" userId="e59908b1e7024d03" providerId="LiveId" clId="{1936AD82-A74D-459B-A981-E0E1332A21F0}" dt="2024-09-30T03:17:43.170" v="812" actId="20577"/>
        <pc:sldMkLst>
          <pc:docMk/>
          <pc:sldMk cId="2985765991" sldId="264"/>
        </pc:sldMkLst>
        <pc:spChg chg="mod">
          <ac:chgData name="" userId="e59908b1e7024d03" providerId="LiveId" clId="{1936AD82-A74D-459B-A981-E0E1332A21F0}" dt="2024-09-30T03:17:36.467" v="805" actId="20577"/>
          <ac:spMkLst>
            <pc:docMk/>
            <pc:sldMk cId="2985765991" sldId="264"/>
            <ac:spMk id="2" creationId="{3076C86D-14D4-446B-8C4D-A2ACE1EF93A7}"/>
          </ac:spMkLst>
        </pc:spChg>
        <pc:spChg chg="mod">
          <ac:chgData name="" userId="e59908b1e7024d03" providerId="LiveId" clId="{1936AD82-A74D-459B-A981-E0E1332A21F0}" dt="2024-09-30T03:17:43.170" v="812" actId="20577"/>
          <ac:spMkLst>
            <pc:docMk/>
            <pc:sldMk cId="2985765991" sldId="264"/>
            <ac:spMk id="3" creationId="{703A6B02-38EB-4F29-91B0-773D65E086E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AED09-2F3C-4AD7-B353-100DE8305312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1914E-A243-4569-A625-9D23FF1AD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6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F2B38-992D-4422-BEDE-53C849E751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A326E4-A11F-431F-BC04-A5469F825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4F777-F022-4D74-BC7E-34D1D8658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1F6A-9AD5-40A8-B56D-2BB7E6DCAD26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155F9-DD50-4CA8-BC79-50E16CAFB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0823-AAF5-499F-AC9A-2B566018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87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5790-45E6-4343-BCA3-BD4F12B37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2FFA68-26F5-45A5-88B0-DC0A3D777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43057-7F44-4397-A735-944EAC8AF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23D1-08D9-4993-B5B6-A9B78845D65A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9CA01-A2DC-4D1C-8F6E-67AA00294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7AC22-DA46-4BEB-ADE2-9CEC1915C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75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407124-073E-4B0B-8081-03168BB46F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0BEDC-ADBF-461D-A873-A7B68A558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B99A7-7127-4A23-AD9C-728AF9D33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4B6C-AC61-449F-B5ED-A7AA28E877AF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F3FB0-C16A-495F-976D-6564DE95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26B17-9B8F-41A3-94F5-52C0F9D7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9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489D3-25F6-4169-A3E5-C2AEBAA9D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1C142-BB02-405B-AF8A-3C982D6AE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92849-DFBB-4519-9371-995201367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F910-8302-4E78-AA97-5BB5C84EE1B7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76CF6-3E38-4BDD-B35B-C87B9FB6D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54D2A-8DAB-4AC3-B038-FEAF22A91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92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4977D-D1CE-4584-8F99-0040BEB6B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41D5B-190E-402C-A292-C6B3DC3F4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37985-A96A-4221-AA65-A74C916BF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76266-D721-42A2-A967-C3021DEE04C2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19675-16CC-4457-A2DE-36595FD3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846D9-7263-4D90-82A8-021877099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72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AD686-F302-491F-9A5B-EB4F823A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AB74F-A088-4F74-95CE-A6D0218CE8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3275F0-D3F6-4953-A2F3-7FF6B7DA5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AA89D-C8F3-4403-AFC2-6284AF69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C81D-8DE9-495D-AC95-78DBBB4E5263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4DA01-4ADF-4B39-90FF-5A36A0EA6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0E6A0C-94E2-4812-BA7E-EB9F8EE66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BF9C4-7BF3-46EF-A962-90565BE0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90672-09B7-4292-A0A0-CB5BB201E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88DBF-795E-4CC5-AEBA-37C650666B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F85E33-3CBE-41A4-A09B-115C6E2657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D3AE2-9CC4-47A6-BEE5-49F5235797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AFA3A-DF5A-453B-B649-EEC3DC621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CFD72-DFF5-4D8D-809E-5988866F90DC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0048C1-D262-4D5E-B856-4F1D5F490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972B11-FD48-4D94-A469-A05804B9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5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C65D-A137-4667-9ECA-2E7901D66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CE603C-53E3-4983-8AE7-3AF4C47D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09A57-F007-45C8-888E-361B91C9A949}" type="datetime1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0E6917-B576-4971-B943-0D6BF3CC2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1E396B-4F06-4ABA-9DF5-741055CD1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94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1DAF5E-0036-49DD-83C5-FD323E95E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DA58-CBB7-4BBE-B944-382E0E21E453}" type="datetime1">
              <a:rPr lang="en-US" smtClean="0"/>
              <a:t>9/30/2024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90DC56-E0E5-4850-9913-32A08D78D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15606-02D3-4B0C-A596-45216FA88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7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27220-CD8C-4759-865F-17A24FDB6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7DBFC-5483-4D28-8E97-7973EE7FD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393FD-E05B-4F72-ACED-17598D34D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28BD45-0C6B-4D77-AC50-9429D452F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D27B-0587-4A61-A008-A1E11A0AB313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2B26DD-5F23-4969-8483-CA17E684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694BD-0FE9-4B94-9557-DE8703D69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6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E02AD-406E-48A1-A255-600D7F227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544410-6B0A-4EE6-9594-3FC21433E3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DD035-B794-4B31-9F0F-5C5ECBED6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F87D6-A044-4CFA-B6B3-CF7323B86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CD272-5A49-40A6-8798-ED173FD4F13E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768FDD-AC06-4356-BE96-C11881E3D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632D10-426C-413A-B6C3-7D3799B9A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47AFE8-348F-4FAF-BA26-CBFE3A2F4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64D7A-33A5-464D-B4AE-68FAA126C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D0E41-D0E8-4A52-993D-C28119333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F58D3-ED33-4B54-B584-E0873F858853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1EA60-2B93-43D1-82A5-F17E9E4F7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C54EB-BB82-4AC3-B52B-603E4026E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6FA0A-6F2A-41BC-8258-5BAA1646F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FBB8C-8FE3-477B-9DD5-F978D2027D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 Enhancement and Frequency Domain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161D0-07C1-4BDB-91F6-F1D8E037D8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Ramakant Ganjeshwar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FEE37-AEB7-46B2-8E32-670743F1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04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98A90-0D15-41C3-BE33-BC180736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 Enhancement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F0EE-4971-408B-BAE1-C0797B6A2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 Enhancement can be done by applying filters an the real image.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filter is used to smoothen and sharpening of image by removing very high and low frequency component.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change taken place at whole image unlike enhancement in spatial domain.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we will have two filters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Pass filters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pass filters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967AD-637F-4DD2-B19C-7294755F6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3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B3C25-0D30-4B4D-9270-74E62B75F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pass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502E1-F5AC-495D-81E0-FAD396340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Remove all high frequency component from the image and only keeps low frequency component of image.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filter mainly use to smoothen the image and blurring the image.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use to Remove the noise from the image.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514A5-C453-49D8-8F4B-C4489E6E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13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44111-2514-4F13-8336-6F6A1C34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low pass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098357-81F5-45FB-A023-91310E664C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Low pass filters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Ideal low pass Transform function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1,D(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≤ D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endParaRPr lang="en-US" dirty="0">
                  <a:highlight>
                    <a:srgbClr val="00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H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0,D(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i="1">
                        <a:highlight>
                          <a:srgbClr val="00FFFF"/>
                        </a:highlight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  <a:p>
                <a:pPr marL="514350" indent="-514350">
                  <a:buAutoNum type="arabicPeriod" startAt="2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Butterworth low pass Transform function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[1+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𝐷𝑜</m:t>
                                  </m:r>
                                </m:den>
                              </m:f>
                            </m:e>
                          </m:d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]^2</m:t>
                          </m:r>
                        </m:den>
                      </m:f>
                    </m:oMath>
                  </m:oMathPara>
                </a14:m>
                <a:endParaRPr lang="en-US" dirty="0">
                  <a:highlight>
                    <a:srgbClr val="00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AutoNum type="arabicPeriod" startAt="2"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098357-81F5-45FB-A023-91310E664C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A52C5-B5EE-40EC-81C7-A27FF00DB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5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C86D-14D4-446B-8C4D-A2ACE1EF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low pass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3A6B02-38EB-4F29-91B0-773D65E086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Gaussian low pass Transform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/2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^2</m:t>
                          </m:r>
                        </m:sup>
                      </m:sSup>
                    </m:oMath>
                  </m:oMathPara>
                </a14:m>
                <a:endParaRPr lang="en-US" dirty="0">
                  <a:highlight>
                    <a:srgbClr val="00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3A6B02-38EB-4F29-91B0-773D65E086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8496B-A6AB-430F-9DD6-D2AE8AA3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6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AD5A0-1572-4692-A8CF-4D6AB03D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Pass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DF6B6-4583-4281-85CB-FEA14108F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removes all low frequency component to from the image and only keeps. high frequency component of the image.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filter mainly use sharpening the image.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image will not have background.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75EB7-4BDC-4010-B2C7-E4F643521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00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44111-2514-4F13-8336-6F6A1C34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High pass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098357-81F5-45FB-A023-91310E664C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 pass filters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Ideal high pass Transform function H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=(1-H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1,D(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i="1">
                        <a:highlight>
                          <a:srgbClr val="00FFFF"/>
                        </a:highlight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endParaRPr lang="en-US" dirty="0">
                  <a:highlight>
                    <a:srgbClr val="00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H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0,D(</a:t>
                </a:r>
                <a:r>
                  <a:rPr lang="en-US" dirty="0" err="1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)≤D</a:t>
                </a:r>
                <a:r>
                  <a:rPr lang="en-US" baseline="-25000" dirty="0"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  <a:p>
                <a:pPr marL="514350" indent="-514350">
                  <a:buAutoNum type="arabicPeriod" startAt="2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Butterworth high pass Transform function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[1+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highlight>
                                            <a:srgbClr val="00FFFF"/>
                                          </a:highlight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𝐷𝑜</m:t>
                                  </m:r>
                                </m:den>
                              </m:f>
                            </m:e>
                          </m:d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]^2</m:t>
                          </m:r>
                        </m:den>
                      </m:f>
                    </m:oMath>
                  </m:oMathPara>
                </a14:m>
                <a:endParaRPr lang="en-US" dirty="0">
                  <a:highlight>
                    <a:srgbClr val="00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AutoNum type="arabicPeriod" startAt="2"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098357-81F5-45FB-A023-91310E664C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402F5-1F6A-4073-9415-62CC3618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5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C86D-14D4-446B-8C4D-A2ACE1EF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High pass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3A6B02-38EB-4F29-91B0-773D65E086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Gaussian High pass Transform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highlight>
                            <a:srgbClr val="00FFFF"/>
                          </a:highlight>
                          <a:latin typeface="Cambria Math" panose="02040503050406030204" pitchFamily="18" charset="0"/>
                        </a:rPr>
                        <m:t>1−</m:t>
                      </m:r>
                      <m:sSup>
                        <m:sSupPr>
                          <m:ctrlP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i="1">
                                  <a:highlight>
                                    <a:srgbClr val="00FFFF"/>
                                  </a:highlight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highlight>
                                        <a:srgbClr val="00FFFF"/>
                                      </a:highlight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/2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i="1">
                              <a:highlight>
                                <a:srgbClr val="00FFFF"/>
                              </a:highlight>
                              <a:latin typeface="Cambria Math" panose="02040503050406030204" pitchFamily="18" charset="0"/>
                            </a:rPr>
                            <m:t>^2</m:t>
                          </m:r>
                        </m:sup>
                      </m:sSup>
                    </m:oMath>
                  </m:oMathPara>
                </a14:m>
                <a:endParaRPr lang="en-US" dirty="0">
                  <a:highlight>
                    <a:srgbClr val="00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3A6B02-38EB-4F29-91B0-773D65E086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01CD3-BE05-4005-95FF-583E34EDC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FA0A-6F2A-41BC-8258-5BAA1646F0F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65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317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Image Enhancement and Frequency Domain</vt:lpstr>
      <vt:lpstr>Image Enhancement</vt:lpstr>
      <vt:lpstr>Low pass filters</vt:lpstr>
      <vt:lpstr>Types of low pass</vt:lpstr>
      <vt:lpstr>Types of low pass</vt:lpstr>
      <vt:lpstr>High Pass filters</vt:lpstr>
      <vt:lpstr>Types of High pass</vt:lpstr>
      <vt:lpstr>Types of High pass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 Enhancement and Frequency Domain</dc:title>
  <dc:creator>RAMAKANT GANJESHWAR</dc:creator>
  <cp:lastModifiedBy>RAMAKANT GANJESHWAR</cp:lastModifiedBy>
  <cp:revision>4</cp:revision>
  <dcterms:created xsi:type="dcterms:W3CDTF">2024-09-30T02:05:24Z</dcterms:created>
  <dcterms:modified xsi:type="dcterms:W3CDTF">2024-09-30T03:32:48Z</dcterms:modified>
</cp:coreProperties>
</file>