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6E2ACA-8E13-47A6-126D-941A57514D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Edge Detection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Edge-detection-1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Edge-detection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Edge-detection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Edge-detection-1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Edge-detection-1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Edge-detection-1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Edge-detection-1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Edge-detection-1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Edge-detection-1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Edge-detection-1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Edge-detection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Edge-detection-2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Edge-detection-2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Edge-detection-2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Edge-detection-2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Edge-detection-2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Edge-detection-2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Edge-detection-2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Edge-detection-2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Edge-detection-2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-Edge-detection-2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Edge-detection-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Edge-detection-3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-Edge-detection-3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-Edge-detection-3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-Edge-detection-3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-Edge-detection-3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-Edge-detection-3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Edge-detection-3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Edge-detection-3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-Edge-detection-3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-Edge-detection-3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Edge-detection-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Edge-detection-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Edge-detection-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Edge-detection-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Edge-detection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Edge-detection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</Words>
  <Application>Microsoft Office PowerPoint</Application>
  <PresentationFormat>On-screen Show (4:3)</PresentationFormat>
  <Paragraphs>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Edge Detection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RAMAKANT GANJESHWAR</cp:lastModifiedBy>
  <cp:revision>2</cp:revision>
  <dcterms:created xsi:type="dcterms:W3CDTF">2013-01-27T09:14:16Z</dcterms:created>
  <dcterms:modified xsi:type="dcterms:W3CDTF">2024-10-16T03:27:02Z</dcterms:modified>
  <cp:category/>
</cp:coreProperties>
</file>