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10/7/2024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C2FE5D2-071D-486E-B0B6-E23A357D78D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Image Segmentation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0-Image-segmentation-1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-Image-segmentation-1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-Image-segmentation-1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3-Image-segmentation-1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4-Image-segmentation-1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5-Image-segmentation-1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6-Image-segmentation-1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7-Image-segmentation-1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8-Image-segmentation-1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9-Image-segmentation-1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2-Image-segmentation-2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-Image-segmentation-20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1-Image-segmentation-21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3-Image-segmentation-3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4-Image-segmentation-4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5-Image-segmentation-5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6-Image-segmentation-6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7-Image-segmentation-7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8-Image-segmentation-8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09-Image-segmentation-9-6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71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</Words>
  <Application>Microsoft Office PowerPoint</Application>
  <PresentationFormat>On-screen Show (4:3)</PresentationFormat>
  <Paragraphs>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Calibri</vt:lpstr>
      <vt:lpstr>Office Theme</vt:lpstr>
      <vt:lpstr>Image Segmentation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Image Segmentation</dc:title>
  <dc:subject/>
  <dc:creator/>
  <cp:keywords/>
  <dc:description>generated using python-pptx</dc:description>
  <cp:lastModifiedBy>RAMAKANT GANJESHWAR</cp:lastModifiedBy>
  <cp:revision>3</cp:revision>
  <dcterms:created xsi:type="dcterms:W3CDTF">2013-01-27T09:14:16Z</dcterms:created>
  <dcterms:modified xsi:type="dcterms:W3CDTF">2024-10-07T03:21:47Z</dcterms:modified>
  <cp:category/>
</cp:coreProperties>
</file>